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cke.edu.pl/index.php/sprawdzian-left/podstawa-programowa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cke.edu.pl/index.php/sprawdzian-left/podstawa-programowa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2ED197-AF3C-4858-8C3F-886F94A5200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F61E934-4BF3-470F-AD6B-AD2D5BE58E66}">
      <dgm:prSet/>
      <dgm:spPr/>
      <dgm:t>
        <a:bodyPr/>
        <a:lstStyle/>
        <a:p>
          <a:pPr rtl="0"/>
          <a:r>
            <a:rPr lang="pl-PL" dirty="0" smtClean="0">
              <a:latin typeface="+mj-lt"/>
            </a:rPr>
            <a:t>Z jakich części się składa ?</a:t>
          </a:r>
          <a:endParaRPr lang="pl-PL" dirty="0">
            <a:latin typeface="+mj-lt"/>
          </a:endParaRPr>
        </a:p>
      </dgm:t>
    </dgm:pt>
    <dgm:pt modelId="{F4F3D940-4EAA-4EFC-86FB-072A3E58CB9B}" type="parTrans" cxnId="{1FEE638E-760F-4FA8-93F4-8A7D710C79FD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6BD236F2-7C8F-4C22-8714-7A563AF6B6BC}" type="sibTrans" cxnId="{1FEE638E-760F-4FA8-93F4-8A7D710C79FD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D7E6F769-AA75-407F-B38B-BFA6C7A43EA6}">
      <dgm:prSet/>
      <dgm:spPr/>
      <dgm:t>
        <a:bodyPr/>
        <a:lstStyle/>
        <a:p>
          <a:pPr rtl="0"/>
          <a:r>
            <a:rPr lang="pl-PL" dirty="0" smtClean="0">
              <a:latin typeface="+mj-lt"/>
            </a:rPr>
            <a:t>Ile czasu trwa ?</a:t>
          </a:r>
          <a:endParaRPr lang="pl-PL" dirty="0">
            <a:latin typeface="+mj-lt"/>
          </a:endParaRPr>
        </a:p>
      </dgm:t>
    </dgm:pt>
    <dgm:pt modelId="{156534E3-91CA-43B4-9F76-1A5222F60EE7}" type="parTrans" cxnId="{328701F1-7397-4B0D-8EEF-84FF5167C429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01B0E8FC-F2FE-4F5B-B816-0F235E8EA64A}" type="sibTrans" cxnId="{328701F1-7397-4B0D-8EEF-84FF5167C429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F1D724A2-8521-46C3-A108-58DFC1D02562}">
      <dgm:prSet/>
      <dgm:spPr/>
      <dgm:t>
        <a:bodyPr/>
        <a:lstStyle/>
        <a:p>
          <a:pPr rtl="0"/>
          <a:r>
            <a:rPr lang="pl-PL" dirty="0" smtClean="0">
              <a:latin typeface="+mj-lt"/>
            </a:rPr>
            <a:t>Na co zwrócić uwagę ?</a:t>
          </a:r>
          <a:endParaRPr lang="pl-PL" dirty="0">
            <a:latin typeface="+mj-lt"/>
          </a:endParaRPr>
        </a:p>
      </dgm:t>
    </dgm:pt>
    <dgm:pt modelId="{DB35B32C-581E-4C25-8E52-12DF8156E127}" type="parTrans" cxnId="{42701496-77E2-4DA2-B9EC-D42D07A96DF1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F1C957E9-666A-4F1B-B33D-9ABB87017B06}" type="sibTrans" cxnId="{42701496-77E2-4DA2-B9EC-D42D07A96DF1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B552EB52-7621-4A65-8E62-FC2CFB032682}">
      <dgm:prSet/>
      <dgm:spPr/>
      <dgm:t>
        <a:bodyPr/>
        <a:lstStyle/>
        <a:p>
          <a:pPr rtl="0"/>
          <a:r>
            <a:rPr lang="pl-PL" dirty="0" smtClean="0">
              <a:latin typeface="+mj-lt"/>
            </a:rPr>
            <a:t>Jakie są rodzaje zadań ?</a:t>
          </a:r>
          <a:endParaRPr lang="pl-PL" dirty="0">
            <a:latin typeface="+mj-lt"/>
          </a:endParaRPr>
        </a:p>
      </dgm:t>
    </dgm:pt>
    <dgm:pt modelId="{F463AC41-2F49-4304-BEF0-79F4890B614D}" type="parTrans" cxnId="{FFBBF6D2-8313-4359-8476-92348FC7359F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0EC2239C-A8DB-40B2-9620-7DD96F09FD74}" type="sibTrans" cxnId="{FFBBF6D2-8313-4359-8476-92348FC7359F}">
      <dgm:prSet/>
      <dgm:spPr/>
      <dgm:t>
        <a:bodyPr/>
        <a:lstStyle/>
        <a:p>
          <a:endParaRPr lang="pl-PL">
            <a:latin typeface="+mj-lt"/>
          </a:endParaRPr>
        </a:p>
      </dgm:t>
    </dgm:pt>
    <dgm:pt modelId="{29406500-EC4D-4DD1-8AA0-0BA2BE240C56}">
      <dgm:prSet/>
      <dgm:spPr/>
      <dgm:t>
        <a:bodyPr/>
        <a:lstStyle/>
        <a:p>
          <a:pPr rtl="0"/>
          <a:r>
            <a:rPr lang="pl-PL" dirty="0" smtClean="0">
              <a:latin typeface="+mj-lt"/>
            </a:rPr>
            <a:t>Zasady ogólne</a:t>
          </a:r>
          <a:endParaRPr lang="pl-PL" dirty="0">
            <a:latin typeface="+mj-lt"/>
          </a:endParaRPr>
        </a:p>
      </dgm:t>
    </dgm:pt>
    <dgm:pt modelId="{EF018A61-BD74-472E-91FA-826BDD1AFD67}" type="parTrans" cxnId="{CFA1C2C7-0F15-4402-8790-B2016873C47E}">
      <dgm:prSet/>
      <dgm:spPr/>
      <dgm:t>
        <a:bodyPr/>
        <a:lstStyle/>
        <a:p>
          <a:endParaRPr lang="en-GB"/>
        </a:p>
      </dgm:t>
    </dgm:pt>
    <dgm:pt modelId="{69F5E796-DB73-4A4B-A057-50CE2DDA8C0C}" type="sibTrans" cxnId="{CFA1C2C7-0F15-4402-8790-B2016873C47E}">
      <dgm:prSet/>
      <dgm:spPr/>
      <dgm:t>
        <a:bodyPr/>
        <a:lstStyle/>
        <a:p>
          <a:endParaRPr lang="en-GB"/>
        </a:p>
      </dgm:t>
    </dgm:pt>
    <dgm:pt modelId="{71F654B6-7A77-44C9-BBBD-7775F56B0832}">
      <dgm:prSet/>
      <dgm:spPr/>
      <dgm:t>
        <a:bodyPr/>
        <a:lstStyle/>
        <a:p>
          <a:pPr rtl="0"/>
          <a:r>
            <a:rPr lang="pl-PL" dirty="0" smtClean="0">
              <a:latin typeface="+mj-lt"/>
            </a:rPr>
            <a:t>Wyniki</a:t>
          </a:r>
          <a:endParaRPr lang="pl-PL" dirty="0">
            <a:latin typeface="+mj-lt"/>
          </a:endParaRPr>
        </a:p>
      </dgm:t>
    </dgm:pt>
    <dgm:pt modelId="{9A3E001C-EAC1-4314-8543-50FC8511E438}" type="parTrans" cxnId="{5C74A458-485D-4AED-8503-2D95AEE38E1F}">
      <dgm:prSet/>
      <dgm:spPr/>
      <dgm:t>
        <a:bodyPr/>
        <a:lstStyle/>
        <a:p>
          <a:endParaRPr lang="pl-PL"/>
        </a:p>
      </dgm:t>
    </dgm:pt>
    <dgm:pt modelId="{C0721F39-3261-4017-A75D-EFB8A6046DC8}" type="sibTrans" cxnId="{5C74A458-485D-4AED-8503-2D95AEE38E1F}">
      <dgm:prSet/>
      <dgm:spPr/>
      <dgm:t>
        <a:bodyPr/>
        <a:lstStyle/>
        <a:p>
          <a:endParaRPr lang="pl-PL"/>
        </a:p>
      </dgm:t>
    </dgm:pt>
    <dgm:pt modelId="{E057498F-02FB-46E1-9961-E771DAC2C2E2}" type="pres">
      <dgm:prSet presAssocID="{862ED197-AF3C-4858-8C3F-886F94A5200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BC57A2E0-4838-4107-B62D-A16D84075946}" type="pres">
      <dgm:prSet presAssocID="{29406500-EC4D-4DD1-8AA0-0BA2BE240C56}" presName="thickLine" presStyleLbl="alignNode1" presStyleIdx="0" presStyleCnt="6"/>
      <dgm:spPr/>
    </dgm:pt>
    <dgm:pt modelId="{AFFE60A7-A9A3-4772-BBEB-89E122451C0F}" type="pres">
      <dgm:prSet presAssocID="{29406500-EC4D-4DD1-8AA0-0BA2BE240C56}" presName="horz1" presStyleCnt="0"/>
      <dgm:spPr/>
    </dgm:pt>
    <dgm:pt modelId="{4C993EEA-C32D-46C3-9F75-5392AE0BB953}" type="pres">
      <dgm:prSet presAssocID="{29406500-EC4D-4DD1-8AA0-0BA2BE240C56}" presName="tx1" presStyleLbl="revTx" presStyleIdx="0" presStyleCnt="6"/>
      <dgm:spPr/>
      <dgm:t>
        <a:bodyPr/>
        <a:lstStyle/>
        <a:p>
          <a:endParaRPr lang="en-GB"/>
        </a:p>
      </dgm:t>
    </dgm:pt>
    <dgm:pt modelId="{EB82E450-C8E8-4A0D-A690-88724361A77F}" type="pres">
      <dgm:prSet presAssocID="{29406500-EC4D-4DD1-8AA0-0BA2BE240C56}" presName="vert1" presStyleCnt="0"/>
      <dgm:spPr/>
    </dgm:pt>
    <dgm:pt modelId="{6E33026A-9F27-43AB-ADE4-B8A89B33FCD2}" type="pres">
      <dgm:prSet presAssocID="{1F61E934-4BF3-470F-AD6B-AD2D5BE58E66}" presName="thickLine" presStyleLbl="alignNode1" presStyleIdx="1" presStyleCnt="6"/>
      <dgm:spPr/>
    </dgm:pt>
    <dgm:pt modelId="{68E08F46-6114-453E-A43F-DF0FA14E03AD}" type="pres">
      <dgm:prSet presAssocID="{1F61E934-4BF3-470F-AD6B-AD2D5BE58E66}" presName="horz1" presStyleCnt="0"/>
      <dgm:spPr/>
    </dgm:pt>
    <dgm:pt modelId="{AEED2154-B74F-4004-92CD-98C9AFC2F929}" type="pres">
      <dgm:prSet presAssocID="{1F61E934-4BF3-470F-AD6B-AD2D5BE58E66}" presName="tx1" presStyleLbl="revTx" presStyleIdx="1" presStyleCnt="6"/>
      <dgm:spPr/>
      <dgm:t>
        <a:bodyPr/>
        <a:lstStyle/>
        <a:p>
          <a:endParaRPr lang="en-GB"/>
        </a:p>
      </dgm:t>
    </dgm:pt>
    <dgm:pt modelId="{3AFDAB5A-B913-457F-80AE-C693C79F2769}" type="pres">
      <dgm:prSet presAssocID="{1F61E934-4BF3-470F-AD6B-AD2D5BE58E66}" presName="vert1" presStyleCnt="0"/>
      <dgm:spPr/>
    </dgm:pt>
    <dgm:pt modelId="{7170FD01-61D2-4F47-928C-81BCCF372EFD}" type="pres">
      <dgm:prSet presAssocID="{D7E6F769-AA75-407F-B38B-BFA6C7A43EA6}" presName="thickLine" presStyleLbl="alignNode1" presStyleIdx="2" presStyleCnt="6"/>
      <dgm:spPr/>
    </dgm:pt>
    <dgm:pt modelId="{9AC8A510-6190-4A6A-BB1F-06AB43341BE0}" type="pres">
      <dgm:prSet presAssocID="{D7E6F769-AA75-407F-B38B-BFA6C7A43EA6}" presName="horz1" presStyleCnt="0"/>
      <dgm:spPr/>
    </dgm:pt>
    <dgm:pt modelId="{5B2648E7-CCF3-46D3-B5E0-EB7AA8A4157B}" type="pres">
      <dgm:prSet presAssocID="{D7E6F769-AA75-407F-B38B-BFA6C7A43EA6}" presName="tx1" presStyleLbl="revTx" presStyleIdx="2" presStyleCnt="6"/>
      <dgm:spPr/>
      <dgm:t>
        <a:bodyPr/>
        <a:lstStyle/>
        <a:p>
          <a:endParaRPr lang="en-GB"/>
        </a:p>
      </dgm:t>
    </dgm:pt>
    <dgm:pt modelId="{7F13F06F-3F09-46A5-BD26-7FD1BAE5C8F4}" type="pres">
      <dgm:prSet presAssocID="{D7E6F769-AA75-407F-B38B-BFA6C7A43EA6}" presName="vert1" presStyleCnt="0"/>
      <dgm:spPr/>
    </dgm:pt>
    <dgm:pt modelId="{1E0799EA-2ABE-4591-86C6-65A0A1267A97}" type="pres">
      <dgm:prSet presAssocID="{B552EB52-7621-4A65-8E62-FC2CFB032682}" presName="thickLine" presStyleLbl="alignNode1" presStyleIdx="3" presStyleCnt="6"/>
      <dgm:spPr/>
    </dgm:pt>
    <dgm:pt modelId="{55FD3767-1347-43AC-B9E0-C1C10EF9E1C7}" type="pres">
      <dgm:prSet presAssocID="{B552EB52-7621-4A65-8E62-FC2CFB032682}" presName="horz1" presStyleCnt="0"/>
      <dgm:spPr/>
    </dgm:pt>
    <dgm:pt modelId="{6818D936-3A3A-4A2A-AB35-C5C6B070A211}" type="pres">
      <dgm:prSet presAssocID="{B552EB52-7621-4A65-8E62-FC2CFB032682}" presName="tx1" presStyleLbl="revTx" presStyleIdx="3" presStyleCnt="6"/>
      <dgm:spPr/>
      <dgm:t>
        <a:bodyPr/>
        <a:lstStyle/>
        <a:p>
          <a:endParaRPr lang="en-GB"/>
        </a:p>
      </dgm:t>
    </dgm:pt>
    <dgm:pt modelId="{21386C25-3ECE-474F-A519-7E1A5BDF89A2}" type="pres">
      <dgm:prSet presAssocID="{B552EB52-7621-4A65-8E62-FC2CFB032682}" presName="vert1" presStyleCnt="0"/>
      <dgm:spPr/>
    </dgm:pt>
    <dgm:pt modelId="{E1E794F5-80BF-4F43-8D99-03231D403A45}" type="pres">
      <dgm:prSet presAssocID="{F1D724A2-8521-46C3-A108-58DFC1D02562}" presName="thickLine" presStyleLbl="alignNode1" presStyleIdx="4" presStyleCnt="6"/>
      <dgm:spPr/>
    </dgm:pt>
    <dgm:pt modelId="{19E691A7-2E3E-4929-B413-659E130024F2}" type="pres">
      <dgm:prSet presAssocID="{F1D724A2-8521-46C3-A108-58DFC1D02562}" presName="horz1" presStyleCnt="0"/>
      <dgm:spPr/>
    </dgm:pt>
    <dgm:pt modelId="{3A684179-34BB-4655-84F5-EC5D617BEAA4}" type="pres">
      <dgm:prSet presAssocID="{F1D724A2-8521-46C3-A108-58DFC1D02562}" presName="tx1" presStyleLbl="revTx" presStyleIdx="4" presStyleCnt="6"/>
      <dgm:spPr/>
      <dgm:t>
        <a:bodyPr/>
        <a:lstStyle/>
        <a:p>
          <a:endParaRPr lang="en-GB"/>
        </a:p>
      </dgm:t>
    </dgm:pt>
    <dgm:pt modelId="{D7284B9D-7562-4336-8788-EE23A81A5DEB}" type="pres">
      <dgm:prSet presAssocID="{F1D724A2-8521-46C3-A108-58DFC1D02562}" presName="vert1" presStyleCnt="0"/>
      <dgm:spPr/>
    </dgm:pt>
    <dgm:pt modelId="{8A1D4ED1-6438-4D9D-BA5B-BFB6245B3DF3}" type="pres">
      <dgm:prSet presAssocID="{71F654B6-7A77-44C9-BBBD-7775F56B0832}" presName="thickLine" presStyleLbl="alignNode1" presStyleIdx="5" presStyleCnt="6"/>
      <dgm:spPr/>
    </dgm:pt>
    <dgm:pt modelId="{70A65725-918D-44E7-BF73-4A2418808156}" type="pres">
      <dgm:prSet presAssocID="{71F654B6-7A77-44C9-BBBD-7775F56B0832}" presName="horz1" presStyleCnt="0"/>
      <dgm:spPr/>
    </dgm:pt>
    <dgm:pt modelId="{5D79A340-E187-4558-8D8C-2A1D213D64F3}" type="pres">
      <dgm:prSet presAssocID="{71F654B6-7A77-44C9-BBBD-7775F56B0832}" presName="tx1" presStyleLbl="revTx" presStyleIdx="5" presStyleCnt="6"/>
      <dgm:spPr/>
      <dgm:t>
        <a:bodyPr/>
        <a:lstStyle/>
        <a:p>
          <a:endParaRPr lang="pl-PL"/>
        </a:p>
      </dgm:t>
    </dgm:pt>
    <dgm:pt modelId="{33C6A176-43A8-4763-87DA-12D546A41D26}" type="pres">
      <dgm:prSet presAssocID="{71F654B6-7A77-44C9-BBBD-7775F56B0832}" presName="vert1" presStyleCnt="0"/>
      <dgm:spPr/>
    </dgm:pt>
  </dgm:ptLst>
  <dgm:cxnLst>
    <dgm:cxn modelId="{1FEE638E-760F-4FA8-93F4-8A7D710C79FD}" srcId="{862ED197-AF3C-4858-8C3F-886F94A52000}" destId="{1F61E934-4BF3-470F-AD6B-AD2D5BE58E66}" srcOrd="1" destOrd="0" parTransId="{F4F3D940-4EAA-4EFC-86FB-072A3E58CB9B}" sibTransId="{6BD236F2-7C8F-4C22-8714-7A563AF6B6BC}"/>
    <dgm:cxn modelId="{CFA1C2C7-0F15-4402-8790-B2016873C47E}" srcId="{862ED197-AF3C-4858-8C3F-886F94A52000}" destId="{29406500-EC4D-4DD1-8AA0-0BA2BE240C56}" srcOrd="0" destOrd="0" parTransId="{EF018A61-BD74-472E-91FA-826BDD1AFD67}" sibTransId="{69F5E796-DB73-4A4B-A057-50CE2DDA8C0C}"/>
    <dgm:cxn modelId="{5C74A458-485D-4AED-8503-2D95AEE38E1F}" srcId="{862ED197-AF3C-4858-8C3F-886F94A52000}" destId="{71F654B6-7A77-44C9-BBBD-7775F56B0832}" srcOrd="5" destOrd="0" parTransId="{9A3E001C-EAC1-4314-8543-50FC8511E438}" sibTransId="{C0721F39-3261-4017-A75D-EFB8A6046DC8}"/>
    <dgm:cxn modelId="{91388F1A-7200-4D89-B8E5-98506AE8A38B}" type="presOf" srcId="{D7E6F769-AA75-407F-B38B-BFA6C7A43EA6}" destId="{5B2648E7-CCF3-46D3-B5E0-EB7AA8A4157B}" srcOrd="0" destOrd="0" presId="urn:microsoft.com/office/officeart/2008/layout/LinedList"/>
    <dgm:cxn modelId="{CE270ABB-5B64-41A9-99C6-9B8089C85348}" type="presOf" srcId="{B552EB52-7621-4A65-8E62-FC2CFB032682}" destId="{6818D936-3A3A-4A2A-AB35-C5C6B070A211}" srcOrd="0" destOrd="0" presId="urn:microsoft.com/office/officeart/2008/layout/LinedList"/>
    <dgm:cxn modelId="{6E43CD82-7D1E-4DDF-8471-7F3EFCAF33FF}" type="presOf" srcId="{1F61E934-4BF3-470F-AD6B-AD2D5BE58E66}" destId="{AEED2154-B74F-4004-92CD-98C9AFC2F929}" srcOrd="0" destOrd="0" presId="urn:microsoft.com/office/officeart/2008/layout/LinedList"/>
    <dgm:cxn modelId="{FFBBF6D2-8313-4359-8476-92348FC7359F}" srcId="{862ED197-AF3C-4858-8C3F-886F94A52000}" destId="{B552EB52-7621-4A65-8E62-FC2CFB032682}" srcOrd="3" destOrd="0" parTransId="{F463AC41-2F49-4304-BEF0-79F4890B614D}" sibTransId="{0EC2239C-A8DB-40B2-9620-7DD96F09FD74}"/>
    <dgm:cxn modelId="{4A870A04-B41A-45BC-921E-BCBA5F5616D6}" type="presOf" srcId="{29406500-EC4D-4DD1-8AA0-0BA2BE240C56}" destId="{4C993EEA-C32D-46C3-9F75-5392AE0BB953}" srcOrd="0" destOrd="0" presId="urn:microsoft.com/office/officeart/2008/layout/LinedList"/>
    <dgm:cxn modelId="{E3658498-860B-4F6E-82E4-733C26BBC3AB}" type="presOf" srcId="{71F654B6-7A77-44C9-BBBD-7775F56B0832}" destId="{5D79A340-E187-4558-8D8C-2A1D213D64F3}" srcOrd="0" destOrd="0" presId="urn:microsoft.com/office/officeart/2008/layout/LinedList"/>
    <dgm:cxn modelId="{42701496-77E2-4DA2-B9EC-D42D07A96DF1}" srcId="{862ED197-AF3C-4858-8C3F-886F94A52000}" destId="{F1D724A2-8521-46C3-A108-58DFC1D02562}" srcOrd="4" destOrd="0" parTransId="{DB35B32C-581E-4C25-8E52-12DF8156E127}" sibTransId="{F1C957E9-666A-4F1B-B33D-9ABB87017B06}"/>
    <dgm:cxn modelId="{4CA2A76D-70BA-45B1-8DA3-3F5C9BC0C851}" type="presOf" srcId="{862ED197-AF3C-4858-8C3F-886F94A52000}" destId="{E057498F-02FB-46E1-9961-E771DAC2C2E2}" srcOrd="0" destOrd="0" presId="urn:microsoft.com/office/officeart/2008/layout/LinedList"/>
    <dgm:cxn modelId="{328701F1-7397-4B0D-8EEF-84FF5167C429}" srcId="{862ED197-AF3C-4858-8C3F-886F94A52000}" destId="{D7E6F769-AA75-407F-B38B-BFA6C7A43EA6}" srcOrd="2" destOrd="0" parTransId="{156534E3-91CA-43B4-9F76-1A5222F60EE7}" sibTransId="{01B0E8FC-F2FE-4F5B-B816-0F235E8EA64A}"/>
    <dgm:cxn modelId="{93DB11CA-6B11-4659-B9B2-5BD799DC9D22}" type="presOf" srcId="{F1D724A2-8521-46C3-A108-58DFC1D02562}" destId="{3A684179-34BB-4655-84F5-EC5D617BEAA4}" srcOrd="0" destOrd="0" presId="urn:microsoft.com/office/officeart/2008/layout/LinedList"/>
    <dgm:cxn modelId="{B21FAF7F-518F-4845-929B-852915A4F6C5}" type="presParOf" srcId="{E057498F-02FB-46E1-9961-E771DAC2C2E2}" destId="{BC57A2E0-4838-4107-B62D-A16D84075946}" srcOrd="0" destOrd="0" presId="urn:microsoft.com/office/officeart/2008/layout/LinedList"/>
    <dgm:cxn modelId="{AE834EB7-D99E-4F64-B684-04972BDF6DC7}" type="presParOf" srcId="{E057498F-02FB-46E1-9961-E771DAC2C2E2}" destId="{AFFE60A7-A9A3-4772-BBEB-89E122451C0F}" srcOrd="1" destOrd="0" presId="urn:microsoft.com/office/officeart/2008/layout/LinedList"/>
    <dgm:cxn modelId="{3CF904FA-86DD-42E4-9E08-7DFD19C4DCBF}" type="presParOf" srcId="{AFFE60A7-A9A3-4772-BBEB-89E122451C0F}" destId="{4C993EEA-C32D-46C3-9F75-5392AE0BB953}" srcOrd="0" destOrd="0" presId="urn:microsoft.com/office/officeart/2008/layout/LinedList"/>
    <dgm:cxn modelId="{2BCCF374-D337-4202-907B-11E82EF713CE}" type="presParOf" srcId="{AFFE60A7-A9A3-4772-BBEB-89E122451C0F}" destId="{EB82E450-C8E8-4A0D-A690-88724361A77F}" srcOrd="1" destOrd="0" presId="urn:microsoft.com/office/officeart/2008/layout/LinedList"/>
    <dgm:cxn modelId="{E8FE75A4-2E31-4E1E-AEDA-687CBA588580}" type="presParOf" srcId="{E057498F-02FB-46E1-9961-E771DAC2C2E2}" destId="{6E33026A-9F27-43AB-ADE4-B8A89B33FCD2}" srcOrd="2" destOrd="0" presId="urn:microsoft.com/office/officeart/2008/layout/LinedList"/>
    <dgm:cxn modelId="{410D7B4A-8A33-45DE-B1EA-4D3D0EC0E4EB}" type="presParOf" srcId="{E057498F-02FB-46E1-9961-E771DAC2C2E2}" destId="{68E08F46-6114-453E-A43F-DF0FA14E03AD}" srcOrd="3" destOrd="0" presId="urn:microsoft.com/office/officeart/2008/layout/LinedList"/>
    <dgm:cxn modelId="{4AC96CF3-66FF-40D4-B322-47487A7EA174}" type="presParOf" srcId="{68E08F46-6114-453E-A43F-DF0FA14E03AD}" destId="{AEED2154-B74F-4004-92CD-98C9AFC2F929}" srcOrd="0" destOrd="0" presId="urn:microsoft.com/office/officeart/2008/layout/LinedList"/>
    <dgm:cxn modelId="{A7F19E8C-392B-4990-85C0-8D488A8C60A2}" type="presParOf" srcId="{68E08F46-6114-453E-A43F-DF0FA14E03AD}" destId="{3AFDAB5A-B913-457F-80AE-C693C79F2769}" srcOrd="1" destOrd="0" presId="urn:microsoft.com/office/officeart/2008/layout/LinedList"/>
    <dgm:cxn modelId="{CC61059B-D27B-48AC-9738-226D7FFAE52B}" type="presParOf" srcId="{E057498F-02FB-46E1-9961-E771DAC2C2E2}" destId="{7170FD01-61D2-4F47-928C-81BCCF372EFD}" srcOrd="4" destOrd="0" presId="urn:microsoft.com/office/officeart/2008/layout/LinedList"/>
    <dgm:cxn modelId="{34CB4713-EC01-4814-A09C-37D400832F58}" type="presParOf" srcId="{E057498F-02FB-46E1-9961-E771DAC2C2E2}" destId="{9AC8A510-6190-4A6A-BB1F-06AB43341BE0}" srcOrd="5" destOrd="0" presId="urn:microsoft.com/office/officeart/2008/layout/LinedList"/>
    <dgm:cxn modelId="{39DD0006-774F-4F8A-B302-DA6352C5939B}" type="presParOf" srcId="{9AC8A510-6190-4A6A-BB1F-06AB43341BE0}" destId="{5B2648E7-CCF3-46D3-B5E0-EB7AA8A4157B}" srcOrd="0" destOrd="0" presId="urn:microsoft.com/office/officeart/2008/layout/LinedList"/>
    <dgm:cxn modelId="{1323BC88-3077-42F5-8315-02EA1AEBCE1D}" type="presParOf" srcId="{9AC8A510-6190-4A6A-BB1F-06AB43341BE0}" destId="{7F13F06F-3F09-46A5-BD26-7FD1BAE5C8F4}" srcOrd="1" destOrd="0" presId="urn:microsoft.com/office/officeart/2008/layout/LinedList"/>
    <dgm:cxn modelId="{D1F9F775-420F-4F6E-96FB-35A3E5652A91}" type="presParOf" srcId="{E057498F-02FB-46E1-9961-E771DAC2C2E2}" destId="{1E0799EA-2ABE-4591-86C6-65A0A1267A97}" srcOrd="6" destOrd="0" presId="urn:microsoft.com/office/officeart/2008/layout/LinedList"/>
    <dgm:cxn modelId="{E4E53ACE-F38A-42DC-B05F-CE86DD2F9867}" type="presParOf" srcId="{E057498F-02FB-46E1-9961-E771DAC2C2E2}" destId="{55FD3767-1347-43AC-B9E0-C1C10EF9E1C7}" srcOrd="7" destOrd="0" presId="urn:microsoft.com/office/officeart/2008/layout/LinedList"/>
    <dgm:cxn modelId="{12DA9F31-EC6C-4B36-B07F-10E85279E78A}" type="presParOf" srcId="{55FD3767-1347-43AC-B9E0-C1C10EF9E1C7}" destId="{6818D936-3A3A-4A2A-AB35-C5C6B070A211}" srcOrd="0" destOrd="0" presId="urn:microsoft.com/office/officeart/2008/layout/LinedList"/>
    <dgm:cxn modelId="{9C3CD68E-67B8-4A4F-9CF9-4DD9034C931B}" type="presParOf" srcId="{55FD3767-1347-43AC-B9E0-C1C10EF9E1C7}" destId="{21386C25-3ECE-474F-A519-7E1A5BDF89A2}" srcOrd="1" destOrd="0" presId="urn:microsoft.com/office/officeart/2008/layout/LinedList"/>
    <dgm:cxn modelId="{B5F3C061-71F1-4C2D-B939-F41FA3EC8A34}" type="presParOf" srcId="{E057498F-02FB-46E1-9961-E771DAC2C2E2}" destId="{E1E794F5-80BF-4F43-8D99-03231D403A45}" srcOrd="8" destOrd="0" presId="urn:microsoft.com/office/officeart/2008/layout/LinedList"/>
    <dgm:cxn modelId="{683CDA0A-5563-4835-BF99-EFD5351E0D64}" type="presParOf" srcId="{E057498F-02FB-46E1-9961-E771DAC2C2E2}" destId="{19E691A7-2E3E-4929-B413-659E130024F2}" srcOrd="9" destOrd="0" presId="urn:microsoft.com/office/officeart/2008/layout/LinedList"/>
    <dgm:cxn modelId="{DEC01C99-D11A-4B35-ABC6-810E7E3D75E5}" type="presParOf" srcId="{19E691A7-2E3E-4929-B413-659E130024F2}" destId="{3A684179-34BB-4655-84F5-EC5D617BEAA4}" srcOrd="0" destOrd="0" presId="urn:microsoft.com/office/officeart/2008/layout/LinedList"/>
    <dgm:cxn modelId="{80D29302-21FF-4B9B-B568-2BEADE852C26}" type="presParOf" srcId="{19E691A7-2E3E-4929-B413-659E130024F2}" destId="{D7284B9D-7562-4336-8788-EE23A81A5DEB}" srcOrd="1" destOrd="0" presId="urn:microsoft.com/office/officeart/2008/layout/LinedList"/>
    <dgm:cxn modelId="{052AD344-80DD-42F1-BDD4-462674C978B0}" type="presParOf" srcId="{E057498F-02FB-46E1-9961-E771DAC2C2E2}" destId="{8A1D4ED1-6438-4D9D-BA5B-BFB6245B3DF3}" srcOrd="10" destOrd="0" presId="urn:microsoft.com/office/officeart/2008/layout/LinedList"/>
    <dgm:cxn modelId="{C5070173-B29A-48AD-BE75-516EBF1749F8}" type="presParOf" srcId="{E057498F-02FB-46E1-9961-E771DAC2C2E2}" destId="{70A65725-918D-44E7-BF73-4A2418808156}" srcOrd="11" destOrd="0" presId="urn:microsoft.com/office/officeart/2008/layout/LinedList"/>
    <dgm:cxn modelId="{818F47CE-45D0-419D-9E3B-78D0799EA389}" type="presParOf" srcId="{70A65725-918D-44E7-BF73-4A2418808156}" destId="{5D79A340-E187-4558-8D8C-2A1D213D64F3}" srcOrd="0" destOrd="0" presId="urn:microsoft.com/office/officeart/2008/layout/LinedList"/>
    <dgm:cxn modelId="{0DC947A0-2148-4E0A-90E5-745DA5E8BF91}" type="presParOf" srcId="{70A65725-918D-44E7-BF73-4A2418808156}" destId="{33C6A176-43A8-4763-87DA-12D546A41D2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4B011B-E7DA-4801-BC57-7C0CAF4467B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322C37CB-F6A5-43DA-B6EA-B55741A5E262}">
      <dgm:prSet custT="1"/>
      <dgm:spPr/>
      <dgm:t>
        <a:bodyPr/>
        <a:lstStyle/>
        <a:p>
          <a:pPr rtl="0"/>
          <a:r>
            <a:rPr lang="pl-PL" sz="2400" dirty="0" smtClean="0"/>
            <a:t>przystąpienie do niego </a:t>
          </a:r>
          <a:r>
            <a:rPr lang="pl-PL" sz="2400" b="1" dirty="0" smtClean="0"/>
            <a:t>jest warunkiem ukończenia </a:t>
          </a:r>
          <a:r>
            <a:rPr lang="pl-PL" sz="2400" dirty="0" smtClean="0"/>
            <a:t>szkoły ‎podstawowej</a:t>
          </a:r>
          <a:endParaRPr lang="pl-PL" sz="2400" dirty="0"/>
        </a:p>
      </dgm:t>
    </dgm:pt>
    <dgm:pt modelId="{BB56384E-AA75-4359-AB0C-E84D60DBE766}" type="parTrans" cxnId="{615A81AF-694D-418D-8A6C-E1B53F57598D}">
      <dgm:prSet/>
      <dgm:spPr/>
      <dgm:t>
        <a:bodyPr/>
        <a:lstStyle/>
        <a:p>
          <a:endParaRPr lang="pl-PL" sz="2400"/>
        </a:p>
      </dgm:t>
    </dgm:pt>
    <dgm:pt modelId="{6B474137-B322-43B7-B4E5-CE7C9A146094}" type="sibTrans" cxnId="{615A81AF-694D-418D-8A6C-E1B53F57598D}">
      <dgm:prSet/>
      <dgm:spPr/>
      <dgm:t>
        <a:bodyPr/>
        <a:lstStyle/>
        <a:p>
          <a:endParaRPr lang="pl-PL" sz="2400"/>
        </a:p>
      </dgm:t>
    </dgm:pt>
    <dgm:pt modelId="{CEF1CB52-82EC-4CE5-8D60-2B892F5E760A}">
      <dgm:prSet custT="1"/>
      <dgm:spPr/>
      <dgm:t>
        <a:bodyPr/>
        <a:lstStyle/>
        <a:p>
          <a:pPr rtl="0"/>
          <a:r>
            <a:rPr lang="pl-PL" sz="2400" b="1" dirty="0" smtClean="0"/>
            <a:t>nie określa się minimalnego wyniku</a:t>
          </a:r>
          <a:r>
            <a:rPr lang="pl-PL" sz="2400" dirty="0" smtClean="0"/>
            <a:t>, jaki uczeń powinien uzyskać</a:t>
          </a:r>
          <a:endParaRPr lang="pl-PL" sz="2400" dirty="0"/>
        </a:p>
      </dgm:t>
    </dgm:pt>
    <dgm:pt modelId="{B7E62F4D-58A7-463A-9598-6F8E4483990D}" type="parTrans" cxnId="{5DA6D717-9066-4C4E-8255-A90EC6DF1E92}">
      <dgm:prSet/>
      <dgm:spPr/>
      <dgm:t>
        <a:bodyPr/>
        <a:lstStyle/>
        <a:p>
          <a:endParaRPr lang="pl-PL" sz="2400"/>
        </a:p>
      </dgm:t>
    </dgm:pt>
    <dgm:pt modelId="{5E3E8CCB-4879-489D-B96D-AEBEECB653EC}" type="sibTrans" cxnId="{5DA6D717-9066-4C4E-8255-A90EC6DF1E92}">
      <dgm:prSet/>
      <dgm:spPr/>
      <dgm:t>
        <a:bodyPr/>
        <a:lstStyle/>
        <a:p>
          <a:endParaRPr lang="pl-PL" sz="2400"/>
        </a:p>
      </dgm:t>
    </dgm:pt>
    <dgm:pt modelId="{40A98459-3BF0-4B0F-BACE-004A7657691E}">
      <dgm:prSet custT="1"/>
      <dgm:spPr/>
      <dgm:t>
        <a:bodyPr/>
        <a:lstStyle/>
        <a:p>
          <a:pPr rtl="0"/>
          <a:r>
            <a:rPr lang="pl-PL" sz="2400" dirty="0" smtClean="0"/>
            <a:t>‎</a:t>
          </a:r>
          <a:r>
            <a:rPr lang="pl-PL" sz="2400" b="1" dirty="0" smtClean="0"/>
            <a:t>sprawdzianu nie można nie zdać</a:t>
          </a:r>
          <a:endParaRPr lang="pl-PL" sz="2400" b="1" dirty="0"/>
        </a:p>
      </dgm:t>
    </dgm:pt>
    <dgm:pt modelId="{21E8BF47-7BF4-4A39-ADE2-56FBBA2E783B}" type="parTrans" cxnId="{37827EDA-AD21-448F-B0DC-941C53AB3979}">
      <dgm:prSet/>
      <dgm:spPr/>
      <dgm:t>
        <a:bodyPr/>
        <a:lstStyle/>
        <a:p>
          <a:endParaRPr lang="pl-PL" sz="2400"/>
        </a:p>
      </dgm:t>
    </dgm:pt>
    <dgm:pt modelId="{5D55CD36-CEC0-4085-9CAE-08CA6FC4B5FB}" type="sibTrans" cxnId="{37827EDA-AD21-448F-B0DC-941C53AB3979}">
      <dgm:prSet/>
      <dgm:spPr/>
      <dgm:t>
        <a:bodyPr/>
        <a:lstStyle/>
        <a:p>
          <a:endParaRPr lang="pl-PL" sz="2400"/>
        </a:p>
      </dgm:t>
    </dgm:pt>
    <dgm:pt modelId="{7A57CF1F-9BD5-4FE3-A77F-3A5E0C8E453E}">
      <dgm:prSet custT="1"/>
      <dgm:spPr/>
      <dgm:t>
        <a:bodyPr/>
        <a:lstStyle/>
        <a:p>
          <a:pPr rtl="0"/>
          <a:r>
            <a:rPr lang="pl-PL" sz="2400" dirty="0" smtClean="0"/>
            <a:t>uczeń, który z przyczyn losowych lub ‎zdrowotnych nie przystąpi do sprawdzianu w terminie głównym, przystępuje do niego w czerwcu</a:t>
          </a:r>
          <a:endParaRPr lang="pl-PL" sz="2400" dirty="0"/>
        </a:p>
      </dgm:t>
    </dgm:pt>
    <dgm:pt modelId="{4B07ED28-BCA1-4D5B-862C-5F59A894CC95}" type="parTrans" cxnId="{F03AFFCA-43FA-4603-9055-471862F4D3F1}">
      <dgm:prSet/>
      <dgm:spPr/>
      <dgm:t>
        <a:bodyPr/>
        <a:lstStyle/>
        <a:p>
          <a:endParaRPr lang="pl-PL" sz="2400"/>
        </a:p>
      </dgm:t>
    </dgm:pt>
    <dgm:pt modelId="{5F0F5DB2-406B-4535-9559-FEF876389AF0}" type="sibTrans" cxnId="{F03AFFCA-43FA-4603-9055-471862F4D3F1}">
      <dgm:prSet/>
      <dgm:spPr/>
      <dgm:t>
        <a:bodyPr/>
        <a:lstStyle/>
        <a:p>
          <a:endParaRPr lang="pl-PL" sz="2400"/>
        </a:p>
      </dgm:t>
    </dgm:pt>
    <dgm:pt modelId="{5D665A4F-03BE-43A9-B072-56C0EBA14A6F}">
      <dgm:prSet custT="1"/>
      <dgm:spPr/>
      <dgm:t>
        <a:bodyPr/>
        <a:lstStyle/>
        <a:p>
          <a:pPr algn="l"/>
          <a:r>
            <a:rPr lang="pl-PL" sz="2400" dirty="0" smtClean="0"/>
            <a:t>ma formę pisemną </a:t>
          </a:r>
          <a:endParaRPr lang="en-GB" sz="2400" b="0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4221E380-569E-4C04-BFAD-9D98D1211BA6}" type="parTrans" cxnId="{50E0CB97-F5CD-480E-A859-E7FA6785D0F1}">
      <dgm:prSet/>
      <dgm:spPr/>
      <dgm:t>
        <a:bodyPr/>
        <a:lstStyle/>
        <a:p>
          <a:endParaRPr lang="en-GB" sz="2400"/>
        </a:p>
      </dgm:t>
    </dgm:pt>
    <dgm:pt modelId="{5A825B4E-E15F-4284-9A7F-61D65F3119A9}" type="sibTrans" cxnId="{50E0CB97-F5CD-480E-A859-E7FA6785D0F1}">
      <dgm:prSet/>
      <dgm:spPr/>
      <dgm:t>
        <a:bodyPr/>
        <a:lstStyle/>
        <a:p>
          <a:endParaRPr lang="en-GB" sz="2400"/>
        </a:p>
      </dgm:t>
    </dgm:pt>
    <dgm:pt modelId="{785DFD57-49DD-4B02-8D8F-D5E075811C2C}">
      <dgm:prSet custT="1"/>
      <dgm:spPr/>
      <dgm:t>
        <a:bodyPr/>
        <a:lstStyle/>
        <a:p>
          <a:pPr algn="l"/>
          <a:r>
            <a:rPr lang="pl-PL" sz="3600" b="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Sprawdzian:</a:t>
          </a:r>
          <a:endParaRPr lang="en-GB" sz="3600" b="0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992D2F6A-3734-4D6F-A03A-CFFBFEC0A40E}" type="parTrans" cxnId="{25C92BED-F1E7-4885-BA9B-90817C0C49CF}">
      <dgm:prSet/>
      <dgm:spPr/>
      <dgm:t>
        <a:bodyPr/>
        <a:lstStyle/>
        <a:p>
          <a:endParaRPr lang="en-GB" sz="2400"/>
        </a:p>
      </dgm:t>
    </dgm:pt>
    <dgm:pt modelId="{A5D44B1E-1B23-46DF-8421-010A02BA33A2}" type="sibTrans" cxnId="{25C92BED-F1E7-4885-BA9B-90817C0C49CF}">
      <dgm:prSet/>
      <dgm:spPr/>
      <dgm:t>
        <a:bodyPr/>
        <a:lstStyle/>
        <a:p>
          <a:endParaRPr lang="en-GB" sz="2400"/>
        </a:p>
      </dgm:t>
    </dgm:pt>
    <dgm:pt modelId="{B61E09DA-7FA6-4114-8E0D-1D4B5AC4466B}" type="pres">
      <dgm:prSet presAssocID="{DB4B011B-E7DA-4801-BC57-7C0CAF4467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4E13CD7-733C-43AF-A6BA-07EB168B69C3}" type="pres">
      <dgm:prSet presAssocID="{785DFD57-49DD-4B02-8D8F-D5E075811C2C}" presName="parentText" presStyleLbl="node1" presStyleIdx="0" presStyleCnt="1" custScaleY="7912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CE076B-464E-4E1F-A674-0735C342D8D0}" type="pres">
      <dgm:prSet presAssocID="{785DFD57-49DD-4B02-8D8F-D5E075811C2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A465DFE-7088-4733-8A53-5C3214CE0595}" type="presOf" srcId="{40A98459-3BF0-4B0F-BACE-004A7657691E}" destId="{4FCE076B-464E-4E1F-A674-0735C342D8D0}" srcOrd="0" destOrd="3" presId="urn:microsoft.com/office/officeart/2005/8/layout/vList2"/>
    <dgm:cxn modelId="{615A81AF-694D-418D-8A6C-E1B53F57598D}" srcId="{785DFD57-49DD-4B02-8D8F-D5E075811C2C}" destId="{322C37CB-F6A5-43DA-B6EA-B55741A5E262}" srcOrd="1" destOrd="0" parTransId="{BB56384E-AA75-4359-AB0C-E84D60DBE766}" sibTransId="{6B474137-B322-43B7-B4E5-CE7C9A146094}"/>
    <dgm:cxn modelId="{D3BC916C-E5FA-43A0-B6D6-42933F2A3F57}" type="presOf" srcId="{CEF1CB52-82EC-4CE5-8D60-2B892F5E760A}" destId="{4FCE076B-464E-4E1F-A674-0735C342D8D0}" srcOrd="0" destOrd="2" presId="urn:microsoft.com/office/officeart/2005/8/layout/vList2"/>
    <dgm:cxn modelId="{ED1FD2BC-63B3-4557-A600-E926016B934F}" type="presOf" srcId="{DB4B011B-E7DA-4801-BC57-7C0CAF4467BF}" destId="{B61E09DA-7FA6-4114-8E0D-1D4B5AC4466B}" srcOrd="0" destOrd="0" presId="urn:microsoft.com/office/officeart/2005/8/layout/vList2"/>
    <dgm:cxn modelId="{50E0CB97-F5CD-480E-A859-E7FA6785D0F1}" srcId="{785DFD57-49DD-4B02-8D8F-D5E075811C2C}" destId="{5D665A4F-03BE-43A9-B072-56C0EBA14A6F}" srcOrd="0" destOrd="0" parTransId="{4221E380-569E-4C04-BFAD-9D98D1211BA6}" sibTransId="{5A825B4E-E15F-4284-9A7F-61D65F3119A9}"/>
    <dgm:cxn modelId="{F03AFFCA-43FA-4603-9055-471862F4D3F1}" srcId="{785DFD57-49DD-4B02-8D8F-D5E075811C2C}" destId="{7A57CF1F-9BD5-4FE3-A77F-3A5E0C8E453E}" srcOrd="4" destOrd="0" parTransId="{4B07ED28-BCA1-4D5B-862C-5F59A894CC95}" sibTransId="{5F0F5DB2-406B-4535-9559-FEF876389AF0}"/>
    <dgm:cxn modelId="{25C92BED-F1E7-4885-BA9B-90817C0C49CF}" srcId="{DB4B011B-E7DA-4801-BC57-7C0CAF4467BF}" destId="{785DFD57-49DD-4B02-8D8F-D5E075811C2C}" srcOrd="0" destOrd="0" parTransId="{992D2F6A-3734-4D6F-A03A-CFFBFEC0A40E}" sibTransId="{A5D44B1E-1B23-46DF-8421-010A02BA33A2}"/>
    <dgm:cxn modelId="{C1D8F6C3-94F5-48E7-988C-A00187895625}" type="presOf" srcId="{5D665A4F-03BE-43A9-B072-56C0EBA14A6F}" destId="{4FCE076B-464E-4E1F-A674-0735C342D8D0}" srcOrd="0" destOrd="0" presId="urn:microsoft.com/office/officeart/2005/8/layout/vList2"/>
    <dgm:cxn modelId="{8E6C8033-332C-4A01-8F41-92D442E06B53}" type="presOf" srcId="{322C37CB-F6A5-43DA-B6EA-B55741A5E262}" destId="{4FCE076B-464E-4E1F-A674-0735C342D8D0}" srcOrd="0" destOrd="1" presId="urn:microsoft.com/office/officeart/2005/8/layout/vList2"/>
    <dgm:cxn modelId="{802FFA01-3D35-45B2-9103-8CD8EB1D100E}" type="presOf" srcId="{7A57CF1F-9BD5-4FE3-A77F-3A5E0C8E453E}" destId="{4FCE076B-464E-4E1F-A674-0735C342D8D0}" srcOrd="0" destOrd="4" presId="urn:microsoft.com/office/officeart/2005/8/layout/vList2"/>
    <dgm:cxn modelId="{37827EDA-AD21-448F-B0DC-941C53AB3979}" srcId="{785DFD57-49DD-4B02-8D8F-D5E075811C2C}" destId="{40A98459-3BF0-4B0F-BACE-004A7657691E}" srcOrd="3" destOrd="0" parTransId="{21E8BF47-7BF4-4A39-ADE2-56FBBA2E783B}" sibTransId="{5D55CD36-CEC0-4085-9CAE-08CA6FC4B5FB}"/>
    <dgm:cxn modelId="{37DD2488-F4F9-4225-AAB1-6BCF320A00A5}" type="presOf" srcId="{785DFD57-49DD-4B02-8D8F-D5E075811C2C}" destId="{F4E13CD7-733C-43AF-A6BA-07EB168B69C3}" srcOrd="0" destOrd="0" presId="urn:microsoft.com/office/officeart/2005/8/layout/vList2"/>
    <dgm:cxn modelId="{5DA6D717-9066-4C4E-8255-A90EC6DF1E92}" srcId="{785DFD57-49DD-4B02-8D8F-D5E075811C2C}" destId="{CEF1CB52-82EC-4CE5-8D60-2B892F5E760A}" srcOrd="2" destOrd="0" parTransId="{B7E62F4D-58A7-463A-9598-6F8E4483990D}" sibTransId="{5E3E8CCB-4879-489D-B96D-AEBEECB653EC}"/>
    <dgm:cxn modelId="{4D6F46D6-9508-444F-9702-34A8BE4C2B5A}" type="presParOf" srcId="{B61E09DA-7FA6-4114-8E0D-1D4B5AC4466B}" destId="{F4E13CD7-733C-43AF-A6BA-07EB168B69C3}" srcOrd="0" destOrd="0" presId="urn:microsoft.com/office/officeart/2005/8/layout/vList2"/>
    <dgm:cxn modelId="{7B0BF62C-336E-4C7A-B86E-FFEF101265BC}" type="presParOf" srcId="{B61E09DA-7FA6-4114-8E0D-1D4B5AC4466B}" destId="{4FCE076B-464E-4E1F-A674-0735C342D8D0}" srcOrd="1" destOrd="0" presId="urn:microsoft.com/office/officeart/2005/8/layout/v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B36366-4434-40EF-A079-65FE7225B194}" type="doc">
      <dgm:prSet loTypeId="urn:microsoft.com/office/officeart/2005/8/layout/hierarchy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5C71802B-A471-4EC8-8748-A6058DDE07D1}">
      <dgm:prSet custT="1"/>
      <dgm:spPr/>
      <dgm:t>
        <a:bodyPr/>
        <a:lstStyle/>
        <a:p>
          <a:pPr rtl="0"/>
          <a:r>
            <a:rPr lang="pl-PL" sz="2400" dirty="0" smtClean="0">
              <a:solidFill>
                <a:schemeClr val="tx1"/>
              </a:solidFill>
            </a:rPr>
            <a:t>obejmuje wiadomości i umiejętności ‎określone </a:t>
          </a:r>
          <a:br>
            <a:rPr lang="pl-PL" sz="2400" dirty="0" smtClean="0">
              <a:solidFill>
                <a:schemeClr val="tx1"/>
              </a:solidFill>
            </a:rPr>
          </a:br>
          <a:r>
            <a:rPr lang="pl-PL" sz="2400" dirty="0" smtClean="0">
              <a:solidFill>
                <a:schemeClr val="tx1"/>
              </a:solidFill>
            </a:rPr>
            <a:t>w wymaganiach ogólnych i szczegółowych </a:t>
          </a:r>
          <a:br>
            <a:rPr lang="pl-PL" sz="2400" dirty="0" smtClean="0">
              <a:solidFill>
                <a:schemeClr val="tx1"/>
              </a:solidFill>
            </a:rPr>
          </a:br>
          <a:r>
            <a:rPr lang="pl-PL" sz="2400" dirty="0" smtClean="0">
              <a:solidFill>
                <a:schemeClr val="tx1"/>
              </a:solidFill>
            </a:rPr>
            <a:t>w </a:t>
          </a:r>
          <a:r>
            <a:rPr lang="pl-PL" sz="2400" b="1" dirty="0" smtClean="0">
              <a:solidFill>
                <a:schemeClr val="tx1"/>
              </a:solidFill>
            </a:rPr>
            <a:t>podstawie programowej kształcenia ogólnego</a:t>
          </a:r>
          <a:r>
            <a:rPr lang="pl-PL" sz="2400" b="1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 </a:t>
          </a:r>
          <a:endParaRPr lang="pl-PL" sz="2400" b="1" dirty="0">
            <a:solidFill>
              <a:schemeClr val="tx1"/>
            </a:solidFill>
          </a:endParaRPr>
        </a:p>
      </dgm:t>
    </dgm:pt>
    <dgm:pt modelId="{D0E4E31C-1777-433D-9ABB-A616FCF4B899}" type="parTrans" cxnId="{7D62DA36-2CD3-49EF-B54F-496E97A0A34A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A813FA96-E816-4AD1-B21A-E4300124BC58}" type="sibTrans" cxnId="{7D62DA36-2CD3-49EF-B54F-496E97A0A34A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F270D3C3-5B57-4E3D-A402-689308FFB147}">
      <dgm:prSet custT="1"/>
      <dgm:spPr/>
      <dgm:t>
        <a:bodyPr/>
        <a:lstStyle/>
        <a:p>
          <a:pPr rtl="0"/>
          <a:r>
            <a:rPr lang="pl-PL" sz="3200" dirty="0" smtClean="0">
              <a:solidFill>
                <a:schemeClr val="tx1"/>
              </a:solidFill>
            </a:rPr>
            <a:t>w odniesieniu do trzech przedmiotów</a:t>
          </a:r>
          <a:endParaRPr lang="pl-PL" sz="3200" dirty="0">
            <a:solidFill>
              <a:schemeClr val="tx1"/>
            </a:solidFill>
          </a:endParaRPr>
        </a:p>
      </dgm:t>
    </dgm:pt>
    <dgm:pt modelId="{504ED3F1-CB58-41C8-BD23-9E930DF1670F}" type="parTrans" cxnId="{3225D818-B683-4B6E-A169-8622DFD23269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8D0F5A7B-405B-4A1A-9FBE-A4DE6B92B867}" type="sibTrans" cxnId="{3225D818-B683-4B6E-A169-8622DFD23269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A5D7477B-80EE-402D-A704-B40A7901AECB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/>
          <a:r>
            <a:rPr lang="pl-PL" sz="2400" b="1" dirty="0" smtClean="0">
              <a:solidFill>
                <a:schemeClr val="tx1"/>
              </a:solidFill>
            </a:rPr>
            <a:t>języka polskiego</a:t>
          </a:r>
          <a:endParaRPr lang="pl-PL" sz="2400" b="1" dirty="0">
            <a:solidFill>
              <a:schemeClr val="tx1"/>
            </a:solidFill>
          </a:endParaRPr>
        </a:p>
      </dgm:t>
    </dgm:pt>
    <dgm:pt modelId="{3B1EB083-2949-48BB-89DF-72E57A720B33}" type="parTrans" cxnId="{47C82166-6E21-4A25-8CD9-D2CEBCFAA00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24B1FB75-D5DE-4B29-B26A-46DE34B465A5}" type="sibTrans" cxnId="{47C82166-6E21-4A25-8CD9-D2CEBCFAA00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C057E0C4-43B5-4B5E-9FE3-14F07BE62820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/>
          <a:r>
            <a:rPr lang="pl-PL" sz="2400" b="1" dirty="0" smtClean="0">
              <a:solidFill>
                <a:schemeClr val="tx1"/>
              </a:solidFill>
            </a:rPr>
            <a:t>matematyki</a:t>
          </a:r>
          <a:endParaRPr lang="pl-PL" sz="2400" b="1" dirty="0">
            <a:solidFill>
              <a:schemeClr val="tx1"/>
            </a:solidFill>
          </a:endParaRPr>
        </a:p>
      </dgm:t>
    </dgm:pt>
    <dgm:pt modelId="{BE74D372-DC98-4516-804B-C0B16A3BB696}" type="parTrans" cxnId="{496B493C-07DA-42BD-867A-E59A236C68FA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848D4471-FAFD-4D82-828C-1973E8669770}" type="sibTrans" cxnId="{496B493C-07DA-42BD-867A-E59A236C68FA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02CA674C-7CA5-4CA9-A4FC-A59E960EA521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/>
          <a:r>
            <a:rPr lang="pl-PL" sz="2400" b="1" dirty="0" smtClean="0">
              <a:solidFill>
                <a:schemeClr val="tx1"/>
              </a:solidFill>
            </a:rPr>
            <a:t>języka obcego ‎</a:t>
          </a:r>
          <a:br>
            <a:rPr lang="pl-PL" sz="2400" b="1" dirty="0" smtClean="0">
              <a:solidFill>
                <a:schemeClr val="tx1"/>
              </a:solidFill>
            </a:rPr>
          </a:br>
          <a:r>
            <a:rPr lang="pl-PL" sz="2400" b="1" dirty="0" smtClean="0">
              <a:solidFill>
                <a:schemeClr val="tx1"/>
              </a:solidFill>
            </a:rPr>
            <a:t>nowożytnego</a:t>
          </a:r>
          <a:endParaRPr lang="pl-PL" sz="2400" b="1" dirty="0">
            <a:solidFill>
              <a:schemeClr val="tx1"/>
            </a:solidFill>
          </a:endParaRPr>
        </a:p>
      </dgm:t>
    </dgm:pt>
    <dgm:pt modelId="{3A52494A-8710-400D-9776-C0A2000C53DD}" type="parTrans" cxnId="{82B76D91-E84B-499A-92EA-C57065686AFB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3598D56C-B42A-4C28-A8A0-A2834FBD1F96}" type="sibTrans" cxnId="{82B76D91-E84B-499A-92EA-C57065686AFB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20887494-416C-4C1E-A054-8DE51486A898}" type="pres">
      <dgm:prSet presAssocID="{74B36366-4434-40EF-A079-65FE7225B19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C42D6BC7-ABB0-4E31-854B-158CB404984C}" type="pres">
      <dgm:prSet presAssocID="{5C71802B-A471-4EC8-8748-A6058DDE07D1}" presName="vertOne" presStyleCnt="0"/>
      <dgm:spPr/>
      <dgm:t>
        <a:bodyPr/>
        <a:lstStyle/>
        <a:p>
          <a:endParaRPr lang="en-GB"/>
        </a:p>
      </dgm:t>
    </dgm:pt>
    <dgm:pt modelId="{74C82EE1-E35B-438E-9E0A-D58A9ABD8C0D}" type="pres">
      <dgm:prSet presAssocID="{5C71802B-A471-4EC8-8748-A6058DDE07D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E964198-5477-44C9-8570-FD4796B87311}" type="pres">
      <dgm:prSet presAssocID="{5C71802B-A471-4EC8-8748-A6058DDE07D1}" presName="parTransOne" presStyleCnt="0"/>
      <dgm:spPr/>
      <dgm:t>
        <a:bodyPr/>
        <a:lstStyle/>
        <a:p>
          <a:endParaRPr lang="en-GB"/>
        </a:p>
      </dgm:t>
    </dgm:pt>
    <dgm:pt modelId="{00183968-2A5E-4FB2-AE01-88DB142791A2}" type="pres">
      <dgm:prSet presAssocID="{5C71802B-A471-4EC8-8748-A6058DDE07D1}" presName="horzOne" presStyleCnt="0"/>
      <dgm:spPr/>
      <dgm:t>
        <a:bodyPr/>
        <a:lstStyle/>
        <a:p>
          <a:endParaRPr lang="en-GB"/>
        </a:p>
      </dgm:t>
    </dgm:pt>
    <dgm:pt modelId="{FF986161-EDB7-4590-91F6-8CB5340575F9}" type="pres">
      <dgm:prSet presAssocID="{F270D3C3-5B57-4E3D-A402-689308FFB147}" presName="vertTwo" presStyleCnt="0"/>
      <dgm:spPr/>
      <dgm:t>
        <a:bodyPr/>
        <a:lstStyle/>
        <a:p>
          <a:endParaRPr lang="en-GB"/>
        </a:p>
      </dgm:t>
    </dgm:pt>
    <dgm:pt modelId="{6FD7D5A1-0A60-465C-ADCE-AC031706EE41}" type="pres">
      <dgm:prSet presAssocID="{F270D3C3-5B57-4E3D-A402-689308FFB147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150FC92-AB8E-4848-9877-1589D66AECFD}" type="pres">
      <dgm:prSet presAssocID="{F270D3C3-5B57-4E3D-A402-689308FFB147}" presName="parTransTwo" presStyleCnt="0"/>
      <dgm:spPr/>
      <dgm:t>
        <a:bodyPr/>
        <a:lstStyle/>
        <a:p>
          <a:endParaRPr lang="en-GB"/>
        </a:p>
      </dgm:t>
    </dgm:pt>
    <dgm:pt modelId="{0B7F7AE4-D4A6-4BEF-8913-5F360B37DD6B}" type="pres">
      <dgm:prSet presAssocID="{F270D3C3-5B57-4E3D-A402-689308FFB147}" presName="horzTwo" presStyleCnt="0"/>
      <dgm:spPr/>
      <dgm:t>
        <a:bodyPr/>
        <a:lstStyle/>
        <a:p>
          <a:endParaRPr lang="en-GB"/>
        </a:p>
      </dgm:t>
    </dgm:pt>
    <dgm:pt modelId="{3535B5FB-42FF-46CC-BE6A-6E822AC32AC1}" type="pres">
      <dgm:prSet presAssocID="{A5D7477B-80EE-402D-A704-B40A7901AECB}" presName="vertThree" presStyleCnt="0"/>
      <dgm:spPr/>
      <dgm:t>
        <a:bodyPr/>
        <a:lstStyle/>
        <a:p>
          <a:endParaRPr lang="en-GB"/>
        </a:p>
      </dgm:t>
    </dgm:pt>
    <dgm:pt modelId="{90878A03-55A0-4266-BB84-DE25CEA828E8}" type="pres">
      <dgm:prSet presAssocID="{A5D7477B-80EE-402D-A704-B40A7901AECB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3A9E127-2322-4A1C-B912-A3F0BF8572B2}" type="pres">
      <dgm:prSet presAssocID="{A5D7477B-80EE-402D-A704-B40A7901AECB}" presName="horzThree" presStyleCnt="0"/>
      <dgm:spPr/>
      <dgm:t>
        <a:bodyPr/>
        <a:lstStyle/>
        <a:p>
          <a:endParaRPr lang="en-GB"/>
        </a:p>
      </dgm:t>
    </dgm:pt>
    <dgm:pt modelId="{21BEDE3E-AABA-4B2E-82DF-754C809178BA}" type="pres">
      <dgm:prSet presAssocID="{24B1FB75-D5DE-4B29-B26A-46DE34B465A5}" presName="sibSpaceThree" presStyleCnt="0"/>
      <dgm:spPr/>
      <dgm:t>
        <a:bodyPr/>
        <a:lstStyle/>
        <a:p>
          <a:endParaRPr lang="en-GB"/>
        </a:p>
      </dgm:t>
    </dgm:pt>
    <dgm:pt modelId="{4CE00FFF-43BD-4F8A-88D1-76658973B258}" type="pres">
      <dgm:prSet presAssocID="{C057E0C4-43B5-4B5E-9FE3-14F07BE62820}" presName="vertThree" presStyleCnt="0"/>
      <dgm:spPr/>
      <dgm:t>
        <a:bodyPr/>
        <a:lstStyle/>
        <a:p>
          <a:endParaRPr lang="en-GB"/>
        </a:p>
      </dgm:t>
    </dgm:pt>
    <dgm:pt modelId="{2D3D6353-E88A-49EE-8E34-F1ACA46F3A3B}" type="pres">
      <dgm:prSet presAssocID="{C057E0C4-43B5-4B5E-9FE3-14F07BE62820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E38E8C3-F1E9-4D7F-9B28-5FEEDB6A733E}" type="pres">
      <dgm:prSet presAssocID="{C057E0C4-43B5-4B5E-9FE3-14F07BE62820}" presName="horzThree" presStyleCnt="0"/>
      <dgm:spPr/>
      <dgm:t>
        <a:bodyPr/>
        <a:lstStyle/>
        <a:p>
          <a:endParaRPr lang="en-GB"/>
        </a:p>
      </dgm:t>
    </dgm:pt>
    <dgm:pt modelId="{0D307012-6249-496F-A548-1C74162475BD}" type="pres">
      <dgm:prSet presAssocID="{848D4471-FAFD-4D82-828C-1973E8669770}" presName="sibSpaceThree" presStyleCnt="0"/>
      <dgm:spPr/>
      <dgm:t>
        <a:bodyPr/>
        <a:lstStyle/>
        <a:p>
          <a:endParaRPr lang="en-GB"/>
        </a:p>
      </dgm:t>
    </dgm:pt>
    <dgm:pt modelId="{5238CB43-3F98-4AAB-9759-F13F47E00847}" type="pres">
      <dgm:prSet presAssocID="{02CA674C-7CA5-4CA9-A4FC-A59E960EA521}" presName="vertThree" presStyleCnt="0"/>
      <dgm:spPr/>
      <dgm:t>
        <a:bodyPr/>
        <a:lstStyle/>
        <a:p>
          <a:endParaRPr lang="en-GB"/>
        </a:p>
      </dgm:t>
    </dgm:pt>
    <dgm:pt modelId="{9E18AC40-8E72-41AF-9B20-D7C6F9F95917}" type="pres">
      <dgm:prSet presAssocID="{02CA674C-7CA5-4CA9-A4FC-A59E960EA521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614C58E-F180-43C7-8EB5-44355B0937AE}" type="pres">
      <dgm:prSet presAssocID="{02CA674C-7CA5-4CA9-A4FC-A59E960EA521}" presName="horzThree" presStyleCnt="0"/>
      <dgm:spPr/>
      <dgm:t>
        <a:bodyPr/>
        <a:lstStyle/>
        <a:p>
          <a:endParaRPr lang="en-GB"/>
        </a:p>
      </dgm:t>
    </dgm:pt>
  </dgm:ptLst>
  <dgm:cxnLst>
    <dgm:cxn modelId="{3158C7B7-9617-402E-88D2-C5EB6CF0BE9E}" type="presOf" srcId="{74B36366-4434-40EF-A079-65FE7225B194}" destId="{20887494-416C-4C1E-A054-8DE51486A898}" srcOrd="0" destOrd="0" presId="urn:microsoft.com/office/officeart/2005/8/layout/hierarchy4"/>
    <dgm:cxn modelId="{82B76D91-E84B-499A-92EA-C57065686AFB}" srcId="{F270D3C3-5B57-4E3D-A402-689308FFB147}" destId="{02CA674C-7CA5-4CA9-A4FC-A59E960EA521}" srcOrd="2" destOrd="0" parTransId="{3A52494A-8710-400D-9776-C0A2000C53DD}" sibTransId="{3598D56C-B42A-4C28-A8A0-A2834FBD1F96}"/>
    <dgm:cxn modelId="{47C82166-6E21-4A25-8CD9-D2CEBCFAA00C}" srcId="{F270D3C3-5B57-4E3D-A402-689308FFB147}" destId="{A5D7477B-80EE-402D-A704-B40A7901AECB}" srcOrd="0" destOrd="0" parTransId="{3B1EB083-2949-48BB-89DF-72E57A720B33}" sibTransId="{24B1FB75-D5DE-4B29-B26A-46DE34B465A5}"/>
    <dgm:cxn modelId="{7145E91F-989F-4506-9C2D-FCA035D07655}" type="presOf" srcId="{02CA674C-7CA5-4CA9-A4FC-A59E960EA521}" destId="{9E18AC40-8E72-41AF-9B20-D7C6F9F95917}" srcOrd="0" destOrd="0" presId="urn:microsoft.com/office/officeart/2005/8/layout/hierarchy4"/>
    <dgm:cxn modelId="{496B493C-07DA-42BD-867A-E59A236C68FA}" srcId="{F270D3C3-5B57-4E3D-A402-689308FFB147}" destId="{C057E0C4-43B5-4B5E-9FE3-14F07BE62820}" srcOrd="1" destOrd="0" parTransId="{BE74D372-DC98-4516-804B-C0B16A3BB696}" sibTransId="{848D4471-FAFD-4D82-828C-1973E8669770}"/>
    <dgm:cxn modelId="{6D3A2FC0-6475-453F-AFC8-7D410DE50F0C}" type="presOf" srcId="{F270D3C3-5B57-4E3D-A402-689308FFB147}" destId="{6FD7D5A1-0A60-465C-ADCE-AC031706EE41}" srcOrd="0" destOrd="0" presId="urn:microsoft.com/office/officeart/2005/8/layout/hierarchy4"/>
    <dgm:cxn modelId="{3225D818-B683-4B6E-A169-8622DFD23269}" srcId="{5C71802B-A471-4EC8-8748-A6058DDE07D1}" destId="{F270D3C3-5B57-4E3D-A402-689308FFB147}" srcOrd="0" destOrd="0" parTransId="{504ED3F1-CB58-41C8-BD23-9E930DF1670F}" sibTransId="{8D0F5A7B-405B-4A1A-9FBE-A4DE6B92B867}"/>
    <dgm:cxn modelId="{22EBA148-CBAB-4DE0-A31C-C9138CA85654}" type="presOf" srcId="{5C71802B-A471-4EC8-8748-A6058DDE07D1}" destId="{74C82EE1-E35B-438E-9E0A-D58A9ABD8C0D}" srcOrd="0" destOrd="0" presId="urn:microsoft.com/office/officeart/2005/8/layout/hierarchy4"/>
    <dgm:cxn modelId="{B71D6BDB-3BFC-4206-BD07-F72AC90B143C}" type="presOf" srcId="{A5D7477B-80EE-402D-A704-B40A7901AECB}" destId="{90878A03-55A0-4266-BB84-DE25CEA828E8}" srcOrd="0" destOrd="0" presId="urn:microsoft.com/office/officeart/2005/8/layout/hierarchy4"/>
    <dgm:cxn modelId="{A3BA6D54-73DF-4B8F-88DE-2333E4340D17}" type="presOf" srcId="{C057E0C4-43B5-4B5E-9FE3-14F07BE62820}" destId="{2D3D6353-E88A-49EE-8E34-F1ACA46F3A3B}" srcOrd="0" destOrd="0" presId="urn:microsoft.com/office/officeart/2005/8/layout/hierarchy4"/>
    <dgm:cxn modelId="{7D62DA36-2CD3-49EF-B54F-496E97A0A34A}" srcId="{74B36366-4434-40EF-A079-65FE7225B194}" destId="{5C71802B-A471-4EC8-8748-A6058DDE07D1}" srcOrd="0" destOrd="0" parTransId="{D0E4E31C-1777-433D-9ABB-A616FCF4B899}" sibTransId="{A813FA96-E816-4AD1-B21A-E4300124BC58}"/>
    <dgm:cxn modelId="{DFD558CE-83E9-448C-B48A-2C8FB653B8AB}" type="presParOf" srcId="{20887494-416C-4C1E-A054-8DE51486A898}" destId="{C42D6BC7-ABB0-4E31-854B-158CB404984C}" srcOrd="0" destOrd="0" presId="urn:microsoft.com/office/officeart/2005/8/layout/hierarchy4"/>
    <dgm:cxn modelId="{F721EB84-7C77-42BB-BA5E-EBD1002F25D2}" type="presParOf" srcId="{C42D6BC7-ABB0-4E31-854B-158CB404984C}" destId="{74C82EE1-E35B-438E-9E0A-D58A9ABD8C0D}" srcOrd="0" destOrd="0" presId="urn:microsoft.com/office/officeart/2005/8/layout/hierarchy4"/>
    <dgm:cxn modelId="{49A67791-853C-4B64-B195-9E4899067BD7}" type="presParOf" srcId="{C42D6BC7-ABB0-4E31-854B-158CB404984C}" destId="{6E964198-5477-44C9-8570-FD4796B87311}" srcOrd="1" destOrd="0" presId="urn:microsoft.com/office/officeart/2005/8/layout/hierarchy4"/>
    <dgm:cxn modelId="{9766E027-DE7F-4281-86D9-F56566296C08}" type="presParOf" srcId="{C42D6BC7-ABB0-4E31-854B-158CB404984C}" destId="{00183968-2A5E-4FB2-AE01-88DB142791A2}" srcOrd="2" destOrd="0" presId="urn:microsoft.com/office/officeart/2005/8/layout/hierarchy4"/>
    <dgm:cxn modelId="{1DBE67DC-7073-4A1B-8DD0-52CD0446BFF5}" type="presParOf" srcId="{00183968-2A5E-4FB2-AE01-88DB142791A2}" destId="{FF986161-EDB7-4590-91F6-8CB5340575F9}" srcOrd="0" destOrd="0" presId="urn:microsoft.com/office/officeart/2005/8/layout/hierarchy4"/>
    <dgm:cxn modelId="{5EAE8584-049A-43E0-87FA-ED1DF7BE5CFD}" type="presParOf" srcId="{FF986161-EDB7-4590-91F6-8CB5340575F9}" destId="{6FD7D5A1-0A60-465C-ADCE-AC031706EE41}" srcOrd="0" destOrd="0" presId="urn:microsoft.com/office/officeart/2005/8/layout/hierarchy4"/>
    <dgm:cxn modelId="{EAD26A58-54E7-49FD-BB16-540ABD39ECAA}" type="presParOf" srcId="{FF986161-EDB7-4590-91F6-8CB5340575F9}" destId="{A150FC92-AB8E-4848-9877-1589D66AECFD}" srcOrd="1" destOrd="0" presId="urn:microsoft.com/office/officeart/2005/8/layout/hierarchy4"/>
    <dgm:cxn modelId="{3E1BB643-61BD-4619-9066-F1EC7C5C6139}" type="presParOf" srcId="{FF986161-EDB7-4590-91F6-8CB5340575F9}" destId="{0B7F7AE4-D4A6-4BEF-8913-5F360B37DD6B}" srcOrd="2" destOrd="0" presId="urn:microsoft.com/office/officeart/2005/8/layout/hierarchy4"/>
    <dgm:cxn modelId="{64A46FC5-7148-4EDC-9EA4-D35BD368DD00}" type="presParOf" srcId="{0B7F7AE4-D4A6-4BEF-8913-5F360B37DD6B}" destId="{3535B5FB-42FF-46CC-BE6A-6E822AC32AC1}" srcOrd="0" destOrd="0" presId="urn:microsoft.com/office/officeart/2005/8/layout/hierarchy4"/>
    <dgm:cxn modelId="{B7E799FE-C37D-423A-9FA7-9A433271BAD1}" type="presParOf" srcId="{3535B5FB-42FF-46CC-BE6A-6E822AC32AC1}" destId="{90878A03-55A0-4266-BB84-DE25CEA828E8}" srcOrd="0" destOrd="0" presId="urn:microsoft.com/office/officeart/2005/8/layout/hierarchy4"/>
    <dgm:cxn modelId="{BD3820C9-54E9-4349-A27B-3A86D3BFA007}" type="presParOf" srcId="{3535B5FB-42FF-46CC-BE6A-6E822AC32AC1}" destId="{F3A9E127-2322-4A1C-B912-A3F0BF8572B2}" srcOrd="1" destOrd="0" presId="urn:microsoft.com/office/officeart/2005/8/layout/hierarchy4"/>
    <dgm:cxn modelId="{5F07C8A0-3F0D-40C4-80AA-293BC2611754}" type="presParOf" srcId="{0B7F7AE4-D4A6-4BEF-8913-5F360B37DD6B}" destId="{21BEDE3E-AABA-4B2E-82DF-754C809178BA}" srcOrd="1" destOrd="0" presId="urn:microsoft.com/office/officeart/2005/8/layout/hierarchy4"/>
    <dgm:cxn modelId="{C418D230-DCC9-4514-AFCC-ADCD4A3ECD2F}" type="presParOf" srcId="{0B7F7AE4-D4A6-4BEF-8913-5F360B37DD6B}" destId="{4CE00FFF-43BD-4F8A-88D1-76658973B258}" srcOrd="2" destOrd="0" presId="urn:microsoft.com/office/officeart/2005/8/layout/hierarchy4"/>
    <dgm:cxn modelId="{8B7E6F90-F548-4F84-9921-DD46F8FEE600}" type="presParOf" srcId="{4CE00FFF-43BD-4F8A-88D1-76658973B258}" destId="{2D3D6353-E88A-49EE-8E34-F1ACA46F3A3B}" srcOrd="0" destOrd="0" presId="urn:microsoft.com/office/officeart/2005/8/layout/hierarchy4"/>
    <dgm:cxn modelId="{1DD0585D-45D6-4C71-A6DD-0A4691CA7E8A}" type="presParOf" srcId="{4CE00FFF-43BD-4F8A-88D1-76658973B258}" destId="{BE38E8C3-F1E9-4D7F-9B28-5FEEDB6A733E}" srcOrd="1" destOrd="0" presId="urn:microsoft.com/office/officeart/2005/8/layout/hierarchy4"/>
    <dgm:cxn modelId="{B646F059-2F35-447A-84DC-255A3041A5DA}" type="presParOf" srcId="{0B7F7AE4-D4A6-4BEF-8913-5F360B37DD6B}" destId="{0D307012-6249-496F-A548-1C74162475BD}" srcOrd="3" destOrd="0" presId="urn:microsoft.com/office/officeart/2005/8/layout/hierarchy4"/>
    <dgm:cxn modelId="{F87F9473-FBD2-4F85-AA89-46EF9DF4C05E}" type="presParOf" srcId="{0B7F7AE4-D4A6-4BEF-8913-5F360B37DD6B}" destId="{5238CB43-3F98-4AAB-9759-F13F47E00847}" srcOrd="4" destOrd="0" presId="urn:microsoft.com/office/officeart/2005/8/layout/hierarchy4"/>
    <dgm:cxn modelId="{1020294B-BA64-4CDF-8736-14DB2866FE60}" type="presParOf" srcId="{5238CB43-3F98-4AAB-9759-F13F47E00847}" destId="{9E18AC40-8E72-41AF-9B20-D7C6F9F95917}" srcOrd="0" destOrd="0" presId="urn:microsoft.com/office/officeart/2005/8/layout/hierarchy4"/>
    <dgm:cxn modelId="{2EE99033-8146-4C52-B9B3-D296D9EFF7B6}" type="presParOf" srcId="{5238CB43-3F98-4AAB-9759-F13F47E00847}" destId="{B614C58E-F180-43C7-8EB5-44355B0937A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7CE8F4-00E5-4F5D-9715-2E4F1CB387B5}" type="doc">
      <dgm:prSet loTypeId="urn:microsoft.com/office/officeart/2005/8/layout/hierarchy4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8BA397A2-3425-4DAD-B37C-7A3E47AF5B61}">
      <dgm:prSet custT="1"/>
      <dgm:spPr/>
      <dgm:t>
        <a:bodyPr/>
        <a:lstStyle/>
        <a:p>
          <a:pPr rtl="0"/>
          <a:r>
            <a:rPr lang="pl-PL" sz="1800" dirty="0" smtClean="0">
              <a:solidFill>
                <a:schemeClr val="tx1"/>
              </a:solidFill>
            </a:rPr>
            <a:t>język polski </a:t>
          </a:r>
          <a:br>
            <a:rPr lang="pl-PL" sz="1800" dirty="0" smtClean="0">
              <a:solidFill>
                <a:schemeClr val="tx1"/>
              </a:solidFill>
            </a:rPr>
          </a:br>
          <a:r>
            <a:rPr lang="pl-PL" sz="1800" dirty="0" smtClean="0">
              <a:solidFill>
                <a:schemeClr val="tx1"/>
              </a:solidFill>
            </a:rPr>
            <a:t>i matematyka</a:t>
          </a:r>
        </a:p>
        <a:p>
          <a:pPr rtl="0"/>
          <a:r>
            <a:rPr lang="pl-PL" sz="1800" dirty="0" smtClean="0">
              <a:solidFill>
                <a:schemeClr val="tx1"/>
              </a:solidFill>
            </a:rPr>
            <a:t> (jeden arkusz)</a:t>
          </a:r>
          <a:endParaRPr lang="pl-PL" sz="1800" dirty="0">
            <a:solidFill>
              <a:schemeClr val="tx1"/>
            </a:solidFill>
          </a:endParaRPr>
        </a:p>
      </dgm:t>
    </dgm:pt>
    <dgm:pt modelId="{F2FD27A0-54A2-4B30-8DEF-3A157B83D4E0}" type="parTrans" cxnId="{DBA83FD3-D62A-48E2-B8EC-45636C02A887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7B95889C-7764-4775-A7BD-EE96AACB9EA9}" type="sibTrans" cxnId="{DBA83FD3-D62A-48E2-B8EC-45636C02A887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E0440A3C-F7DA-4D4B-8C4D-8B2CC6D95DBD}">
      <dgm:prSet custT="1"/>
      <dgm:spPr/>
      <dgm:t>
        <a:bodyPr/>
        <a:lstStyle/>
        <a:p>
          <a:pPr rtl="0"/>
          <a:r>
            <a:rPr lang="pl-PL" sz="2400" b="1" dirty="0" smtClean="0">
              <a:solidFill>
                <a:schemeClr val="tx1"/>
              </a:solidFill>
            </a:rPr>
            <a:t>pierwsza </a:t>
          </a:r>
        </a:p>
        <a:p>
          <a:pPr rtl="0"/>
          <a:r>
            <a:rPr lang="pl-PL" sz="2400" dirty="0" smtClean="0">
              <a:solidFill>
                <a:schemeClr val="tx1"/>
              </a:solidFill>
            </a:rPr>
            <a:t>godz. 9.00 (80 minut)</a:t>
          </a:r>
          <a:endParaRPr lang="pl-PL" sz="2400" dirty="0">
            <a:solidFill>
              <a:schemeClr val="tx1"/>
            </a:solidFill>
          </a:endParaRPr>
        </a:p>
      </dgm:t>
    </dgm:pt>
    <dgm:pt modelId="{42A5A24F-3F03-4EA1-BAC1-02433AD447FB}" type="parTrans" cxnId="{4DC7E29C-9B18-43F5-9581-A42FB25A9766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F3E3368E-A3E2-4543-858C-3B997D2772CF}" type="sibTrans" cxnId="{4DC7E29C-9B18-43F5-9581-A42FB25A9766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B8F6B6DB-4C92-4B09-B19B-7C752CA23BCB}">
      <dgm:prSet custT="1"/>
      <dgm:spPr/>
      <dgm:t>
        <a:bodyPr/>
        <a:lstStyle/>
        <a:p>
          <a:pPr rtl="0"/>
          <a:r>
            <a:rPr lang="pl-PL" sz="2400" dirty="0" smtClean="0">
              <a:solidFill>
                <a:schemeClr val="tx1"/>
              </a:solidFill>
            </a:rPr>
            <a:t>‎</a:t>
          </a:r>
          <a:r>
            <a:rPr lang="pl-PL" sz="2400" b="1" dirty="0" smtClean="0">
              <a:solidFill>
                <a:schemeClr val="tx1"/>
              </a:solidFill>
            </a:rPr>
            <a:t>druga </a:t>
          </a:r>
        </a:p>
        <a:p>
          <a:pPr rtl="0"/>
          <a:r>
            <a:rPr lang="pl-PL" sz="2400" dirty="0" smtClean="0">
              <a:solidFill>
                <a:schemeClr val="tx1"/>
              </a:solidFill>
            </a:rPr>
            <a:t>godz. 11.45 (45 minut)</a:t>
          </a:r>
          <a:endParaRPr lang="pl-PL" sz="2400" dirty="0">
            <a:solidFill>
              <a:schemeClr val="tx1"/>
            </a:solidFill>
          </a:endParaRPr>
        </a:p>
      </dgm:t>
    </dgm:pt>
    <dgm:pt modelId="{36643EFE-6035-49FF-A67F-024C3299BAFB}" type="parTrans" cxnId="{2843572E-F3CD-4AAE-BE57-669F45FBFF6E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A4366E2D-D71D-460D-9476-28D7209BE5AD}" type="sibTrans" cxnId="{2843572E-F3CD-4AAE-BE57-669F45FBFF6E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6200CB3C-862E-4060-A98E-C3D83952537E}">
      <dgm:prSet custT="1"/>
      <dgm:spPr/>
      <dgm:t>
        <a:bodyPr/>
        <a:lstStyle/>
        <a:p>
          <a:pPr rtl="0"/>
          <a:r>
            <a:rPr lang="pl-PL" sz="1800" dirty="0" smtClean="0">
              <a:solidFill>
                <a:schemeClr val="tx1"/>
              </a:solidFill>
            </a:rPr>
            <a:t>język obcy nowożytny (angielski, ‎francuski, hiszpański, niemiecki, rosyjski i włoski)</a:t>
          </a:r>
          <a:endParaRPr lang="pl-PL" sz="1800" dirty="0">
            <a:solidFill>
              <a:schemeClr val="tx1"/>
            </a:solidFill>
          </a:endParaRPr>
        </a:p>
      </dgm:t>
    </dgm:pt>
    <dgm:pt modelId="{D9B8142F-0F34-44D5-9CF1-4F4CC1C111D0}" type="parTrans" cxnId="{F24C2A6A-6112-4F5F-8495-007E02E7E9DE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C6DE3CE2-2AEA-482C-9033-868B34D14A2F}" type="sibTrans" cxnId="{F24C2A6A-6112-4F5F-8495-007E02E7E9DE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FA09DB90-BA90-4ED2-991C-5E4EDAA15E3C}">
      <dgm:prSet custT="1"/>
      <dgm:spPr/>
      <dgm:t>
        <a:bodyPr/>
        <a:lstStyle/>
        <a:p>
          <a:r>
            <a:rPr lang="pl-PL" sz="1800" dirty="0" smtClean="0">
              <a:solidFill>
                <a:schemeClr val="tx1"/>
              </a:solidFill>
            </a:rPr>
            <a:t>uczeń może wybrać tylko ‎ten język, </a:t>
          </a:r>
          <a:br>
            <a:rPr lang="pl-PL" sz="1800" dirty="0" smtClean="0">
              <a:solidFill>
                <a:schemeClr val="tx1"/>
              </a:solidFill>
            </a:rPr>
          </a:br>
          <a:r>
            <a:rPr lang="pl-PL" sz="1800" dirty="0" smtClean="0">
              <a:solidFill>
                <a:schemeClr val="tx1"/>
              </a:solidFill>
            </a:rPr>
            <a:t>którego uczy się w szkole jako </a:t>
          </a:r>
          <a:r>
            <a:rPr lang="pl-PL" sz="1800" b="1" dirty="0" smtClean="0">
              <a:solidFill>
                <a:schemeClr val="tx1"/>
              </a:solidFill>
            </a:rPr>
            <a:t>przedmiotu obowiązkowego</a:t>
          </a:r>
          <a:r>
            <a:rPr lang="pl-PL" sz="1800" dirty="0" smtClean="0">
              <a:solidFill>
                <a:schemeClr val="tx1"/>
              </a:solidFill>
            </a:rPr>
            <a:t>.‎</a:t>
          </a:r>
        </a:p>
      </dgm:t>
    </dgm:pt>
    <dgm:pt modelId="{552E66D6-668F-4D57-8AD6-2061E17C5EC7}" type="parTrans" cxnId="{1EC196C3-888E-433B-89E3-A094756A3F7C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DDD037FC-3AAE-4FFE-A796-79A4991DF052}" type="sibTrans" cxnId="{1EC196C3-888E-433B-89E3-A094756A3F7C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46EAF699-E4EA-488D-9E9A-50490BCC3CDD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l-PL" sz="2400" dirty="0" smtClean="0">
              <a:solidFill>
                <a:schemeClr val="tx1"/>
              </a:solidFill>
            </a:rPr>
            <a:t>przerwa</a:t>
          </a:r>
          <a:endParaRPr lang="pl-PL" sz="2400" dirty="0">
            <a:solidFill>
              <a:schemeClr val="tx1"/>
            </a:solidFill>
          </a:endParaRPr>
        </a:p>
      </dgm:t>
    </dgm:pt>
    <dgm:pt modelId="{F4BE8EDE-2735-4DF1-84F4-FFBC56D50E46}" type="parTrans" cxnId="{4967DE5B-F6FE-4749-BD41-24E87D0B6D38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94BB6FAD-2C9F-4A54-B775-4B5E6BA6D1D3}" type="sibTrans" cxnId="{4967DE5B-F6FE-4749-BD41-24E87D0B6D38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A57CD5BA-8A35-496C-B27D-449F9CFD3ABD}">
      <dgm:prSet custT="1"/>
      <dgm:spPr/>
      <dgm:t>
        <a:bodyPr/>
        <a:lstStyle/>
        <a:p>
          <a:pPr rtl="0"/>
          <a:r>
            <a:rPr lang="pl-PL" sz="2800" dirty="0" smtClean="0">
              <a:solidFill>
                <a:schemeClr val="tx1"/>
              </a:solidFill>
            </a:rPr>
            <a:t>składa się z dwóch części</a:t>
          </a:r>
          <a:endParaRPr lang="pl-PL" sz="2800" dirty="0">
            <a:solidFill>
              <a:schemeClr val="tx1"/>
            </a:solidFill>
          </a:endParaRPr>
        </a:p>
      </dgm:t>
    </dgm:pt>
    <dgm:pt modelId="{3E88CB78-8417-4E63-AEE9-AAE932A59454}" type="sibTrans" cxnId="{F001B3EE-4118-40D3-8DA2-35940C1AD4C3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A434F767-5180-42FB-B5FB-DE9804CC93BB}" type="parTrans" cxnId="{F001B3EE-4118-40D3-8DA2-35940C1AD4C3}">
      <dgm:prSet/>
      <dgm:spPr/>
      <dgm:t>
        <a:bodyPr/>
        <a:lstStyle/>
        <a:p>
          <a:endParaRPr lang="pl-PL" sz="1800">
            <a:solidFill>
              <a:schemeClr val="tx1"/>
            </a:solidFill>
          </a:endParaRPr>
        </a:p>
      </dgm:t>
    </dgm:pt>
    <dgm:pt modelId="{6E1CAB75-7625-474E-8880-B2C5B987796E}" type="pres">
      <dgm:prSet presAssocID="{2B7CE8F4-00E5-4F5D-9715-2E4F1CB387B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D8357599-B549-466D-AA77-4A5065D94793}" type="pres">
      <dgm:prSet presAssocID="{A57CD5BA-8A35-496C-B27D-449F9CFD3ABD}" presName="vertOne" presStyleCnt="0"/>
      <dgm:spPr/>
      <dgm:t>
        <a:bodyPr/>
        <a:lstStyle/>
        <a:p>
          <a:endParaRPr lang="en-GB"/>
        </a:p>
      </dgm:t>
    </dgm:pt>
    <dgm:pt modelId="{CC0A1C6F-7601-4795-BA7A-F87F31DB9381}" type="pres">
      <dgm:prSet presAssocID="{A57CD5BA-8A35-496C-B27D-449F9CFD3ABD}" presName="txOne" presStyleLbl="node0" presStyleIdx="0" presStyleCnt="1" custScaleY="76735" custLinFactNeighborX="-68509" custLinFactNeighborY="-8497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EFDAC1E-F6E7-474C-82D0-3C8D01437CC2}" type="pres">
      <dgm:prSet presAssocID="{A57CD5BA-8A35-496C-B27D-449F9CFD3ABD}" presName="parTransOne" presStyleCnt="0"/>
      <dgm:spPr/>
      <dgm:t>
        <a:bodyPr/>
        <a:lstStyle/>
        <a:p>
          <a:endParaRPr lang="en-GB"/>
        </a:p>
      </dgm:t>
    </dgm:pt>
    <dgm:pt modelId="{A7F102C9-3288-45FC-B4BA-A36E454F1D21}" type="pres">
      <dgm:prSet presAssocID="{A57CD5BA-8A35-496C-B27D-449F9CFD3ABD}" presName="horzOne" presStyleCnt="0"/>
      <dgm:spPr/>
      <dgm:t>
        <a:bodyPr/>
        <a:lstStyle/>
        <a:p>
          <a:endParaRPr lang="en-GB"/>
        </a:p>
      </dgm:t>
    </dgm:pt>
    <dgm:pt modelId="{4F28361E-5DD3-4FFA-BCFA-CEF6E66DF456}" type="pres">
      <dgm:prSet presAssocID="{E0440A3C-F7DA-4D4B-8C4D-8B2CC6D95DBD}" presName="vertTwo" presStyleCnt="0"/>
      <dgm:spPr/>
      <dgm:t>
        <a:bodyPr/>
        <a:lstStyle/>
        <a:p>
          <a:endParaRPr lang="en-GB"/>
        </a:p>
      </dgm:t>
    </dgm:pt>
    <dgm:pt modelId="{ACE7EC1C-02AE-4966-8ADF-C37F0BDC5355}" type="pres">
      <dgm:prSet presAssocID="{E0440A3C-F7DA-4D4B-8C4D-8B2CC6D95DBD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406E196-E3CC-4CFB-B30E-BAD652B4D983}" type="pres">
      <dgm:prSet presAssocID="{E0440A3C-F7DA-4D4B-8C4D-8B2CC6D95DBD}" presName="parTransTwo" presStyleCnt="0"/>
      <dgm:spPr/>
      <dgm:t>
        <a:bodyPr/>
        <a:lstStyle/>
        <a:p>
          <a:endParaRPr lang="en-GB"/>
        </a:p>
      </dgm:t>
    </dgm:pt>
    <dgm:pt modelId="{1BCA9BDB-DCA8-4256-84A9-B91602289733}" type="pres">
      <dgm:prSet presAssocID="{E0440A3C-F7DA-4D4B-8C4D-8B2CC6D95DBD}" presName="horzTwo" presStyleCnt="0"/>
      <dgm:spPr/>
      <dgm:t>
        <a:bodyPr/>
        <a:lstStyle/>
        <a:p>
          <a:endParaRPr lang="en-GB"/>
        </a:p>
      </dgm:t>
    </dgm:pt>
    <dgm:pt modelId="{99912294-B417-4B5A-8991-9B65A271620B}" type="pres">
      <dgm:prSet presAssocID="{8BA397A2-3425-4DAD-B37C-7A3E47AF5B61}" presName="vertThree" presStyleCnt="0"/>
      <dgm:spPr/>
      <dgm:t>
        <a:bodyPr/>
        <a:lstStyle/>
        <a:p>
          <a:endParaRPr lang="en-GB"/>
        </a:p>
      </dgm:t>
    </dgm:pt>
    <dgm:pt modelId="{78F24743-E7C4-415D-9F20-1BD4021194E2}" type="pres">
      <dgm:prSet presAssocID="{8BA397A2-3425-4DAD-B37C-7A3E47AF5B61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D6F0C7D-5505-40C5-9F2E-C952424EBC4A}" type="pres">
      <dgm:prSet presAssocID="{8BA397A2-3425-4DAD-B37C-7A3E47AF5B61}" presName="horzThree" presStyleCnt="0"/>
      <dgm:spPr/>
      <dgm:t>
        <a:bodyPr/>
        <a:lstStyle/>
        <a:p>
          <a:endParaRPr lang="en-GB"/>
        </a:p>
      </dgm:t>
    </dgm:pt>
    <dgm:pt modelId="{E88F4C07-7E07-4B03-AFEC-5859E4BCC6D9}" type="pres">
      <dgm:prSet presAssocID="{F3E3368E-A3E2-4543-858C-3B997D2772CF}" presName="sibSpaceTwo" presStyleCnt="0"/>
      <dgm:spPr/>
      <dgm:t>
        <a:bodyPr/>
        <a:lstStyle/>
        <a:p>
          <a:endParaRPr lang="en-GB"/>
        </a:p>
      </dgm:t>
    </dgm:pt>
    <dgm:pt modelId="{CB9C1AA3-CA44-4ECB-B58E-C1F37EE288AF}" type="pres">
      <dgm:prSet presAssocID="{46EAF699-E4EA-488D-9E9A-50490BCC3CDD}" presName="vertTwo" presStyleCnt="0"/>
      <dgm:spPr/>
      <dgm:t>
        <a:bodyPr/>
        <a:lstStyle/>
        <a:p>
          <a:endParaRPr lang="en-GB"/>
        </a:p>
      </dgm:t>
    </dgm:pt>
    <dgm:pt modelId="{2E962FCE-2A59-46CA-966F-99676E153A86}" type="pres">
      <dgm:prSet presAssocID="{46EAF699-E4EA-488D-9E9A-50490BCC3CDD}" presName="txTwo" presStyleLbl="node2" presStyleIdx="1" presStyleCnt="3" custScaleX="4449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DCA8315-B3DE-4B2F-ACB4-41A196A5F093}" type="pres">
      <dgm:prSet presAssocID="{46EAF699-E4EA-488D-9E9A-50490BCC3CDD}" presName="horzTwo" presStyleCnt="0"/>
      <dgm:spPr/>
      <dgm:t>
        <a:bodyPr/>
        <a:lstStyle/>
        <a:p>
          <a:endParaRPr lang="en-GB"/>
        </a:p>
      </dgm:t>
    </dgm:pt>
    <dgm:pt modelId="{5F22D0C5-CD1C-417B-A1A3-F00FFE21B21C}" type="pres">
      <dgm:prSet presAssocID="{94BB6FAD-2C9F-4A54-B775-4B5E6BA6D1D3}" presName="sibSpaceTwo" presStyleCnt="0"/>
      <dgm:spPr/>
      <dgm:t>
        <a:bodyPr/>
        <a:lstStyle/>
        <a:p>
          <a:endParaRPr lang="en-GB"/>
        </a:p>
      </dgm:t>
    </dgm:pt>
    <dgm:pt modelId="{C1074790-A7E4-4D28-93AB-CB748AF1A8F8}" type="pres">
      <dgm:prSet presAssocID="{B8F6B6DB-4C92-4B09-B19B-7C752CA23BCB}" presName="vertTwo" presStyleCnt="0"/>
      <dgm:spPr/>
      <dgm:t>
        <a:bodyPr/>
        <a:lstStyle/>
        <a:p>
          <a:endParaRPr lang="en-GB"/>
        </a:p>
      </dgm:t>
    </dgm:pt>
    <dgm:pt modelId="{377A39E4-7280-49A3-8A59-0A85DE8C283A}" type="pres">
      <dgm:prSet presAssocID="{B8F6B6DB-4C92-4B09-B19B-7C752CA23BCB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2DF3CE3-7E5C-4ED1-AC13-CD4A8B08D428}" type="pres">
      <dgm:prSet presAssocID="{B8F6B6DB-4C92-4B09-B19B-7C752CA23BCB}" presName="parTransTwo" presStyleCnt="0"/>
      <dgm:spPr/>
      <dgm:t>
        <a:bodyPr/>
        <a:lstStyle/>
        <a:p>
          <a:endParaRPr lang="en-GB"/>
        </a:p>
      </dgm:t>
    </dgm:pt>
    <dgm:pt modelId="{510FDB0A-B3C7-411D-8E77-96992F36BE0E}" type="pres">
      <dgm:prSet presAssocID="{B8F6B6DB-4C92-4B09-B19B-7C752CA23BCB}" presName="horzTwo" presStyleCnt="0"/>
      <dgm:spPr/>
      <dgm:t>
        <a:bodyPr/>
        <a:lstStyle/>
        <a:p>
          <a:endParaRPr lang="en-GB"/>
        </a:p>
      </dgm:t>
    </dgm:pt>
    <dgm:pt modelId="{BF1637FB-09AC-42DD-81AE-78C61CEF43BA}" type="pres">
      <dgm:prSet presAssocID="{6200CB3C-862E-4060-A98E-C3D83952537E}" presName="vertThree" presStyleCnt="0"/>
      <dgm:spPr/>
      <dgm:t>
        <a:bodyPr/>
        <a:lstStyle/>
        <a:p>
          <a:endParaRPr lang="en-GB"/>
        </a:p>
      </dgm:t>
    </dgm:pt>
    <dgm:pt modelId="{EE4A050E-E4B0-4671-912A-80D7782527C3}" type="pres">
      <dgm:prSet presAssocID="{6200CB3C-862E-4060-A98E-C3D83952537E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5B3FAF13-9897-479D-BCBA-566B71267C22}" type="pres">
      <dgm:prSet presAssocID="{6200CB3C-862E-4060-A98E-C3D83952537E}" presName="parTransThree" presStyleCnt="0"/>
      <dgm:spPr/>
      <dgm:t>
        <a:bodyPr/>
        <a:lstStyle/>
        <a:p>
          <a:endParaRPr lang="en-GB"/>
        </a:p>
      </dgm:t>
    </dgm:pt>
    <dgm:pt modelId="{73700943-F37B-4F77-91EE-D279DD8B170B}" type="pres">
      <dgm:prSet presAssocID="{6200CB3C-862E-4060-A98E-C3D83952537E}" presName="horzThree" presStyleCnt="0"/>
      <dgm:spPr/>
      <dgm:t>
        <a:bodyPr/>
        <a:lstStyle/>
        <a:p>
          <a:endParaRPr lang="en-GB"/>
        </a:p>
      </dgm:t>
    </dgm:pt>
    <dgm:pt modelId="{5589A9CF-13EF-433C-A1B7-FCB0BBF6DF8E}" type="pres">
      <dgm:prSet presAssocID="{FA09DB90-BA90-4ED2-991C-5E4EDAA15E3C}" presName="vertFour" presStyleCnt="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38D15FC-FF3A-4FAE-8502-CE6BCFE53642}" type="pres">
      <dgm:prSet presAssocID="{FA09DB90-BA90-4ED2-991C-5E4EDAA15E3C}" presName="txFour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A96B4518-E5E3-448A-A19A-A79E91A0723A}" type="pres">
      <dgm:prSet presAssocID="{FA09DB90-BA90-4ED2-991C-5E4EDAA15E3C}" presName="horzFour" presStyleCnt="0"/>
      <dgm:spPr/>
      <dgm:t>
        <a:bodyPr/>
        <a:lstStyle/>
        <a:p>
          <a:endParaRPr lang="en-GB"/>
        </a:p>
      </dgm:t>
    </dgm:pt>
  </dgm:ptLst>
  <dgm:cxnLst>
    <dgm:cxn modelId="{4DC7E29C-9B18-43F5-9581-A42FB25A9766}" srcId="{A57CD5BA-8A35-496C-B27D-449F9CFD3ABD}" destId="{E0440A3C-F7DA-4D4B-8C4D-8B2CC6D95DBD}" srcOrd="0" destOrd="0" parTransId="{42A5A24F-3F03-4EA1-BAC1-02433AD447FB}" sibTransId="{F3E3368E-A3E2-4543-858C-3B997D2772CF}"/>
    <dgm:cxn modelId="{FB7632B6-DE57-469C-8E3E-3321E3326212}" type="presOf" srcId="{E0440A3C-F7DA-4D4B-8C4D-8B2CC6D95DBD}" destId="{ACE7EC1C-02AE-4966-8ADF-C37F0BDC5355}" srcOrd="0" destOrd="0" presId="urn:microsoft.com/office/officeart/2005/8/layout/hierarchy4"/>
    <dgm:cxn modelId="{F001B3EE-4118-40D3-8DA2-35940C1AD4C3}" srcId="{2B7CE8F4-00E5-4F5D-9715-2E4F1CB387B5}" destId="{A57CD5BA-8A35-496C-B27D-449F9CFD3ABD}" srcOrd="0" destOrd="0" parTransId="{A434F767-5180-42FB-B5FB-DE9804CC93BB}" sibTransId="{3E88CB78-8417-4E63-AEE9-AAE932A59454}"/>
    <dgm:cxn modelId="{1EC196C3-888E-433B-89E3-A094756A3F7C}" srcId="{6200CB3C-862E-4060-A98E-C3D83952537E}" destId="{FA09DB90-BA90-4ED2-991C-5E4EDAA15E3C}" srcOrd="0" destOrd="0" parTransId="{552E66D6-668F-4D57-8AD6-2061E17C5EC7}" sibTransId="{DDD037FC-3AAE-4FFE-A796-79A4991DF052}"/>
    <dgm:cxn modelId="{16EF2104-F015-4366-9C59-027E0B034320}" type="presOf" srcId="{B8F6B6DB-4C92-4B09-B19B-7C752CA23BCB}" destId="{377A39E4-7280-49A3-8A59-0A85DE8C283A}" srcOrd="0" destOrd="0" presId="urn:microsoft.com/office/officeart/2005/8/layout/hierarchy4"/>
    <dgm:cxn modelId="{4967DE5B-F6FE-4749-BD41-24E87D0B6D38}" srcId="{A57CD5BA-8A35-496C-B27D-449F9CFD3ABD}" destId="{46EAF699-E4EA-488D-9E9A-50490BCC3CDD}" srcOrd="1" destOrd="0" parTransId="{F4BE8EDE-2735-4DF1-84F4-FFBC56D50E46}" sibTransId="{94BB6FAD-2C9F-4A54-B775-4B5E6BA6D1D3}"/>
    <dgm:cxn modelId="{873FDBE6-3DEE-456B-9FFB-53E83CAD5D96}" type="presOf" srcId="{A57CD5BA-8A35-496C-B27D-449F9CFD3ABD}" destId="{CC0A1C6F-7601-4795-BA7A-F87F31DB9381}" srcOrd="0" destOrd="0" presId="urn:microsoft.com/office/officeart/2005/8/layout/hierarchy4"/>
    <dgm:cxn modelId="{CA4CE1EA-466C-47BF-8A9F-685AFE2AFBE2}" type="presOf" srcId="{FA09DB90-BA90-4ED2-991C-5E4EDAA15E3C}" destId="{E38D15FC-FF3A-4FAE-8502-CE6BCFE53642}" srcOrd="0" destOrd="0" presId="urn:microsoft.com/office/officeart/2005/8/layout/hierarchy4"/>
    <dgm:cxn modelId="{2843572E-F3CD-4AAE-BE57-669F45FBFF6E}" srcId="{A57CD5BA-8A35-496C-B27D-449F9CFD3ABD}" destId="{B8F6B6DB-4C92-4B09-B19B-7C752CA23BCB}" srcOrd="2" destOrd="0" parTransId="{36643EFE-6035-49FF-A67F-024C3299BAFB}" sibTransId="{A4366E2D-D71D-460D-9476-28D7209BE5AD}"/>
    <dgm:cxn modelId="{DBA83FD3-D62A-48E2-B8EC-45636C02A887}" srcId="{E0440A3C-F7DA-4D4B-8C4D-8B2CC6D95DBD}" destId="{8BA397A2-3425-4DAD-B37C-7A3E47AF5B61}" srcOrd="0" destOrd="0" parTransId="{F2FD27A0-54A2-4B30-8DEF-3A157B83D4E0}" sibTransId="{7B95889C-7764-4775-A7BD-EE96AACB9EA9}"/>
    <dgm:cxn modelId="{E2F93475-FBA0-494B-983A-E90B719AC64B}" type="presOf" srcId="{8BA397A2-3425-4DAD-B37C-7A3E47AF5B61}" destId="{78F24743-E7C4-415D-9F20-1BD4021194E2}" srcOrd="0" destOrd="0" presId="urn:microsoft.com/office/officeart/2005/8/layout/hierarchy4"/>
    <dgm:cxn modelId="{0E484B13-33FC-4B65-8021-21EC1A8C8CAE}" type="presOf" srcId="{46EAF699-E4EA-488D-9E9A-50490BCC3CDD}" destId="{2E962FCE-2A59-46CA-966F-99676E153A86}" srcOrd="0" destOrd="0" presId="urn:microsoft.com/office/officeart/2005/8/layout/hierarchy4"/>
    <dgm:cxn modelId="{F24C2A6A-6112-4F5F-8495-007E02E7E9DE}" srcId="{B8F6B6DB-4C92-4B09-B19B-7C752CA23BCB}" destId="{6200CB3C-862E-4060-A98E-C3D83952537E}" srcOrd="0" destOrd="0" parTransId="{D9B8142F-0F34-44D5-9CF1-4F4CC1C111D0}" sibTransId="{C6DE3CE2-2AEA-482C-9033-868B34D14A2F}"/>
    <dgm:cxn modelId="{8EDB9F07-26A1-47FB-9D6B-03175EC7C2C4}" type="presOf" srcId="{2B7CE8F4-00E5-4F5D-9715-2E4F1CB387B5}" destId="{6E1CAB75-7625-474E-8880-B2C5B987796E}" srcOrd="0" destOrd="0" presId="urn:microsoft.com/office/officeart/2005/8/layout/hierarchy4"/>
    <dgm:cxn modelId="{0E91972A-305C-4C6C-82CB-D72C0438F0CF}" type="presOf" srcId="{6200CB3C-862E-4060-A98E-C3D83952537E}" destId="{EE4A050E-E4B0-4671-912A-80D7782527C3}" srcOrd="0" destOrd="0" presId="urn:microsoft.com/office/officeart/2005/8/layout/hierarchy4"/>
    <dgm:cxn modelId="{81ED134D-BEAA-499D-8399-ADC23BEDA3C5}" type="presParOf" srcId="{6E1CAB75-7625-474E-8880-B2C5B987796E}" destId="{D8357599-B549-466D-AA77-4A5065D94793}" srcOrd="0" destOrd="0" presId="urn:microsoft.com/office/officeart/2005/8/layout/hierarchy4"/>
    <dgm:cxn modelId="{E8A850A0-08E0-4534-A323-A9C74F8A663F}" type="presParOf" srcId="{D8357599-B549-466D-AA77-4A5065D94793}" destId="{CC0A1C6F-7601-4795-BA7A-F87F31DB9381}" srcOrd="0" destOrd="0" presId="urn:microsoft.com/office/officeart/2005/8/layout/hierarchy4"/>
    <dgm:cxn modelId="{E03DE50E-9A8A-4EE6-ADEA-4636872597A9}" type="presParOf" srcId="{D8357599-B549-466D-AA77-4A5065D94793}" destId="{4EFDAC1E-F6E7-474C-82D0-3C8D01437CC2}" srcOrd="1" destOrd="0" presId="urn:microsoft.com/office/officeart/2005/8/layout/hierarchy4"/>
    <dgm:cxn modelId="{5F11319B-60E2-4611-89CF-C69B8DFA8D9F}" type="presParOf" srcId="{D8357599-B549-466D-AA77-4A5065D94793}" destId="{A7F102C9-3288-45FC-B4BA-A36E454F1D21}" srcOrd="2" destOrd="0" presId="urn:microsoft.com/office/officeart/2005/8/layout/hierarchy4"/>
    <dgm:cxn modelId="{399DD394-E2B9-48C9-B4C6-9E3CCE522E5B}" type="presParOf" srcId="{A7F102C9-3288-45FC-B4BA-A36E454F1D21}" destId="{4F28361E-5DD3-4FFA-BCFA-CEF6E66DF456}" srcOrd="0" destOrd="0" presId="urn:microsoft.com/office/officeart/2005/8/layout/hierarchy4"/>
    <dgm:cxn modelId="{25C0EBEC-5062-472A-B44B-A4111F5BB32E}" type="presParOf" srcId="{4F28361E-5DD3-4FFA-BCFA-CEF6E66DF456}" destId="{ACE7EC1C-02AE-4966-8ADF-C37F0BDC5355}" srcOrd="0" destOrd="0" presId="urn:microsoft.com/office/officeart/2005/8/layout/hierarchy4"/>
    <dgm:cxn modelId="{00244A9F-4DAB-4977-85F3-E9293C004A64}" type="presParOf" srcId="{4F28361E-5DD3-4FFA-BCFA-CEF6E66DF456}" destId="{3406E196-E3CC-4CFB-B30E-BAD652B4D983}" srcOrd="1" destOrd="0" presId="urn:microsoft.com/office/officeart/2005/8/layout/hierarchy4"/>
    <dgm:cxn modelId="{D3FCC6A8-8A72-4951-AF53-15A3715E920D}" type="presParOf" srcId="{4F28361E-5DD3-4FFA-BCFA-CEF6E66DF456}" destId="{1BCA9BDB-DCA8-4256-84A9-B91602289733}" srcOrd="2" destOrd="0" presId="urn:microsoft.com/office/officeart/2005/8/layout/hierarchy4"/>
    <dgm:cxn modelId="{A6A1B0A8-E554-4615-BE20-CCC236631A05}" type="presParOf" srcId="{1BCA9BDB-DCA8-4256-84A9-B91602289733}" destId="{99912294-B417-4B5A-8991-9B65A271620B}" srcOrd="0" destOrd="0" presId="urn:microsoft.com/office/officeart/2005/8/layout/hierarchy4"/>
    <dgm:cxn modelId="{01262F2B-0455-4D4F-96F7-BBF8D601D1A8}" type="presParOf" srcId="{99912294-B417-4B5A-8991-9B65A271620B}" destId="{78F24743-E7C4-415D-9F20-1BD4021194E2}" srcOrd="0" destOrd="0" presId="urn:microsoft.com/office/officeart/2005/8/layout/hierarchy4"/>
    <dgm:cxn modelId="{7474B019-2ADE-4BA1-BE58-094F93D463F0}" type="presParOf" srcId="{99912294-B417-4B5A-8991-9B65A271620B}" destId="{2D6F0C7D-5505-40C5-9F2E-C952424EBC4A}" srcOrd="1" destOrd="0" presId="urn:microsoft.com/office/officeart/2005/8/layout/hierarchy4"/>
    <dgm:cxn modelId="{C21B7A11-1422-4C1B-8FAF-19E6D40158CF}" type="presParOf" srcId="{A7F102C9-3288-45FC-B4BA-A36E454F1D21}" destId="{E88F4C07-7E07-4B03-AFEC-5859E4BCC6D9}" srcOrd="1" destOrd="0" presId="urn:microsoft.com/office/officeart/2005/8/layout/hierarchy4"/>
    <dgm:cxn modelId="{BC9D29C9-2C0E-4F19-8317-0BEAF8693353}" type="presParOf" srcId="{A7F102C9-3288-45FC-B4BA-A36E454F1D21}" destId="{CB9C1AA3-CA44-4ECB-B58E-C1F37EE288AF}" srcOrd="2" destOrd="0" presId="urn:microsoft.com/office/officeart/2005/8/layout/hierarchy4"/>
    <dgm:cxn modelId="{D4B4E523-33C0-44CE-9391-A7B2C32ABB42}" type="presParOf" srcId="{CB9C1AA3-CA44-4ECB-B58E-C1F37EE288AF}" destId="{2E962FCE-2A59-46CA-966F-99676E153A86}" srcOrd="0" destOrd="0" presId="urn:microsoft.com/office/officeart/2005/8/layout/hierarchy4"/>
    <dgm:cxn modelId="{9BC5960B-CA30-42BF-90EE-3D2D99F292D4}" type="presParOf" srcId="{CB9C1AA3-CA44-4ECB-B58E-C1F37EE288AF}" destId="{ADCA8315-B3DE-4B2F-ACB4-41A196A5F093}" srcOrd="1" destOrd="0" presId="urn:microsoft.com/office/officeart/2005/8/layout/hierarchy4"/>
    <dgm:cxn modelId="{40399691-206A-4F67-AD76-6C5324DA6250}" type="presParOf" srcId="{A7F102C9-3288-45FC-B4BA-A36E454F1D21}" destId="{5F22D0C5-CD1C-417B-A1A3-F00FFE21B21C}" srcOrd="3" destOrd="0" presId="urn:microsoft.com/office/officeart/2005/8/layout/hierarchy4"/>
    <dgm:cxn modelId="{F35097D1-9E30-43E4-B53F-FE2AAE6FD8E1}" type="presParOf" srcId="{A7F102C9-3288-45FC-B4BA-A36E454F1D21}" destId="{C1074790-A7E4-4D28-93AB-CB748AF1A8F8}" srcOrd="4" destOrd="0" presId="urn:microsoft.com/office/officeart/2005/8/layout/hierarchy4"/>
    <dgm:cxn modelId="{BF702FBC-080E-498C-84BA-034B58563823}" type="presParOf" srcId="{C1074790-A7E4-4D28-93AB-CB748AF1A8F8}" destId="{377A39E4-7280-49A3-8A59-0A85DE8C283A}" srcOrd="0" destOrd="0" presId="urn:microsoft.com/office/officeart/2005/8/layout/hierarchy4"/>
    <dgm:cxn modelId="{E23D56D9-7E88-48A9-86E9-3A3C9AADB3CA}" type="presParOf" srcId="{C1074790-A7E4-4D28-93AB-CB748AF1A8F8}" destId="{62DF3CE3-7E5C-4ED1-AC13-CD4A8B08D428}" srcOrd="1" destOrd="0" presId="urn:microsoft.com/office/officeart/2005/8/layout/hierarchy4"/>
    <dgm:cxn modelId="{3D495C48-6CF3-4B24-96F1-73835E11AB63}" type="presParOf" srcId="{C1074790-A7E4-4D28-93AB-CB748AF1A8F8}" destId="{510FDB0A-B3C7-411D-8E77-96992F36BE0E}" srcOrd="2" destOrd="0" presId="urn:microsoft.com/office/officeart/2005/8/layout/hierarchy4"/>
    <dgm:cxn modelId="{C8209999-EE0E-490F-92F0-2AC5E8FC279A}" type="presParOf" srcId="{510FDB0A-B3C7-411D-8E77-96992F36BE0E}" destId="{BF1637FB-09AC-42DD-81AE-78C61CEF43BA}" srcOrd="0" destOrd="0" presId="urn:microsoft.com/office/officeart/2005/8/layout/hierarchy4"/>
    <dgm:cxn modelId="{9BE0A002-F0BA-4014-AEE7-82E22010DC9A}" type="presParOf" srcId="{BF1637FB-09AC-42DD-81AE-78C61CEF43BA}" destId="{EE4A050E-E4B0-4671-912A-80D7782527C3}" srcOrd="0" destOrd="0" presId="urn:microsoft.com/office/officeart/2005/8/layout/hierarchy4"/>
    <dgm:cxn modelId="{C1C627BD-5409-422D-8F28-7575C19FB120}" type="presParOf" srcId="{BF1637FB-09AC-42DD-81AE-78C61CEF43BA}" destId="{5B3FAF13-9897-479D-BCBA-566B71267C22}" srcOrd="1" destOrd="0" presId="urn:microsoft.com/office/officeart/2005/8/layout/hierarchy4"/>
    <dgm:cxn modelId="{DB09FC58-3238-46A2-8FC3-852E15ACB793}" type="presParOf" srcId="{BF1637FB-09AC-42DD-81AE-78C61CEF43BA}" destId="{73700943-F37B-4F77-91EE-D279DD8B170B}" srcOrd="2" destOrd="0" presId="urn:microsoft.com/office/officeart/2005/8/layout/hierarchy4"/>
    <dgm:cxn modelId="{9BDBBFBB-A18B-4BD6-AD82-F984D1963510}" type="presParOf" srcId="{73700943-F37B-4F77-91EE-D279DD8B170B}" destId="{5589A9CF-13EF-433C-A1B7-FCB0BBF6DF8E}" srcOrd="0" destOrd="0" presId="urn:microsoft.com/office/officeart/2005/8/layout/hierarchy4"/>
    <dgm:cxn modelId="{589BB63B-1A36-4699-B538-6BAC7668FA25}" type="presParOf" srcId="{5589A9CF-13EF-433C-A1B7-FCB0BBF6DF8E}" destId="{E38D15FC-FF3A-4FAE-8502-CE6BCFE53642}" srcOrd="0" destOrd="0" presId="urn:microsoft.com/office/officeart/2005/8/layout/hierarchy4"/>
    <dgm:cxn modelId="{83D2F0EE-1254-423C-8E18-65C25AD13776}" type="presParOf" srcId="{5589A9CF-13EF-433C-A1B7-FCB0BBF6DF8E}" destId="{A96B4518-E5E3-448A-A19A-A79E91A0723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0A4249-A42D-48D3-86AA-25C1BE58D0EA}" type="doc">
      <dgm:prSet loTypeId="urn:microsoft.com/office/officeart/2005/8/layout/hierarchy4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l-PL"/>
        </a:p>
      </dgm:t>
    </dgm:pt>
    <dgm:pt modelId="{11214F9D-CD01-4A03-BD1A-DA5E3B92FFD1}">
      <dgm:prSet custT="1"/>
      <dgm:spPr/>
      <dgm:t>
        <a:bodyPr/>
        <a:lstStyle/>
        <a:p>
          <a:pPr rtl="0"/>
          <a:r>
            <a:rPr lang="pl-PL" sz="2800" dirty="0" smtClean="0">
              <a:solidFill>
                <a:schemeClr val="tx1"/>
              </a:solidFill>
            </a:rPr>
            <a:t>zadania zamknięte np.</a:t>
          </a:r>
          <a:endParaRPr lang="pl-PL" sz="2800" dirty="0">
            <a:solidFill>
              <a:schemeClr val="tx1"/>
            </a:solidFill>
          </a:endParaRPr>
        </a:p>
      </dgm:t>
    </dgm:pt>
    <dgm:pt modelId="{040A4FEA-A757-490C-9208-F668F9F56BAA}" type="parTrans" cxnId="{384273CC-F43A-48B8-AA21-C91CFBF9EC3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C7211F45-D358-4FCB-8359-4724E7C50ACA}" type="sibTrans" cxnId="{384273CC-F43A-48B8-AA21-C91CFBF9EC3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98453846-079A-4C12-B996-B9939D6C4D9A}">
      <dgm:prSet custT="1"/>
      <dgm:spPr/>
      <dgm:t>
        <a:bodyPr/>
        <a:lstStyle/>
        <a:p>
          <a:pPr rtl="0"/>
          <a:r>
            <a:rPr lang="pl-PL" sz="2000" smtClean="0">
              <a:solidFill>
                <a:schemeClr val="tx1"/>
              </a:solidFill>
            </a:rPr>
            <a:t>WW</a:t>
          </a:r>
          <a:endParaRPr lang="pl-PL" sz="2000" dirty="0">
            <a:solidFill>
              <a:schemeClr val="tx1"/>
            </a:solidFill>
          </a:endParaRPr>
        </a:p>
      </dgm:t>
    </dgm:pt>
    <dgm:pt modelId="{7489FA83-1AD9-4A87-95BD-7A4F8E79FDBD}" type="parTrans" cxnId="{B623E3CB-752E-41E0-BC53-4BDF92B7428A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63D30CC7-6E07-476F-A95F-BC3DFC12EEFD}" type="sibTrans" cxnId="{B623E3CB-752E-41E0-BC53-4BDF92B7428A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39596DF6-6D29-4830-A45C-AF8F8066BCA7}">
      <dgm:prSet custT="1"/>
      <dgm:spPr/>
      <dgm:t>
        <a:bodyPr/>
        <a:lstStyle/>
        <a:p>
          <a:pPr rtl="0"/>
          <a:r>
            <a:rPr lang="pl-PL" sz="2000" smtClean="0">
              <a:solidFill>
                <a:schemeClr val="tx1"/>
              </a:solidFill>
            </a:rPr>
            <a:t>PF</a:t>
          </a:r>
          <a:endParaRPr lang="pl-PL" sz="2000" dirty="0">
            <a:solidFill>
              <a:schemeClr val="tx1"/>
            </a:solidFill>
          </a:endParaRPr>
        </a:p>
      </dgm:t>
    </dgm:pt>
    <dgm:pt modelId="{9361D5ED-F85D-41EC-87A6-8ACB655D29E2}" type="parTrans" cxnId="{E4A9CB97-95BE-4CA4-9E62-AE13F01B2D9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AB4FB33F-3F84-48E0-94BE-9DC4DFB232A7}" type="sibTrans" cxnId="{E4A9CB97-95BE-4CA4-9E62-AE13F01B2D9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5CC35860-0DAC-4156-96EE-F7F10FC96692}">
      <dgm:prSet custT="1"/>
      <dgm:spPr/>
      <dgm:t>
        <a:bodyPr/>
        <a:lstStyle/>
        <a:p>
          <a:pPr rtl="0"/>
          <a:r>
            <a:rPr lang="pl-PL" sz="2000" smtClean="0">
              <a:solidFill>
                <a:schemeClr val="tx1"/>
              </a:solidFill>
            </a:rPr>
            <a:t>odpowiedź </a:t>
          </a:r>
          <a:br>
            <a:rPr lang="pl-PL" sz="2000" smtClean="0">
              <a:solidFill>
                <a:schemeClr val="tx1"/>
              </a:solidFill>
            </a:rPr>
          </a:br>
          <a:r>
            <a:rPr lang="pl-PL" sz="2000" smtClean="0">
              <a:solidFill>
                <a:schemeClr val="tx1"/>
              </a:solidFill>
            </a:rPr>
            <a:t>i jej uzasadnienie</a:t>
          </a:r>
          <a:endParaRPr lang="pl-PL" sz="2000" dirty="0">
            <a:solidFill>
              <a:schemeClr val="tx1"/>
            </a:solidFill>
          </a:endParaRPr>
        </a:p>
      </dgm:t>
    </dgm:pt>
    <dgm:pt modelId="{0E7670B0-7D21-4819-9DE0-20D8E72D4078}" type="parTrans" cxnId="{DA5F3960-D3A9-4834-97A9-44AF47970B97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8F20CF19-70EE-4074-B3E8-A0265EFA0DBE}" type="sibTrans" cxnId="{DA5F3960-D3A9-4834-97A9-44AF47970B97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280B8EE7-1055-4595-8988-11CC03F6F739}">
      <dgm:prSet custT="1"/>
      <dgm:spPr/>
      <dgm:t>
        <a:bodyPr/>
        <a:lstStyle/>
        <a:p>
          <a:pPr rtl="0"/>
          <a:r>
            <a:rPr lang="pl-PL" sz="2800" smtClean="0">
              <a:solidFill>
                <a:schemeClr val="tx1"/>
              </a:solidFill>
            </a:rPr>
            <a:t>zadania otwarte np.</a:t>
          </a:r>
          <a:endParaRPr lang="pl-PL" sz="2800" dirty="0">
            <a:solidFill>
              <a:schemeClr val="tx1"/>
            </a:solidFill>
          </a:endParaRPr>
        </a:p>
      </dgm:t>
    </dgm:pt>
    <dgm:pt modelId="{3D223A5D-AF6F-434F-B42F-1E78956302ED}" type="parTrans" cxnId="{DE061A62-12AA-4A85-A4F1-FA8900C33AB1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DC2AEF37-C22F-48E4-A58B-B3B013844B2F}" type="sibTrans" cxnId="{DE061A62-12AA-4A85-A4F1-FA8900C33AB1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6DCAF690-DE06-4A8A-BE5A-3AC2F44AC3F7}">
      <dgm:prSet custT="1"/>
      <dgm:spPr/>
      <dgm:t>
        <a:bodyPr/>
        <a:lstStyle/>
        <a:p>
          <a:pPr rtl="0"/>
          <a:r>
            <a:rPr lang="pl-PL" sz="2000" smtClean="0">
              <a:solidFill>
                <a:schemeClr val="tx1"/>
              </a:solidFill>
            </a:rPr>
            <a:t>krótka odpowiedź</a:t>
          </a:r>
          <a:endParaRPr lang="pl-PL" sz="2000" dirty="0">
            <a:solidFill>
              <a:schemeClr val="tx1"/>
            </a:solidFill>
          </a:endParaRPr>
        </a:p>
      </dgm:t>
    </dgm:pt>
    <dgm:pt modelId="{741D6A2B-A041-4DB5-BA27-1FA28BF2BF0E}" type="parTrans" cxnId="{8323210D-0617-4B9E-AFA7-E685F9D4808B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14A82D05-3ADE-4D8D-90EA-E8149DE08FB0}" type="sibTrans" cxnId="{8323210D-0617-4B9E-AFA7-E685F9D4808B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8014B6B9-1DAA-4CB0-9123-27FE8F8CD7EA}">
      <dgm:prSet custT="1"/>
      <dgm:spPr/>
      <dgm:t>
        <a:bodyPr/>
        <a:lstStyle/>
        <a:p>
          <a:pPr rtl="0"/>
          <a:r>
            <a:rPr lang="pl-PL" sz="2000" smtClean="0">
              <a:solidFill>
                <a:schemeClr val="tx1"/>
              </a:solidFill>
            </a:rPr>
            <a:t>opowiadanie lub opowiadanie </a:t>
          </a:r>
          <a:br>
            <a:rPr lang="pl-PL" sz="2000" smtClean="0">
              <a:solidFill>
                <a:schemeClr val="tx1"/>
              </a:solidFill>
            </a:rPr>
          </a:br>
          <a:r>
            <a:rPr lang="pl-PL" sz="2000" smtClean="0">
              <a:solidFill>
                <a:schemeClr val="tx1"/>
              </a:solidFill>
            </a:rPr>
            <a:t>z dialogiem</a:t>
          </a:r>
          <a:endParaRPr lang="pl-PL" sz="2000" dirty="0">
            <a:solidFill>
              <a:schemeClr val="tx1"/>
            </a:solidFill>
          </a:endParaRPr>
        </a:p>
      </dgm:t>
    </dgm:pt>
    <dgm:pt modelId="{2BA3B4AD-9793-4849-AE02-8CD99F774770}" type="parTrans" cxnId="{89B8ACCE-0E19-4ABE-B503-018E95DF0DA7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6011F524-16CE-44CE-844C-6A348C97F8A7}" type="sibTrans" cxnId="{89B8ACCE-0E19-4ABE-B503-018E95DF0DA7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8A28409F-9554-46B5-9E10-31BE2D3777F1}">
      <dgm:prSet/>
      <dgm:spPr/>
      <dgm:t>
        <a:bodyPr/>
        <a:lstStyle/>
        <a:p>
          <a:pPr rtl="0"/>
          <a:r>
            <a:rPr lang="pl-PL" smtClean="0">
              <a:solidFill>
                <a:schemeClr val="tx1"/>
              </a:solidFill>
            </a:rPr>
            <a:t>list</a:t>
          </a:r>
          <a:endParaRPr lang="pl-PL" dirty="0">
            <a:solidFill>
              <a:schemeClr val="tx1"/>
            </a:solidFill>
          </a:endParaRPr>
        </a:p>
      </dgm:t>
    </dgm:pt>
    <dgm:pt modelId="{D2B836E9-0BF7-4051-8CE9-CE2C6B39CDBE}" type="parTrans" cxnId="{959C4EBA-6130-4920-A710-AE69339215A1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04C76918-988D-4899-9E52-D2DAB89DF9BE}" type="sibTrans" cxnId="{959C4EBA-6130-4920-A710-AE69339215A1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C8D6F0C2-F737-419A-9C8F-054F5C786A91}">
      <dgm:prSet custT="1"/>
      <dgm:spPr/>
      <dgm:t>
        <a:bodyPr/>
        <a:lstStyle/>
        <a:p>
          <a:pPr rtl="0"/>
          <a:r>
            <a:rPr lang="pl-PL" sz="3600" b="1" baseline="0" smtClean="0">
              <a:solidFill>
                <a:schemeClr val="tx1"/>
              </a:solidFill>
            </a:rPr>
            <a:t>język polski</a:t>
          </a:r>
          <a:endParaRPr lang="pl-PL" sz="3600" b="1" baseline="0" dirty="0">
            <a:solidFill>
              <a:schemeClr val="tx1"/>
            </a:solidFill>
          </a:endParaRPr>
        </a:p>
      </dgm:t>
    </dgm:pt>
    <dgm:pt modelId="{5186E731-9B2A-4A96-AAA6-17DA1A23CE26}" type="sibTrans" cxnId="{204BE941-076F-42DD-AD58-F083EB4D7E7B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7C004048-C8F9-4B74-81A9-680E1D67BEFB}" type="parTrans" cxnId="{204BE941-076F-42DD-AD58-F083EB4D7E7B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DA8573CD-AD93-4F56-998C-644646EAC8B0}" type="pres">
      <dgm:prSet presAssocID="{6D0A4249-A42D-48D3-86AA-25C1BE58D0E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9D813632-9F72-42E5-AD38-F5F2C23841F2}" type="pres">
      <dgm:prSet presAssocID="{C8D6F0C2-F737-419A-9C8F-054F5C786A91}" presName="vertOne" presStyleCnt="0"/>
      <dgm:spPr/>
      <dgm:t>
        <a:bodyPr/>
        <a:lstStyle/>
        <a:p>
          <a:endParaRPr lang="en-GB"/>
        </a:p>
      </dgm:t>
    </dgm:pt>
    <dgm:pt modelId="{7004EB9A-7BF5-424A-9FA9-2CF3DB69AF0D}" type="pres">
      <dgm:prSet presAssocID="{C8D6F0C2-F737-419A-9C8F-054F5C786A91}" presName="txOne" presStyleLbl="node0" presStyleIdx="0" presStyleCnt="1" custScaleY="3293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DA26095-C79D-4F73-8A46-73E5EC34F412}" type="pres">
      <dgm:prSet presAssocID="{C8D6F0C2-F737-419A-9C8F-054F5C786A91}" presName="parTransOne" presStyleCnt="0"/>
      <dgm:spPr/>
      <dgm:t>
        <a:bodyPr/>
        <a:lstStyle/>
        <a:p>
          <a:endParaRPr lang="en-GB"/>
        </a:p>
      </dgm:t>
    </dgm:pt>
    <dgm:pt modelId="{91E250D8-91C6-45C8-A0DA-4A8DD057F087}" type="pres">
      <dgm:prSet presAssocID="{C8D6F0C2-F737-419A-9C8F-054F5C786A91}" presName="horzOne" presStyleCnt="0"/>
      <dgm:spPr/>
      <dgm:t>
        <a:bodyPr/>
        <a:lstStyle/>
        <a:p>
          <a:endParaRPr lang="en-GB"/>
        </a:p>
      </dgm:t>
    </dgm:pt>
    <dgm:pt modelId="{E518E9F7-7413-4A2D-97A5-78B9F42E455E}" type="pres">
      <dgm:prSet presAssocID="{11214F9D-CD01-4A03-BD1A-DA5E3B92FFD1}" presName="vertTwo" presStyleCnt="0"/>
      <dgm:spPr/>
      <dgm:t>
        <a:bodyPr/>
        <a:lstStyle/>
        <a:p>
          <a:endParaRPr lang="en-GB"/>
        </a:p>
      </dgm:t>
    </dgm:pt>
    <dgm:pt modelId="{01629F4A-F38C-420D-8D0D-50353FEAD30A}" type="pres">
      <dgm:prSet presAssocID="{11214F9D-CD01-4A03-BD1A-DA5E3B92FFD1}" presName="txTwo" presStyleLbl="node2" presStyleIdx="0" presStyleCnt="2" custScaleY="4405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288595B-0FD2-4D6D-82BD-0EB71E2859BE}" type="pres">
      <dgm:prSet presAssocID="{11214F9D-CD01-4A03-BD1A-DA5E3B92FFD1}" presName="parTransTwo" presStyleCnt="0"/>
      <dgm:spPr/>
      <dgm:t>
        <a:bodyPr/>
        <a:lstStyle/>
        <a:p>
          <a:endParaRPr lang="en-GB"/>
        </a:p>
      </dgm:t>
    </dgm:pt>
    <dgm:pt modelId="{82CADDC6-5F00-4CB5-8FE4-82B7A916CCCA}" type="pres">
      <dgm:prSet presAssocID="{11214F9D-CD01-4A03-BD1A-DA5E3B92FFD1}" presName="horzTwo" presStyleCnt="0"/>
      <dgm:spPr/>
      <dgm:t>
        <a:bodyPr/>
        <a:lstStyle/>
        <a:p>
          <a:endParaRPr lang="en-GB"/>
        </a:p>
      </dgm:t>
    </dgm:pt>
    <dgm:pt modelId="{704F0058-0EDE-4A42-8240-102E02F981AC}" type="pres">
      <dgm:prSet presAssocID="{98453846-079A-4C12-B996-B9939D6C4D9A}" presName="vertThree" presStyleCnt="0"/>
      <dgm:spPr/>
      <dgm:t>
        <a:bodyPr/>
        <a:lstStyle/>
        <a:p>
          <a:endParaRPr lang="en-GB"/>
        </a:p>
      </dgm:t>
    </dgm:pt>
    <dgm:pt modelId="{7D891831-EC29-4639-9139-2FFB3B975037}" type="pres">
      <dgm:prSet presAssocID="{98453846-079A-4C12-B996-B9939D6C4D9A}" presName="txThre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52588E67-7513-47BA-A2CF-5B7EC60AF555}" type="pres">
      <dgm:prSet presAssocID="{98453846-079A-4C12-B996-B9939D6C4D9A}" presName="horzThree" presStyleCnt="0"/>
      <dgm:spPr/>
      <dgm:t>
        <a:bodyPr/>
        <a:lstStyle/>
        <a:p>
          <a:endParaRPr lang="en-GB"/>
        </a:p>
      </dgm:t>
    </dgm:pt>
    <dgm:pt modelId="{1A838EC8-72FD-4E75-AF05-BD62436F827F}" type="pres">
      <dgm:prSet presAssocID="{63D30CC7-6E07-476F-A95F-BC3DFC12EEFD}" presName="sibSpaceThree" presStyleCnt="0"/>
      <dgm:spPr/>
      <dgm:t>
        <a:bodyPr/>
        <a:lstStyle/>
        <a:p>
          <a:endParaRPr lang="en-GB"/>
        </a:p>
      </dgm:t>
    </dgm:pt>
    <dgm:pt modelId="{4FD883A7-53B3-444B-B0B7-315EAA486371}" type="pres">
      <dgm:prSet presAssocID="{39596DF6-6D29-4830-A45C-AF8F8066BCA7}" presName="vertThree" presStyleCnt="0"/>
      <dgm:spPr/>
      <dgm:t>
        <a:bodyPr/>
        <a:lstStyle/>
        <a:p>
          <a:endParaRPr lang="en-GB"/>
        </a:p>
      </dgm:t>
    </dgm:pt>
    <dgm:pt modelId="{45FA9CA2-6DDC-41A7-8546-63E9396E89F4}" type="pres">
      <dgm:prSet presAssocID="{39596DF6-6D29-4830-A45C-AF8F8066BCA7}" presName="txThre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3E7171D-D7F9-4C5D-81A2-FAAC10A8422A}" type="pres">
      <dgm:prSet presAssocID="{39596DF6-6D29-4830-A45C-AF8F8066BCA7}" presName="horzThree" presStyleCnt="0"/>
      <dgm:spPr/>
      <dgm:t>
        <a:bodyPr/>
        <a:lstStyle/>
        <a:p>
          <a:endParaRPr lang="en-GB"/>
        </a:p>
      </dgm:t>
    </dgm:pt>
    <dgm:pt modelId="{258F7042-FD8B-46BE-9488-296C52F8825D}" type="pres">
      <dgm:prSet presAssocID="{AB4FB33F-3F84-48E0-94BE-9DC4DFB232A7}" presName="sibSpaceThree" presStyleCnt="0"/>
      <dgm:spPr/>
      <dgm:t>
        <a:bodyPr/>
        <a:lstStyle/>
        <a:p>
          <a:endParaRPr lang="en-GB"/>
        </a:p>
      </dgm:t>
    </dgm:pt>
    <dgm:pt modelId="{4CDEC712-9B34-4432-9FFE-358EF2886FF7}" type="pres">
      <dgm:prSet presAssocID="{5CC35860-0DAC-4156-96EE-F7F10FC96692}" presName="vertThree" presStyleCnt="0"/>
      <dgm:spPr/>
      <dgm:t>
        <a:bodyPr/>
        <a:lstStyle/>
        <a:p>
          <a:endParaRPr lang="en-GB"/>
        </a:p>
      </dgm:t>
    </dgm:pt>
    <dgm:pt modelId="{0DC68FCD-359F-4103-9429-B285F0EA4ED8}" type="pres">
      <dgm:prSet presAssocID="{5CC35860-0DAC-4156-96EE-F7F10FC96692}" presName="txThree" presStyleLbl="node3" presStyleIdx="2" presStyleCnt="6" custScaleX="16884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EE1B236-D6E3-4A39-89DA-9240F05D3EED}" type="pres">
      <dgm:prSet presAssocID="{5CC35860-0DAC-4156-96EE-F7F10FC96692}" presName="horzThree" presStyleCnt="0"/>
      <dgm:spPr/>
      <dgm:t>
        <a:bodyPr/>
        <a:lstStyle/>
        <a:p>
          <a:endParaRPr lang="en-GB"/>
        </a:p>
      </dgm:t>
    </dgm:pt>
    <dgm:pt modelId="{BC52D425-EEB0-4824-83F2-B1E89CAF0596}" type="pres">
      <dgm:prSet presAssocID="{C7211F45-D358-4FCB-8359-4724E7C50ACA}" presName="sibSpaceTwo" presStyleCnt="0"/>
      <dgm:spPr/>
      <dgm:t>
        <a:bodyPr/>
        <a:lstStyle/>
        <a:p>
          <a:endParaRPr lang="en-GB"/>
        </a:p>
      </dgm:t>
    </dgm:pt>
    <dgm:pt modelId="{96BAC3C2-15EF-44D7-BAA6-87E930407955}" type="pres">
      <dgm:prSet presAssocID="{280B8EE7-1055-4595-8988-11CC03F6F739}" presName="vertTwo" presStyleCnt="0"/>
      <dgm:spPr/>
      <dgm:t>
        <a:bodyPr/>
        <a:lstStyle/>
        <a:p>
          <a:endParaRPr lang="en-GB"/>
        </a:p>
      </dgm:t>
    </dgm:pt>
    <dgm:pt modelId="{4E03F2B6-D1BC-453D-81E0-30DBEB930F72}" type="pres">
      <dgm:prSet presAssocID="{280B8EE7-1055-4595-8988-11CC03F6F739}" presName="txTwo" presStyleLbl="node2" presStyleIdx="1" presStyleCnt="2" custScaleY="4573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ED5DDE0-6F4A-4A0C-B0BE-9A3D78F16B8F}" type="pres">
      <dgm:prSet presAssocID="{280B8EE7-1055-4595-8988-11CC03F6F739}" presName="parTransTwo" presStyleCnt="0"/>
      <dgm:spPr/>
      <dgm:t>
        <a:bodyPr/>
        <a:lstStyle/>
        <a:p>
          <a:endParaRPr lang="en-GB"/>
        </a:p>
      </dgm:t>
    </dgm:pt>
    <dgm:pt modelId="{392F86F0-0AFE-4A9B-8CB4-53BE27192D95}" type="pres">
      <dgm:prSet presAssocID="{280B8EE7-1055-4595-8988-11CC03F6F739}" presName="horzTwo" presStyleCnt="0"/>
      <dgm:spPr/>
      <dgm:t>
        <a:bodyPr/>
        <a:lstStyle/>
        <a:p>
          <a:endParaRPr lang="en-GB"/>
        </a:p>
      </dgm:t>
    </dgm:pt>
    <dgm:pt modelId="{01EA81D6-EC90-42D3-9F41-68958B81D898}" type="pres">
      <dgm:prSet presAssocID="{6DCAF690-DE06-4A8A-BE5A-3AC2F44AC3F7}" presName="vertThree" presStyleCnt="0"/>
      <dgm:spPr/>
      <dgm:t>
        <a:bodyPr/>
        <a:lstStyle/>
        <a:p>
          <a:endParaRPr lang="en-GB"/>
        </a:p>
      </dgm:t>
    </dgm:pt>
    <dgm:pt modelId="{AE5FC4FA-4C10-47DB-871E-3087F34C6195}" type="pres">
      <dgm:prSet presAssocID="{6DCAF690-DE06-4A8A-BE5A-3AC2F44AC3F7}" presName="txThree" presStyleLbl="node3" presStyleIdx="3" presStyleCnt="6" custScaleX="13775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51206C8D-B16C-4375-89FC-D60375DCED9B}" type="pres">
      <dgm:prSet presAssocID="{6DCAF690-DE06-4A8A-BE5A-3AC2F44AC3F7}" presName="horzThree" presStyleCnt="0"/>
      <dgm:spPr/>
      <dgm:t>
        <a:bodyPr/>
        <a:lstStyle/>
        <a:p>
          <a:endParaRPr lang="en-GB"/>
        </a:p>
      </dgm:t>
    </dgm:pt>
    <dgm:pt modelId="{C86DA6DD-BB10-4464-9CB8-24AA3BFBDC53}" type="pres">
      <dgm:prSet presAssocID="{14A82D05-3ADE-4D8D-90EA-E8149DE08FB0}" presName="sibSpaceThree" presStyleCnt="0"/>
      <dgm:spPr/>
      <dgm:t>
        <a:bodyPr/>
        <a:lstStyle/>
        <a:p>
          <a:endParaRPr lang="en-GB"/>
        </a:p>
      </dgm:t>
    </dgm:pt>
    <dgm:pt modelId="{9465F695-8F25-47C4-A1BB-D2D9C6DE2060}" type="pres">
      <dgm:prSet presAssocID="{8014B6B9-1DAA-4CB0-9123-27FE8F8CD7EA}" presName="vertThree" presStyleCnt="0"/>
      <dgm:spPr/>
      <dgm:t>
        <a:bodyPr/>
        <a:lstStyle/>
        <a:p>
          <a:endParaRPr lang="en-GB"/>
        </a:p>
      </dgm:t>
    </dgm:pt>
    <dgm:pt modelId="{D2F9DF58-D09C-4C64-AFB7-F9D004225D8E}" type="pres">
      <dgm:prSet presAssocID="{8014B6B9-1DAA-4CB0-9123-27FE8F8CD7EA}" presName="txThree" presStyleLbl="node3" presStyleIdx="4" presStyleCnt="6" custScaleX="17305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420479C-ACDB-4A3E-B980-A6E7A55EB7CA}" type="pres">
      <dgm:prSet presAssocID="{8014B6B9-1DAA-4CB0-9123-27FE8F8CD7EA}" presName="horzThree" presStyleCnt="0"/>
      <dgm:spPr/>
      <dgm:t>
        <a:bodyPr/>
        <a:lstStyle/>
        <a:p>
          <a:endParaRPr lang="en-GB"/>
        </a:p>
      </dgm:t>
    </dgm:pt>
    <dgm:pt modelId="{D5FCDB32-6E2D-463D-A2AA-0F24C17A2198}" type="pres">
      <dgm:prSet presAssocID="{6011F524-16CE-44CE-844C-6A348C97F8A7}" presName="sibSpaceThree" presStyleCnt="0"/>
      <dgm:spPr/>
      <dgm:t>
        <a:bodyPr/>
        <a:lstStyle/>
        <a:p>
          <a:endParaRPr lang="en-GB"/>
        </a:p>
      </dgm:t>
    </dgm:pt>
    <dgm:pt modelId="{01620AC0-83EC-407D-861E-E819CDF2B81B}" type="pres">
      <dgm:prSet presAssocID="{8A28409F-9554-46B5-9E10-31BE2D3777F1}" presName="vertThree" presStyleCnt="0"/>
      <dgm:spPr/>
      <dgm:t>
        <a:bodyPr/>
        <a:lstStyle/>
        <a:p>
          <a:endParaRPr lang="en-GB"/>
        </a:p>
      </dgm:t>
    </dgm:pt>
    <dgm:pt modelId="{1F7F68E0-971D-429C-A954-ABE29AA6D963}" type="pres">
      <dgm:prSet presAssocID="{8A28409F-9554-46B5-9E10-31BE2D3777F1}" presName="txThree" presStyleLbl="node3" presStyleIdx="5" presStyleCnt="6" custScaleX="7254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79A20AB-C68E-45AA-854A-78CC7594B55C}" type="pres">
      <dgm:prSet presAssocID="{8A28409F-9554-46B5-9E10-31BE2D3777F1}" presName="horzThree" presStyleCnt="0"/>
      <dgm:spPr/>
      <dgm:t>
        <a:bodyPr/>
        <a:lstStyle/>
        <a:p>
          <a:endParaRPr lang="en-GB"/>
        </a:p>
      </dgm:t>
    </dgm:pt>
  </dgm:ptLst>
  <dgm:cxnLst>
    <dgm:cxn modelId="{9373C47B-C477-4AA5-9DC2-040556E0F165}" type="presOf" srcId="{8014B6B9-1DAA-4CB0-9123-27FE8F8CD7EA}" destId="{D2F9DF58-D09C-4C64-AFB7-F9D004225D8E}" srcOrd="0" destOrd="0" presId="urn:microsoft.com/office/officeart/2005/8/layout/hierarchy4"/>
    <dgm:cxn modelId="{00FE9CEC-9689-4928-A85E-5E99AFC1961C}" type="presOf" srcId="{C8D6F0C2-F737-419A-9C8F-054F5C786A91}" destId="{7004EB9A-7BF5-424A-9FA9-2CF3DB69AF0D}" srcOrd="0" destOrd="0" presId="urn:microsoft.com/office/officeart/2005/8/layout/hierarchy4"/>
    <dgm:cxn modelId="{12C1A8A2-39DA-4474-95DF-4FFCA6D8CF63}" type="presOf" srcId="{11214F9D-CD01-4A03-BD1A-DA5E3B92FFD1}" destId="{01629F4A-F38C-420D-8D0D-50353FEAD30A}" srcOrd="0" destOrd="0" presId="urn:microsoft.com/office/officeart/2005/8/layout/hierarchy4"/>
    <dgm:cxn modelId="{40BDC88E-D671-49F9-8417-CE2BED4EA6F2}" type="presOf" srcId="{6DCAF690-DE06-4A8A-BE5A-3AC2F44AC3F7}" destId="{AE5FC4FA-4C10-47DB-871E-3087F34C6195}" srcOrd="0" destOrd="0" presId="urn:microsoft.com/office/officeart/2005/8/layout/hierarchy4"/>
    <dgm:cxn modelId="{3EF487E0-F27E-4115-87FF-4576B59C6018}" type="presOf" srcId="{39596DF6-6D29-4830-A45C-AF8F8066BCA7}" destId="{45FA9CA2-6DDC-41A7-8546-63E9396E89F4}" srcOrd="0" destOrd="0" presId="urn:microsoft.com/office/officeart/2005/8/layout/hierarchy4"/>
    <dgm:cxn modelId="{0D6284A5-A04C-4B4B-901D-3628F5A6780A}" type="presOf" srcId="{280B8EE7-1055-4595-8988-11CC03F6F739}" destId="{4E03F2B6-D1BC-453D-81E0-30DBEB930F72}" srcOrd="0" destOrd="0" presId="urn:microsoft.com/office/officeart/2005/8/layout/hierarchy4"/>
    <dgm:cxn modelId="{88AF71D0-4980-4EA4-B4B2-03094EAE52C3}" type="presOf" srcId="{8A28409F-9554-46B5-9E10-31BE2D3777F1}" destId="{1F7F68E0-971D-429C-A954-ABE29AA6D963}" srcOrd="0" destOrd="0" presId="urn:microsoft.com/office/officeart/2005/8/layout/hierarchy4"/>
    <dgm:cxn modelId="{DA5F3960-D3A9-4834-97A9-44AF47970B97}" srcId="{11214F9D-CD01-4A03-BD1A-DA5E3B92FFD1}" destId="{5CC35860-0DAC-4156-96EE-F7F10FC96692}" srcOrd="2" destOrd="0" parTransId="{0E7670B0-7D21-4819-9DE0-20D8E72D4078}" sibTransId="{8F20CF19-70EE-4074-B3E8-A0265EFA0DBE}"/>
    <dgm:cxn modelId="{A90B6A33-6B8A-46DD-834F-B2CDD6CA5456}" type="presOf" srcId="{6D0A4249-A42D-48D3-86AA-25C1BE58D0EA}" destId="{DA8573CD-AD93-4F56-998C-644646EAC8B0}" srcOrd="0" destOrd="0" presId="urn:microsoft.com/office/officeart/2005/8/layout/hierarchy4"/>
    <dgm:cxn modelId="{900D5A9A-09BA-4976-A2F2-DBBD928AD70F}" type="presOf" srcId="{5CC35860-0DAC-4156-96EE-F7F10FC96692}" destId="{0DC68FCD-359F-4103-9429-B285F0EA4ED8}" srcOrd="0" destOrd="0" presId="urn:microsoft.com/office/officeart/2005/8/layout/hierarchy4"/>
    <dgm:cxn modelId="{89B8ACCE-0E19-4ABE-B503-018E95DF0DA7}" srcId="{280B8EE7-1055-4595-8988-11CC03F6F739}" destId="{8014B6B9-1DAA-4CB0-9123-27FE8F8CD7EA}" srcOrd="1" destOrd="0" parTransId="{2BA3B4AD-9793-4849-AE02-8CD99F774770}" sibTransId="{6011F524-16CE-44CE-844C-6A348C97F8A7}"/>
    <dgm:cxn modelId="{DE061A62-12AA-4A85-A4F1-FA8900C33AB1}" srcId="{C8D6F0C2-F737-419A-9C8F-054F5C786A91}" destId="{280B8EE7-1055-4595-8988-11CC03F6F739}" srcOrd="1" destOrd="0" parTransId="{3D223A5D-AF6F-434F-B42F-1E78956302ED}" sibTransId="{DC2AEF37-C22F-48E4-A58B-B3B013844B2F}"/>
    <dgm:cxn modelId="{959C4EBA-6130-4920-A710-AE69339215A1}" srcId="{280B8EE7-1055-4595-8988-11CC03F6F739}" destId="{8A28409F-9554-46B5-9E10-31BE2D3777F1}" srcOrd="2" destOrd="0" parTransId="{D2B836E9-0BF7-4051-8CE9-CE2C6B39CDBE}" sibTransId="{04C76918-988D-4899-9E52-D2DAB89DF9BE}"/>
    <dgm:cxn modelId="{E4A9CB97-95BE-4CA4-9E62-AE13F01B2D94}" srcId="{11214F9D-CD01-4A03-BD1A-DA5E3B92FFD1}" destId="{39596DF6-6D29-4830-A45C-AF8F8066BCA7}" srcOrd="1" destOrd="0" parTransId="{9361D5ED-F85D-41EC-87A6-8ACB655D29E2}" sibTransId="{AB4FB33F-3F84-48E0-94BE-9DC4DFB232A7}"/>
    <dgm:cxn modelId="{8323210D-0617-4B9E-AFA7-E685F9D4808B}" srcId="{280B8EE7-1055-4595-8988-11CC03F6F739}" destId="{6DCAF690-DE06-4A8A-BE5A-3AC2F44AC3F7}" srcOrd="0" destOrd="0" parTransId="{741D6A2B-A041-4DB5-BA27-1FA28BF2BF0E}" sibTransId="{14A82D05-3ADE-4D8D-90EA-E8149DE08FB0}"/>
    <dgm:cxn modelId="{E95E0256-D384-469C-96D5-172801482E05}" type="presOf" srcId="{98453846-079A-4C12-B996-B9939D6C4D9A}" destId="{7D891831-EC29-4639-9139-2FFB3B975037}" srcOrd="0" destOrd="0" presId="urn:microsoft.com/office/officeart/2005/8/layout/hierarchy4"/>
    <dgm:cxn modelId="{B623E3CB-752E-41E0-BC53-4BDF92B7428A}" srcId="{11214F9D-CD01-4A03-BD1A-DA5E3B92FFD1}" destId="{98453846-079A-4C12-B996-B9939D6C4D9A}" srcOrd="0" destOrd="0" parTransId="{7489FA83-1AD9-4A87-95BD-7A4F8E79FDBD}" sibTransId="{63D30CC7-6E07-476F-A95F-BC3DFC12EEFD}"/>
    <dgm:cxn modelId="{204BE941-076F-42DD-AD58-F083EB4D7E7B}" srcId="{6D0A4249-A42D-48D3-86AA-25C1BE58D0EA}" destId="{C8D6F0C2-F737-419A-9C8F-054F5C786A91}" srcOrd="0" destOrd="0" parTransId="{7C004048-C8F9-4B74-81A9-680E1D67BEFB}" sibTransId="{5186E731-9B2A-4A96-AAA6-17DA1A23CE26}"/>
    <dgm:cxn modelId="{384273CC-F43A-48B8-AA21-C91CFBF9EC3C}" srcId="{C8D6F0C2-F737-419A-9C8F-054F5C786A91}" destId="{11214F9D-CD01-4A03-BD1A-DA5E3B92FFD1}" srcOrd="0" destOrd="0" parTransId="{040A4FEA-A757-490C-9208-F668F9F56BAA}" sibTransId="{C7211F45-D358-4FCB-8359-4724E7C50ACA}"/>
    <dgm:cxn modelId="{B06BF14D-82CC-4FE0-833C-A5DE533B19F7}" type="presParOf" srcId="{DA8573CD-AD93-4F56-998C-644646EAC8B0}" destId="{9D813632-9F72-42E5-AD38-F5F2C23841F2}" srcOrd="0" destOrd="0" presId="urn:microsoft.com/office/officeart/2005/8/layout/hierarchy4"/>
    <dgm:cxn modelId="{A3DBD1E2-128F-4EEF-AE39-94FF88A416CA}" type="presParOf" srcId="{9D813632-9F72-42E5-AD38-F5F2C23841F2}" destId="{7004EB9A-7BF5-424A-9FA9-2CF3DB69AF0D}" srcOrd="0" destOrd="0" presId="urn:microsoft.com/office/officeart/2005/8/layout/hierarchy4"/>
    <dgm:cxn modelId="{24148CC5-3BB9-4031-9375-0401C01F0851}" type="presParOf" srcId="{9D813632-9F72-42E5-AD38-F5F2C23841F2}" destId="{6DA26095-C79D-4F73-8A46-73E5EC34F412}" srcOrd="1" destOrd="0" presId="urn:microsoft.com/office/officeart/2005/8/layout/hierarchy4"/>
    <dgm:cxn modelId="{511C2066-D417-42EE-B9BA-8B80CDE03B36}" type="presParOf" srcId="{9D813632-9F72-42E5-AD38-F5F2C23841F2}" destId="{91E250D8-91C6-45C8-A0DA-4A8DD057F087}" srcOrd="2" destOrd="0" presId="urn:microsoft.com/office/officeart/2005/8/layout/hierarchy4"/>
    <dgm:cxn modelId="{B3702C6C-FB81-4761-BA84-CDCF566A55B3}" type="presParOf" srcId="{91E250D8-91C6-45C8-A0DA-4A8DD057F087}" destId="{E518E9F7-7413-4A2D-97A5-78B9F42E455E}" srcOrd="0" destOrd="0" presId="urn:microsoft.com/office/officeart/2005/8/layout/hierarchy4"/>
    <dgm:cxn modelId="{34ABD7B9-CBA2-4DE4-8DCD-38E6DFD5F127}" type="presParOf" srcId="{E518E9F7-7413-4A2D-97A5-78B9F42E455E}" destId="{01629F4A-F38C-420D-8D0D-50353FEAD30A}" srcOrd="0" destOrd="0" presId="urn:microsoft.com/office/officeart/2005/8/layout/hierarchy4"/>
    <dgm:cxn modelId="{56DE64D2-EFA4-4D15-A17D-9AFD4B7ECF09}" type="presParOf" srcId="{E518E9F7-7413-4A2D-97A5-78B9F42E455E}" destId="{9288595B-0FD2-4D6D-82BD-0EB71E2859BE}" srcOrd="1" destOrd="0" presId="urn:microsoft.com/office/officeart/2005/8/layout/hierarchy4"/>
    <dgm:cxn modelId="{3AF90666-0B90-418F-BE00-EC5E44DDCD44}" type="presParOf" srcId="{E518E9F7-7413-4A2D-97A5-78B9F42E455E}" destId="{82CADDC6-5F00-4CB5-8FE4-82B7A916CCCA}" srcOrd="2" destOrd="0" presId="urn:microsoft.com/office/officeart/2005/8/layout/hierarchy4"/>
    <dgm:cxn modelId="{FFAD38B0-05D4-47A5-A904-47D4CE85F0F3}" type="presParOf" srcId="{82CADDC6-5F00-4CB5-8FE4-82B7A916CCCA}" destId="{704F0058-0EDE-4A42-8240-102E02F981AC}" srcOrd="0" destOrd="0" presId="urn:microsoft.com/office/officeart/2005/8/layout/hierarchy4"/>
    <dgm:cxn modelId="{CB86EDFB-461E-4551-8B5F-320D0A544CED}" type="presParOf" srcId="{704F0058-0EDE-4A42-8240-102E02F981AC}" destId="{7D891831-EC29-4639-9139-2FFB3B975037}" srcOrd="0" destOrd="0" presId="urn:microsoft.com/office/officeart/2005/8/layout/hierarchy4"/>
    <dgm:cxn modelId="{0C3D19E1-32DC-48BA-A069-7ACF1725D70E}" type="presParOf" srcId="{704F0058-0EDE-4A42-8240-102E02F981AC}" destId="{52588E67-7513-47BA-A2CF-5B7EC60AF555}" srcOrd="1" destOrd="0" presId="urn:microsoft.com/office/officeart/2005/8/layout/hierarchy4"/>
    <dgm:cxn modelId="{F0B6EB33-B4CF-49CE-8616-500893D76BF9}" type="presParOf" srcId="{82CADDC6-5F00-4CB5-8FE4-82B7A916CCCA}" destId="{1A838EC8-72FD-4E75-AF05-BD62436F827F}" srcOrd="1" destOrd="0" presId="urn:microsoft.com/office/officeart/2005/8/layout/hierarchy4"/>
    <dgm:cxn modelId="{82CFAE6C-1E58-4A04-B0BC-67D7133C8131}" type="presParOf" srcId="{82CADDC6-5F00-4CB5-8FE4-82B7A916CCCA}" destId="{4FD883A7-53B3-444B-B0B7-315EAA486371}" srcOrd="2" destOrd="0" presId="urn:microsoft.com/office/officeart/2005/8/layout/hierarchy4"/>
    <dgm:cxn modelId="{355AC02E-C926-48C5-B817-0B2AF962F02E}" type="presParOf" srcId="{4FD883A7-53B3-444B-B0B7-315EAA486371}" destId="{45FA9CA2-6DDC-41A7-8546-63E9396E89F4}" srcOrd="0" destOrd="0" presId="urn:microsoft.com/office/officeart/2005/8/layout/hierarchy4"/>
    <dgm:cxn modelId="{974ED0F9-8322-405F-B9DB-BCC3BAF9FD90}" type="presParOf" srcId="{4FD883A7-53B3-444B-B0B7-315EAA486371}" destId="{73E7171D-D7F9-4C5D-81A2-FAAC10A8422A}" srcOrd="1" destOrd="0" presId="urn:microsoft.com/office/officeart/2005/8/layout/hierarchy4"/>
    <dgm:cxn modelId="{495B3B34-7F69-42D1-9F2F-22B5F9EF8CA8}" type="presParOf" srcId="{82CADDC6-5F00-4CB5-8FE4-82B7A916CCCA}" destId="{258F7042-FD8B-46BE-9488-296C52F8825D}" srcOrd="3" destOrd="0" presId="urn:microsoft.com/office/officeart/2005/8/layout/hierarchy4"/>
    <dgm:cxn modelId="{8B4F0F74-34CF-4FAB-99BA-FCF302ED7948}" type="presParOf" srcId="{82CADDC6-5F00-4CB5-8FE4-82B7A916CCCA}" destId="{4CDEC712-9B34-4432-9FFE-358EF2886FF7}" srcOrd="4" destOrd="0" presId="urn:microsoft.com/office/officeart/2005/8/layout/hierarchy4"/>
    <dgm:cxn modelId="{5E015100-B96F-4E9E-94C8-F049C656D1FF}" type="presParOf" srcId="{4CDEC712-9B34-4432-9FFE-358EF2886FF7}" destId="{0DC68FCD-359F-4103-9429-B285F0EA4ED8}" srcOrd="0" destOrd="0" presId="urn:microsoft.com/office/officeart/2005/8/layout/hierarchy4"/>
    <dgm:cxn modelId="{AA2864B5-D742-4531-9339-18168FF8B274}" type="presParOf" srcId="{4CDEC712-9B34-4432-9FFE-358EF2886FF7}" destId="{4EE1B236-D6E3-4A39-89DA-9240F05D3EED}" srcOrd="1" destOrd="0" presId="urn:microsoft.com/office/officeart/2005/8/layout/hierarchy4"/>
    <dgm:cxn modelId="{D251C752-91A4-424F-ACA8-FDEC31DF5ABA}" type="presParOf" srcId="{91E250D8-91C6-45C8-A0DA-4A8DD057F087}" destId="{BC52D425-EEB0-4824-83F2-B1E89CAF0596}" srcOrd="1" destOrd="0" presId="urn:microsoft.com/office/officeart/2005/8/layout/hierarchy4"/>
    <dgm:cxn modelId="{229F0176-BDC9-4D57-9471-84ACCE7B39C9}" type="presParOf" srcId="{91E250D8-91C6-45C8-A0DA-4A8DD057F087}" destId="{96BAC3C2-15EF-44D7-BAA6-87E930407955}" srcOrd="2" destOrd="0" presId="urn:microsoft.com/office/officeart/2005/8/layout/hierarchy4"/>
    <dgm:cxn modelId="{2F564E85-41CA-47A7-A8F4-A158198A93F0}" type="presParOf" srcId="{96BAC3C2-15EF-44D7-BAA6-87E930407955}" destId="{4E03F2B6-D1BC-453D-81E0-30DBEB930F72}" srcOrd="0" destOrd="0" presId="urn:microsoft.com/office/officeart/2005/8/layout/hierarchy4"/>
    <dgm:cxn modelId="{EA2446F6-4D6B-401A-B4CD-5F3E5CE90C4F}" type="presParOf" srcId="{96BAC3C2-15EF-44D7-BAA6-87E930407955}" destId="{6ED5DDE0-6F4A-4A0C-B0BE-9A3D78F16B8F}" srcOrd="1" destOrd="0" presId="urn:microsoft.com/office/officeart/2005/8/layout/hierarchy4"/>
    <dgm:cxn modelId="{06079D14-7C0C-49C4-A260-9EE7B30A2490}" type="presParOf" srcId="{96BAC3C2-15EF-44D7-BAA6-87E930407955}" destId="{392F86F0-0AFE-4A9B-8CB4-53BE27192D95}" srcOrd="2" destOrd="0" presId="urn:microsoft.com/office/officeart/2005/8/layout/hierarchy4"/>
    <dgm:cxn modelId="{E866CC71-0958-4366-A655-2A60C4D2BEF5}" type="presParOf" srcId="{392F86F0-0AFE-4A9B-8CB4-53BE27192D95}" destId="{01EA81D6-EC90-42D3-9F41-68958B81D898}" srcOrd="0" destOrd="0" presId="urn:microsoft.com/office/officeart/2005/8/layout/hierarchy4"/>
    <dgm:cxn modelId="{FE4F064D-8EBA-4077-8BFF-2295188BD3D7}" type="presParOf" srcId="{01EA81D6-EC90-42D3-9F41-68958B81D898}" destId="{AE5FC4FA-4C10-47DB-871E-3087F34C6195}" srcOrd="0" destOrd="0" presId="urn:microsoft.com/office/officeart/2005/8/layout/hierarchy4"/>
    <dgm:cxn modelId="{CBB6BEA3-878F-4CE5-BD68-54A2C614B76F}" type="presParOf" srcId="{01EA81D6-EC90-42D3-9F41-68958B81D898}" destId="{51206C8D-B16C-4375-89FC-D60375DCED9B}" srcOrd="1" destOrd="0" presId="urn:microsoft.com/office/officeart/2005/8/layout/hierarchy4"/>
    <dgm:cxn modelId="{173C3D0D-CAFC-43D8-B87F-C0B2F595C5A3}" type="presParOf" srcId="{392F86F0-0AFE-4A9B-8CB4-53BE27192D95}" destId="{C86DA6DD-BB10-4464-9CB8-24AA3BFBDC53}" srcOrd="1" destOrd="0" presId="urn:microsoft.com/office/officeart/2005/8/layout/hierarchy4"/>
    <dgm:cxn modelId="{A036DCD3-A42E-4749-9701-AC8F48DE375D}" type="presParOf" srcId="{392F86F0-0AFE-4A9B-8CB4-53BE27192D95}" destId="{9465F695-8F25-47C4-A1BB-D2D9C6DE2060}" srcOrd="2" destOrd="0" presId="urn:microsoft.com/office/officeart/2005/8/layout/hierarchy4"/>
    <dgm:cxn modelId="{AAE5BC00-8A28-4A3A-9DB1-8F95E6823B07}" type="presParOf" srcId="{9465F695-8F25-47C4-A1BB-D2D9C6DE2060}" destId="{D2F9DF58-D09C-4C64-AFB7-F9D004225D8E}" srcOrd="0" destOrd="0" presId="urn:microsoft.com/office/officeart/2005/8/layout/hierarchy4"/>
    <dgm:cxn modelId="{E6CF6FBC-20E0-400C-80A3-C70F45CF0F99}" type="presParOf" srcId="{9465F695-8F25-47C4-A1BB-D2D9C6DE2060}" destId="{E420479C-ACDB-4A3E-B980-A6E7A55EB7CA}" srcOrd="1" destOrd="0" presId="urn:microsoft.com/office/officeart/2005/8/layout/hierarchy4"/>
    <dgm:cxn modelId="{1F2D22C3-2F55-4D68-A70F-729652D41ABD}" type="presParOf" srcId="{392F86F0-0AFE-4A9B-8CB4-53BE27192D95}" destId="{D5FCDB32-6E2D-463D-A2AA-0F24C17A2198}" srcOrd="3" destOrd="0" presId="urn:microsoft.com/office/officeart/2005/8/layout/hierarchy4"/>
    <dgm:cxn modelId="{B23EFC33-79FF-4CFA-BAC8-E2855CB8566F}" type="presParOf" srcId="{392F86F0-0AFE-4A9B-8CB4-53BE27192D95}" destId="{01620AC0-83EC-407D-861E-E819CDF2B81B}" srcOrd="4" destOrd="0" presId="urn:microsoft.com/office/officeart/2005/8/layout/hierarchy4"/>
    <dgm:cxn modelId="{0BA43AB2-F58C-41BA-B502-EF910217332F}" type="presParOf" srcId="{01620AC0-83EC-407D-861E-E819CDF2B81B}" destId="{1F7F68E0-971D-429C-A954-ABE29AA6D963}" srcOrd="0" destOrd="0" presId="urn:microsoft.com/office/officeart/2005/8/layout/hierarchy4"/>
    <dgm:cxn modelId="{A75763CE-D349-4A36-9988-FB84D23E4612}" type="presParOf" srcId="{01620AC0-83EC-407D-861E-E819CDF2B81B}" destId="{F79A20AB-C68E-45AA-854A-78CC7594B5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0A4249-A42D-48D3-86AA-25C1BE58D0EA}" type="doc">
      <dgm:prSet loTypeId="urn:microsoft.com/office/officeart/2005/8/layout/hierarchy4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pl-PL"/>
        </a:p>
      </dgm:t>
    </dgm:pt>
    <dgm:pt modelId="{11214F9D-CD01-4A03-BD1A-DA5E3B92FFD1}">
      <dgm:prSet/>
      <dgm:spPr/>
      <dgm:t>
        <a:bodyPr/>
        <a:lstStyle/>
        <a:p>
          <a:pPr rtl="0"/>
          <a:r>
            <a:rPr lang="pl-PL" smtClean="0">
              <a:solidFill>
                <a:schemeClr val="tx1"/>
              </a:solidFill>
            </a:rPr>
            <a:t>zadania zamknięte np.</a:t>
          </a:r>
          <a:endParaRPr lang="pl-PL" dirty="0">
            <a:solidFill>
              <a:schemeClr val="tx1"/>
            </a:solidFill>
          </a:endParaRPr>
        </a:p>
      </dgm:t>
    </dgm:pt>
    <dgm:pt modelId="{040A4FEA-A757-490C-9208-F668F9F56BAA}" type="parTrans" cxnId="{384273CC-F43A-48B8-AA21-C91CFBF9EC3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C7211F45-D358-4FCB-8359-4724E7C50ACA}" type="sibTrans" cxnId="{384273CC-F43A-48B8-AA21-C91CFBF9EC3C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98453846-079A-4C12-B996-B9939D6C4D9A}">
      <dgm:prSet custT="1"/>
      <dgm:spPr/>
      <dgm:t>
        <a:bodyPr/>
        <a:lstStyle/>
        <a:p>
          <a:pPr rtl="0"/>
          <a:r>
            <a:rPr lang="pl-PL" sz="2000" smtClean="0">
              <a:solidFill>
                <a:schemeClr val="tx1"/>
              </a:solidFill>
            </a:rPr>
            <a:t>WW</a:t>
          </a:r>
          <a:endParaRPr lang="pl-PL" sz="2000" dirty="0">
            <a:solidFill>
              <a:schemeClr val="tx1"/>
            </a:solidFill>
          </a:endParaRPr>
        </a:p>
      </dgm:t>
    </dgm:pt>
    <dgm:pt modelId="{7489FA83-1AD9-4A87-95BD-7A4F8E79FDBD}" type="parTrans" cxnId="{B623E3CB-752E-41E0-BC53-4BDF92B7428A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63D30CC7-6E07-476F-A95F-BC3DFC12EEFD}" type="sibTrans" cxnId="{B623E3CB-752E-41E0-BC53-4BDF92B7428A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39596DF6-6D29-4830-A45C-AF8F8066BCA7}">
      <dgm:prSet custT="1"/>
      <dgm:spPr/>
      <dgm:t>
        <a:bodyPr/>
        <a:lstStyle/>
        <a:p>
          <a:pPr rtl="0"/>
          <a:r>
            <a:rPr lang="pl-PL" sz="2000" smtClean="0">
              <a:solidFill>
                <a:schemeClr val="tx1"/>
              </a:solidFill>
            </a:rPr>
            <a:t>PF</a:t>
          </a:r>
          <a:endParaRPr lang="pl-PL" sz="2000" dirty="0">
            <a:solidFill>
              <a:schemeClr val="tx1"/>
            </a:solidFill>
          </a:endParaRPr>
        </a:p>
      </dgm:t>
    </dgm:pt>
    <dgm:pt modelId="{9361D5ED-F85D-41EC-87A6-8ACB655D29E2}" type="parTrans" cxnId="{E4A9CB97-95BE-4CA4-9E62-AE13F01B2D9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AB4FB33F-3F84-48E0-94BE-9DC4DFB232A7}" type="sibTrans" cxnId="{E4A9CB97-95BE-4CA4-9E62-AE13F01B2D94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5CC35860-0DAC-4156-96EE-F7F10FC96692}">
      <dgm:prSet custT="1"/>
      <dgm:spPr/>
      <dgm:t>
        <a:bodyPr/>
        <a:lstStyle/>
        <a:p>
          <a:pPr rtl="0"/>
          <a:r>
            <a:rPr lang="pl-PL" sz="2000" smtClean="0">
              <a:solidFill>
                <a:schemeClr val="tx1"/>
              </a:solidFill>
            </a:rPr>
            <a:t>zadania na dobieranie</a:t>
          </a:r>
          <a:endParaRPr lang="pl-PL" sz="2000" dirty="0">
            <a:solidFill>
              <a:schemeClr val="tx1"/>
            </a:solidFill>
          </a:endParaRPr>
        </a:p>
      </dgm:t>
    </dgm:pt>
    <dgm:pt modelId="{0E7670B0-7D21-4819-9DE0-20D8E72D4078}" type="parTrans" cxnId="{DA5F3960-D3A9-4834-97A9-44AF47970B97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8F20CF19-70EE-4074-B3E8-A0265EFA0DBE}" type="sibTrans" cxnId="{DA5F3960-D3A9-4834-97A9-44AF47970B97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280B8EE7-1055-4595-8988-11CC03F6F739}">
      <dgm:prSet/>
      <dgm:spPr/>
      <dgm:t>
        <a:bodyPr/>
        <a:lstStyle/>
        <a:p>
          <a:pPr rtl="0"/>
          <a:r>
            <a:rPr lang="pl-PL" smtClean="0">
              <a:solidFill>
                <a:schemeClr val="tx1"/>
              </a:solidFill>
            </a:rPr>
            <a:t>zadania otwarte badające</a:t>
          </a:r>
          <a:endParaRPr lang="pl-PL" dirty="0">
            <a:solidFill>
              <a:schemeClr val="tx1"/>
            </a:solidFill>
          </a:endParaRPr>
        </a:p>
      </dgm:t>
    </dgm:pt>
    <dgm:pt modelId="{3D223A5D-AF6F-434F-B42F-1E78956302ED}" type="parTrans" cxnId="{DE061A62-12AA-4A85-A4F1-FA8900C33AB1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DC2AEF37-C22F-48E4-A58B-B3B013844B2F}" type="sibTrans" cxnId="{DE061A62-12AA-4A85-A4F1-FA8900C33AB1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6DCAF690-DE06-4A8A-BE5A-3AC2F44AC3F7}">
      <dgm:prSet custT="1"/>
      <dgm:spPr/>
      <dgm:t>
        <a:bodyPr/>
        <a:lstStyle/>
        <a:p>
          <a:pPr rtl="0"/>
          <a:r>
            <a:rPr lang="pl-PL" sz="2000" smtClean="0">
              <a:solidFill>
                <a:schemeClr val="tx1"/>
              </a:solidFill>
            </a:rPr>
            <a:t>wykorzy-</a:t>
          </a:r>
          <a:br>
            <a:rPr lang="pl-PL" sz="2000" smtClean="0">
              <a:solidFill>
                <a:schemeClr val="tx1"/>
              </a:solidFill>
            </a:rPr>
          </a:br>
          <a:r>
            <a:rPr lang="pl-PL" sz="2000" smtClean="0">
              <a:solidFill>
                <a:schemeClr val="tx1"/>
              </a:solidFill>
            </a:rPr>
            <a:t>stanie </a:t>
          </a:r>
          <a:br>
            <a:rPr lang="pl-PL" sz="2000" smtClean="0">
              <a:solidFill>
                <a:schemeClr val="tx1"/>
              </a:solidFill>
            </a:rPr>
          </a:br>
          <a:r>
            <a:rPr lang="pl-PL" sz="2000" smtClean="0">
              <a:solidFill>
                <a:schemeClr val="tx1"/>
              </a:solidFill>
            </a:rPr>
            <a:t>i tworzenie informacji</a:t>
          </a:r>
          <a:endParaRPr lang="pl-PL" sz="2000" dirty="0">
            <a:solidFill>
              <a:schemeClr val="tx1"/>
            </a:solidFill>
          </a:endParaRPr>
        </a:p>
      </dgm:t>
    </dgm:pt>
    <dgm:pt modelId="{741D6A2B-A041-4DB5-BA27-1FA28BF2BF0E}" type="parTrans" cxnId="{8323210D-0617-4B9E-AFA7-E685F9D4808B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14A82D05-3ADE-4D8D-90EA-E8149DE08FB0}" type="sibTrans" cxnId="{8323210D-0617-4B9E-AFA7-E685F9D4808B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8014B6B9-1DAA-4CB0-9123-27FE8F8CD7EA}">
      <dgm:prSet custT="1"/>
      <dgm:spPr/>
      <dgm:t>
        <a:bodyPr/>
        <a:lstStyle/>
        <a:p>
          <a:pPr rtl="0"/>
          <a:r>
            <a:rPr lang="pl-PL" sz="2000" smtClean="0">
              <a:solidFill>
                <a:schemeClr val="tx1"/>
              </a:solidFill>
            </a:rPr>
            <a:t>modelo-</a:t>
          </a:r>
          <a:br>
            <a:rPr lang="pl-PL" sz="2000" smtClean="0">
              <a:solidFill>
                <a:schemeClr val="tx1"/>
              </a:solidFill>
            </a:rPr>
          </a:br>
          <a:r>
            <a:rPr lang="pl-PL" sz="2000" smtClean="0">
              <a:solidFill>
                <a:schemeClr val="tx1"/>
              </a:solidFill>
            </a:rPr>
            <a:t>wanie matema-</a:t>
          </a:r>
          <a:br>
            <a:rPr lang="pl-PL" sz="2000" smtClean="0">
              <a:solidFill>
                <a:schemeClr val="tx1"/>
              </a:solidFill>
            </a:rPr>
          </a:br>
          <a:r>
            <a:rPr lang="pl-PL" sz="2000" smtClean="0">
              <a:solidFill>
                <a:schemeClr val="tx1"/>
              </a:solidFill>
            </a:rPr>
            <a:t>tyczne</a:t>
          </a:r>
          <a:endParaRPr lang="pl-PL" sz="2000" dirty="0">
            <a:solidFill>
              <a:schemeClr val="tx1"/>
            </a:solidFill>
          </a:endParaRPr>
        </a:p>
      </dgm:t>
    </dgm:pt>
    <dgm:pt modelId="{2BA3B4AD-9793-4849-AE02-8CD99F774770}" type="parTrans" cxnId="{89B8ACCE-0E19-4ABE-B503-018E95DF0DA7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6011F524-16CE-44CE-844C-6A348C97F8A7}" type="sibTrans" cxnId="{89B8ACCE-0E19-4ABE-B503-018E95DF0DA7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8A28409F-9554-46B5-9E10-31BE2D3777F1}">
      <dgm:prSet custT="1"/>
      <dgm:spPr/>
      <dgm:t>
        <a:bodyPr/>
        <a:lstStyle/>
        <a:p>
          <a:pPr rtl="0"/>
          <a:r>
            <a:rPr lang="pl-PL" sz="2000" smtClean="0">
              <a:solidFill>
                <a:schemeClr val="tx1"/>
              </a:solidFill>
            </a:rPr>
            <a:t>rozumo-</a:t>
          </a:r>
          <a:br>
            <a:rPr lang="pl-PL" sz="2000" smtClean="0">
              <a:solidFill>
                <a:schemeClr val="tx1"/>
              </a:solidFill>
            </a:rPr>
          </a:br>
          <a:r>
            <a:rPr lang="pl-PL" sz="2000" smtClean="0">
              <a:solidFill>
                <a:schemeClr val="tx1"/>
              </a:solidFill>
            </a:rPr>
            <a:t>wanie i tworzenie strategii</a:t>
          </a:r>
          <a:endParaRPr lang="pl-PL" sz="1500" dirty="0">
            <a:solidFill>
              <a:schemeClr val="tx1"/>
            </a:solidFill>
          </a:endParaRPr>
        </a:p>
      </dgm:t>
    </dgm:pt>
    <dgm:pt modelId="{D2B836E9-0BF7-4051-8CE9-CE2C6B39CDBE}" type="parTrans" cxnId="{959C4EBA-6130-4920-A710-AE69339215A1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04C76918-988D-4899-9E52-D2DAB89DF9BE}" type="sibTrans" cxnId="{959C4EBA-6130-4920-A710-AE69339215A1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C8D6F0C2-F737-419A-9C8F-054F5C786A91}">
      <dgm:prSet custT="1"/>
      <dgm:spPr/>
      <dgm:t>
        <a:bodyPr/>
        <a:lstStyle/>
        <a:p>
          <a:pPr rtl="0"/>
          <a:r>
            <a:rPr lang="pl-PL" sz="3600" b="1" smtClean="0">
              <a:solidFill>
                <a:schemeClr val="tx1"/>
              </a:solidFill>
            </a:rPr>
            <a:t>matematyka</a:t>
          </a:r>
          <a:endParaRPr lang="pl-PL" sz="3600" b="1" dirty="0">
            <a:solidFill>
              <a:schemeClr val="tx1"/>
            </a:solidFill>
          </a:endParaRPr>
        </a:p>
      </dgm:t>
    </dgm:pt>
    <dgm:pt modelId="{5186E731-9B2A-4A96-AAA6-17DA1A23CE26}" type="sibTrans" cxnId="{204BE941-076F-42DD-AD58-F083EB4D7E7B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7C004048-C8F9-4B74-81A9-680E1D67BEFB}" type="parTrans" cxnId="{204BE941-076F-42DD-AD58-F083EB4D7E7B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DA8573CD-AD93-4F56-998C-644646EAC8B0}" type="pres">
      <dgm:prSet presAssocID="{6D0A4249-A42D-48D3-86AA-25C1BE58D0E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9D813632-9F72-42E5-AD38-F5F2C23841F2}" type="pres">
      <dgm:prSet presAssocID="{C8D6F0C2-F737-419A-9C8F-054F5C786A91}" presName="vertOne" presStyleCnt="0"/>
      <dgm:spPr/>
      <dgm:t>
        <a:bodyPr/>
        <a:lstStyle/>
        <a:p>
          <a:endParaRPr lang="en-GB"/>
        </a:p>
      </dgm:t>
    </dgm:pt>
    <dgm:pt modelId="{7004EB9A-7BF5-424A-9FA9-2CF3DB69AF0D}" type="pres">
      <dgm:prSet presAssocID="{C8D6F0C2-F737-419A-9C8F-054F5C786A91}" presName="txOne" presStyleLbl="node0" presStyleIdx="0" presStyleCnt="1" custScaleY="3293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DA26095-C79D-4F73-8A46-73E5EC34F412}" type="pres">
      <dgm:prSet presAssocID="{C8D6F0C2-F737-419A-9C8F-054F5C786A91}" presName="parTransOne" presStyleCnt="0"/>
      <dgm:spPr/>
      <dgm:t>
        <a:bodyPr/>
        <a:lstStyle/>
        <a:p>
          <a:endParaRPr lang="en-GB"/>
        </a:p>
      </dgm:t>
    </dgm:pt>
    <dgm:pt modelId="{91E250D8-91C6-45C8-A0DA-4A8DD057F087}" type="pres">
      <dgm:prSet presAssocID="{C8D6F0C2-F737-419A-9C8F-054F5C786A91}" presName="horzOne" presStyleCnt="0"/>
      <dgm:spPr/>
      <dgm:t>
        <a:bodyPr/>
        <a:lstStyle/>
        <a:p>
          <a:endParaRPr lang="en-GB"/>
        </a:p>
      </dgm:t>
    </dgm:pt>
    <dgm:pt modelId="{E518E9F7-7413-4A2D-97A5-78B9F42E455E}" type="pres">
      <dgm:prSet presAssocID="{11214F9D-CD01-4A03-BD1A-DA5E3B92FFD1}" presName="vertTwo" presStyleCnt="0"/>
      <dgm:spPr/>
      <dgm:t>
        <a:bodyPr/>
        <a:lstStyle/>
        <a:p>
          <a:endParaRPr lang="en-GB"/>
        </a:p>
      </dgm:t>
    </dgm:pt>
    <dgm:pt modelId="{01629F4A-F38C-420D-8D0D-50353FEAD30A}" type="pres">
      <dgm:prSet presAssocID="{11214F9D-CD01-4A03-BD1A-DA5E3B92FFD1}" presName="txTwo" presStyleLbl="node2" presStyleIdx="0" presStyleCnt="2" custScaleY="4405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288595B-0FD2-4D6D-82BD-0EB71E2859BE}" type="pres">
      <dgm:prSet presAssocID="{11214F9D-CD01-4A03-BD1A-DA5E3B92FFD1}" presName="parTransTwo" presStyleCnt="0"/>
      <dgm:spPr/>
      <dgm:t>
        <a:bodyPr/>
        <a:lstStyle/>
        <a:p>
          <a:endParaRPr lang="en-GB"/>
        </a:p>
      </dgm:t>
    </dgm:pt>
    <dgm:pt modelId="{82CADDC6-5F00-4CB5-8FE4-82B7A916CCCA}" type="pres">
      <dgm:prSet presAssocID="{11214F9D-CD01-4A03-BD1A-DA5E3B92FFD1}" presName="horzTwo" presStyleCnt="0"/>
      <dgm:spPr/>
      <dgm:t>
        <a:bodyPr/>
        <a:lstStyle/>
        <a:p>
          <a:endParaRPr lang="en-GB"/>
        </a:p>
      </dgm:t>
    </dgm:pt>
    <dgm:pt modelId="{704F0058-0EDE-4A42-8240-102E02F981AC}" type="pres">
      <dgm:prSet presAssocID="{98453846-079A-4C12-B996-B9939D6C4D9A}" presName="vertThree" presStyleCnt="0"/>
      <dgm:spPr/>
      <dgm:t>
        <a:bodyPr/>
        <a:lstStyle/>
        <a:p>
          <a:endParaRPr lang="en-GB"/>
        </a:p>
      </dgm:t>
    </dgm:pt>
    <dgm:pt modelId="{7D891831-EC29-4639-9139-2FFB3B975037}" type="pres">
      <dgm:prSet presAssocID="{98453846-079A-4C12-B996-B9939D6C4D9A}" presName="txThree" presStyleLbl="node3" presStyleIdx="0" presStyleCnt="6" custScaleX="7143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52588E67-7513-47BA-A2CF-5B7EC60AF555}" type="pres">
      <dgm:prSet presAssocID="{98453846-079A-4C12-B996-B9939D6C4D9A}" presName="horzThree" presStyleCnt="0"/>
      <dgm:spPr/>
      <dgm:t>
        <a:bodyPr/>
        <a:lstStyle/>
        <a:p>
          <a:endParaRPr lang="en-GB"/>
        </a:p>
      </dgm:t>
    </dgm:pt>
    <dgm:pt modelId="{1A838EC8-72FD-4E75-AF05-BD62436F827F}" type="pres">
      <dgm:prSet presAssocID="{63D30CC7-6E07-476F-A95F-BC3DFC12EEFD}" presName="sibSpaceThree" presStyleCnt="0"/>
      <dgm:spPr/>
      <dgm:t>
        <a:bodyPr/>
        <a:lstStyle/>
        <a:p>
          <a:endParaRPr lang="en-GB"/>
        </a:p>
      </dgm:t>
    </dgm:pt>
    <dgm:pt modelId="{4FD883A7-53B3-444B-B0B7-315EAA486371}" type="pres">
      <dgm:prSet presAssocID="{39596DF6-6D29-4830-A45C-AF8F8066BCA7}" presName="vertThree" presStyleCnt="0"/>
      <dgm:spPr/>
      <dgm:t>
        <a:bodyPr/>
        <a:lstStyle/>
        <a:p>
          <a:endParaRPr lang="en-GB"/>
        </a:p>
      </dgm:t>
    </dgm:pt>
    <dgm:pt modelId="{45FA9CA2-6DDC-41A7-8546-63E9396E89F4}" type="pres">
      <dgm:prSet presAssocID="{39596DF6-6D29-4830-A45C-AF8F8066BCA7}" presName="txThree" presStyleLbl="node3" presStyleIdx="1" presStyleCnt="6" custScaleX="7659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3E7171D-D7F9-4C5D-81A2-FAAC10A8422A}" type="pres">
      <dgm:prSet presAssocID="{39596DF6-6D29-4830-A45C-AF8F8066BCA7}" presName="horzThree" presStyleCnt="0"/>
      <dgm:spPr/>
      <dgm:t>
        <a:bodyPr/>
        <a:lstStyle/>
        <a:p>
          <a:endParaRPr lang="en-GB"/>
        </a:p>
      </dgm:t>
    </dgm:pt>
    <dgm:pt modelId="{258F7042-FD8B-46BE-9488-296C52F8825D}" type="pres">
      <dgm:prSet presAssocID="{AB4FB33F-3F84-48E0-94BE-9DC4DFB232A7}" presName="sibSpaceThree" presStyleCnt="0"/>
      <dgm:spPr/>
      <dgm:t>
        <a:bodyPr/>
        <a:lstStyle/>
        <a:p>
          <a:endParaRPr lang="en-GB"/>
        </a:p>
      </dgm:t>
    </dgm:pt>
    <dgm:pt modelId="{4CDEC712-9B34-4432-9FFE-358EF2886FF7}" type="pres">
      <dgm:prSet presAssocID="{5CC35860-0DAC-4156-96EE-F7F10FC96692}" presName="vertThree" presStyleCnt="0"/>
      <dgm:spPr/>
      <dgm:t>
        <a:bodyPr/>
        <a:lstStyle/>
        <a:p>
          <a:endParaRPr lang="en-GB"/>
        </a:p>
      </dgm:t>
    </dgm:pt>
    <dgm:pt modelId="{0DC68FCD-359F-4103-9429-B285F0EA4ED8}" type="pres">
      <dgm:prSet presAssocID="{5CC35860-0DAC-4156-96EE-F7F10FC96692}" presName="txThree" presStyleLbl="node3" presStyleIdx="2" presStyleCnt="6" custScaleX="13674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EE1B236-D6E3-4A39-89DA-9240F05D3EED}" type="pres">
      <dgm:prSet presAssocID="{5CC35860-0DAC-4156-96EE-F7F10FC96692}" presName="horzThree" presStyleCnt="0"/>
      <dgm:spPr/>
      <dgm:t>
        <a:bodyPr/>
        <a:lstStyle/>
        <a:p>
          <a:endParaRPr lang="en-GB"/>
        </a:p>
      </dgm:t>
    </dgm:pt>
    <dgm:pt modelId="{BC52D425-EEB0-4824-83F2-B1E89CAF0596}" type="pres">
      <dgm:prSet presAssocID="{C7211F45-D358-4FCB-8359-4724E7C50ACA}" presName="sibSpaceTwo" presStyleCnt="0"/>
      <dgm:spPr/>
      <dgm:t>
        <a:bodyPr/>
        <a:lstStyle/>
        <a:p>
          <a:endParaRPr lang="en-GB"/>
        </a:p>
      </dgm:t>
    </dgm:pt>
    <dgm:pt modelId="{96BAC3C2-15EF-44D7-BAA6-87E930407955}" type="pres">
      <dgm:prSet presAssocID="{280B8EE7-1055-4595-8988-11CC03F6F739}" presName="vertTwo" presStyleCnt="0"/>
      <dgm:spPr/>
      <dgm:t>
        <a:bodyPr/>
        <a:lstStyle/>
        <a:p>
          <a:endParaRPr lang="en-GB"/>
        </a:p>
      </dgm:t>
    </dgm:pt>
    <dgm:pt modelId="{4E03F2B6-D1BC-453D-81E0-30DBEB930F72}" type="pres">
      <dgm:prSet presAssocID="{280B8EE7-1055-4595-8988-11CC03F6F739}" presName="txTwo" presStyleLbl="node2" presStyleIdx="1" presStyleCnt="2" custScaleY="4573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ED5DDE0-6F4A-4A0C-B0BE-9A3D78F16B8F}" type="pres">
      <dgm:prSet presAssocID="{280B8EE7-1055-4595-8988-11CC03F6F739}" presName="parTransTwo" presStyleCnt="0"/>
      <dgm:spPr/>
      <dgm:t>
        <a:bodyPr/>
        <a:lstStyle/>
        <a:p>
          <a:endParaRPr lang="en-GB"/>
        </a:p>
      </dgm:t>
    </dgm:pt>
    <dgm:pt modelId="{392F86F0-0AFE-4A9B-8CB4-53BE27192D95}" type="pres">
      <dgm:prSet presAssocID="{280B8EE7-1055-4595-8988-11CC03F6F739}" presName="horzTwo" presStyleCnt="0"/>
      <dgm:spPr/>
      <dgm:t>
        <a:bodyPr/>
        <a:lstStyle/>
        <a:p>
          <a:endParaRPr lang="en-GB"/>
        </a:p>
      </dgm:t>
    </dgm:pt>
    <dgm:pt modelId="{01EA81D6-EC90-42D3-9F41-68958B81D898}" type="pres">
      <dgm:prSet presAssocID="{6DCAF690-DE06-4A8A-BE5A-3AC2F44AC3F7}" presName="vertThree" presStyleCnt="0"/>
      <dgm:spPr/>
      <dgm:t>
        <a:bodyPr/>
        <a:lstStyle/>
        <a:p>
          <a:endParaRPr lang="en-GB"/>
        </a:p>
      </dgm:t>
    </dgm:pt>
    <dgm:pt modelId="{AE5FC4FA-4C10-47DB-871E-3087F34C6195}" type="pres">
      <dgm:prSet presAssocID="{6DCAF690-DE06-4A8A-BE5A-3AC2F44AC3F7}" presName="txThree" presStyleLbl="node3" presStyleIdx="3" presStyleCnt="6" custScaleX="10636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51206C8D-B16C-4375-89FC-D60375DCED9B}" type="pres">
      <dgm:prSet presAssocID="{6DCAF690-DE06-4A8A-BE5A-3AC2F44AC3F7}" presName="horzThree" presStyleCnt="0"/>
      <dgm:spPr/>
      <dgm:t>
        <a:bodyPr/>
        <a:lstStyle/>
        <a:p>
          <a:endParaRPr lang="en-GB"/>
        </a:p>
      </dgm:t>
    </dgm:pt>
    <dgm:pt modelId="{C86DA6DD-BB10-4464-9CB8-24AA3BFBDC53}" type="pres">
      <dgm:prSet presAssocID="{14A82D05-3ADE-4D8D-90EA-E8149DE08FB0}" presName="sibSpaceThree" presStyleCnt="0"/>
      <dgm:spPr/>
      <dgm:t>
        <a:bodyPr/>
        <a:lstStyle/>
        <a:p>
          <a:endParaRPr lang="en-GB"/>
        </a:p>
      </dgm:t>
    </dgm:pt>
    <dgm:pt modelId="{9465F695-8F25-47C4-A1BB-D2D9C6DE2060}" type="pres">
      <dgm:prSet presAssocID="{8014B6B9-1DAA-4CB0-9123-27FE8F8CD7EA}" presName="vertThree" presStyleCnt="0"/>
      <dgm:spPr/>
      <dgm:t>
        <a:bodyPr/>
        <a:lstStyle/>
        <a:p>
          <a:endParaRPr lang="en-GB"/>
        </a:p>
      </dgm:t>
    </dgm:pt>
    <dgm:pt modelId="{D2F9DF58-D09C-4C64-AFB7-F9D004225D8E}" type="pres">
      <dgm:prSet presAssocID="{8014B6B9-1DAA-4CB0-9123-27FE8F8CD7EA}" presName="txThree" presStyleLbl="node3" presStyleIdx="4" presStyleCnt="6" custScaleX="11531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420479C-ACDB-4A3E-B980-A6E7A55EB7CA}" type="pres">
      <dgm:prSet presAssocID="{8014B6B9-1DAA-4CB0-9123-27FE8F8CD7EA}" presName="horzThree" presStyleCnt="0"/>
      <dgm:spPr/>
      <dgm:t>
        <a:bodyPr/>
        <a:lstStyle/>
        <a:p>
          <a:endParaRPr lang="en-GB"/>
        </a:p>
      </dgm:t>
    </dgm:pt>
    <dgm:pt modelId="{D5FCDB32-6E2D-463D-A2AA-0F24C17A2198}" type="pres">
      <dgm:prSet presAssocID="{6011F524-16CE-44CE-844C-6A348C97F8A7}" presName="sibSpaceThree" presStyleCnt="0"/>
      <dgm:spPr/>
      <dgm:t>
        <a:bodyPr/>
        <a:lstStyle/>
        <a:p>
          <a:endParaRPr lang="en-GB"/>
        </a:p>
      </dgm:t>
    </dgm:pt>
    <dgm:pt modelId="{01620AC0-83EC-407D-861E-E819CDF2B81B}" type="pres">
      <dgm:prSet presAssocID="{8A28409F-9554-46B5-9E10-31BE2D3777F1}" presName="vertThree" presStyleCnt="0"/>
      <dgm:spPr/>
      <dgm:t>
        <a:bodyPr/>
        <a:lstStyle/>
        <a:p>
          <a:endParaRPr lang="en-GB"/>
        </a:p>
      </dgm:t>
    </dgm:pt>
    <dgm:pt modelId="{1F7F68E0-971D-429C-A954-ABE29AA6D963}" type="pres">
      <dgm:prSet presAssocID="{8A28409F-9554-46B5-9E10-31BE2D3777F1}" presName="txThre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79A20AB-C68E-45AA-854A-78CC7594B55C}" type="pres">
      <dgm:prSet presAssocID="{8A28409F-9554-46B5-9E10-31BE2D3777F1}" presName="horzThree" presStyleCnt="0"/>
      <dgm:spPr/>
      <dgm:t>
        <a:bodyPr/>
        <a:lstStyle/>
        <a:p>
          <a:endParaRPr lang="en-GB"/>
        </a:p>
      </dgm:t>
    </dgm:pt>
  </dgm:ptLst>
  <dgm:cxnLst>
    <dgm:cxn modelId="{384273CC-F43A-48B8-AA21-C91CFBF9EC3C}" srcId="{C8D6F0C2-F737-419A-9C8F-054F5C786A91}" destId="{11214F9D-CD01-4A03-BD1A-DA5E3B92FFD1}" srcOrd="0" destOrd="0" parTransId="{040A4FEA-A757-490C-9208-F668F9F56BAA}" sibTransId="{C7211F45-D358-4FCB-8359-4724E7C50ACA}"/>
    <dgm:cxn modelId="{959C4EBA-6130-4920-A710-AE69339215A1}" srcId="{280B8EE7-1055-4595-8988-11CC03F6F739}" destId="{8A28409F-9554-46B5-9E10-31BE2D3777F1}" srcOrd="2" destOrd="0" parTransId="{D2B836E9-0BF7-4051-8CE9-CE2C6B39CDBE}" sibTransId="{04C76918-988D-4899-9E52-D2DAB89DF9BE}"/>
    <dgm:cxn modelId="{204BE941-076F-42DD-AD58-F083EB4D7E7B}" srcId="{6D0A4249-A42D-48D3-86AA-25C1BE58D0EA}" destId="{C8D6F0C2-F737-419A-9C8F-054F5C786A91}" srcOrd="0" destOrd="0" parTransId="{7C004048-C8F9-4B74-81A9-680E1D67BEFB}" sibTransId="{5186E731-9B2A-4A96-AAA6-17DA1A23CE26}"/>
    <dgm:cxn modelId="{6FAB80D5-69A0-43BA-8BAC-7F56DE1D7902}" type="presOf" srcId="{6DCAF690-DE06-4A8A-BE5A-3AC2F44AC3F7}" destId="{AE5FC4FA-4C10-47DB-871E-3087F34C6195}" srcOrd="0" destOrd="0" presId="urn:microsoft.com/office/officeart/2005/8/layout/hierarchy4"/>
    <dgm:cxn modelId="{747185A8-8335-4981-A427-1A5FB752AC46}" type="presOf" srcId="{8A28409F-9554-46B5-9E10-31BE2D3777F1}" destId="{1F7F68E0-971D-429C-A954-ABE29AA6D963}" srcOrd="0" destOrd="0" presId="urn:microsoft.com/office/officeart/2005/8/layout/hierarchy4"/>
    <dgm:cxn modelId="{E4A9CB97-95BE-4CA4-9E62-AE13F01B2D94}" srcId="{11214F9D-CD01-4A03-BD1A-DA5E3B92FFD1}" destId="{39596DF6-6D29-4830-A45C-AF8F8066BCA7}" srcOrd="1" destOrd="0" parTransId="{9361D5ED-F85D-41EC-87A6-8ACB655D29E2}" sibTransId="{AB4FB33F-3F84-48E0-94BE-9DC4DFB232A7}"/>
    <dgm:cxn modelId="{B623E3CB-752E-41E0-BC53-4BDF92B7428A}" srcId="{11214F9D-CD01-4A03-BD1A-DA5E3B92FFD1}" destId="{98453846-079A-4C12-B996-B9939D6C4D9A}" srcOrd="0" destOrd="0" parTransId="{7489FA83-1AD9-4A87-95BD-7A4F8E79FDBD}" sibTransId="{63D30CC7-6E07-476F-A95F-BC3DFC12EEFD}"/>
    <dgm:cxn modelId="{83ABCBAB-8129-4F8F-B8EE-3B29C3ECCD73}" type="presOf" srcId="{98453846-079A-4C12-B996-B9939D6C4D9A}" destId="{7D891831-EC29-4639-9139-2FFB3B975037}" srcOrd="0" destOrd="0" presId="urn:microsoft.com/office/officeart/2005/8/layout/hierarchy4"/>
    <dgm:cxn modelId="{E81531FA-E9A1-45D2-A2BD-49C2C08B4D24}" type="presOf" srcId="{8014B6B9-1DAA-4CB0-9123-27FE8F8CD7EA}" destId="{D2F9DF58-D09C-4C64-AFB7-F9D004225D8E}" srcOrd="0" destOrd="0" presId="urn:microsoft.com/office/officeart/2005/8/layout/hierarchy4"/>
    <dgm:cxn modelId="{9A1CC55F-3222-4507-A39F-07AA4E2E4FF8}" type="presOf" srcId="{280B8EE7-1055-4595-8988-11CC03F6F739}" destId="{4E03F2B6-D1BC-453D-81E0-30DBEB930F72}" srcOrd="0" destOrd="0" presId="urn:microsoft.com/office/officeart/2005/8/layout/hierarchy4"/>
    <dgm:cxn modelId="{8323210D-0617-4B9E-AFA7-E685F9D4808B}" srcId="{280B8EE7-1055-4595-8988-11CC03F6F739}" destId="{6DCAF690-DE06-4A8A-BE5A-3AC2F44AC3F7}" srcOrd="0" destOrd="0" parTransId="{741D6A2B-A041-4DB5-BA27-1FA28BF2BF0E}" sibTransId="{14A82D05-3ADE-4D8D-90EA-E8149DE08FB0}"/>
    <dgm:cxn modelId="{375940A0-5B85-44C3-81F1-5EF67D4A3ECD}" type="presOf" srcId="{5CC35860-0DAC-4156-96EE-F7F10FC96692}" destId="{0DC68FCD-359F-4103-9429-B285F0EA4ED8}" srcOrd="0" destOrd="0" presId="urn:microsoft.com/office/officeart/2005/8/layout/hierarchy4"/>
    <dgm:cxn modelId="{DE061A62-12AA-4A85-A4F1-FA8900C33AB1}" srcId="{C8D6F0C2-F737-419A-9C8F-054F5C786A91}" destId="{280B8EE7-1055-4595-8988-11CC03F6F739}" srcOrd="1" destOrd="0" parTransId="{3D223A5D-AF6F-434F-B42F-1E78956302ED}" sibTransId="{DC2AEF37-C22F-48E4-A58B-B3B013844B2F}"/>
    <dgm:cxn modelId="{AC44C54B-F214-4250-A1CE-BA715BD5C571}" type="presOf" srcId="{C8D6F0C2-F737-419A-9C8F-054F5C786A91}" destId="{7004EB9A-7BF5-424A-9FA9-2CF3DB69AF0D}" srcOrd="0" destOrd="0" presId="urn:microsoft.com/office/officeart/2005/8/layout/hierarchy4"/>
    <dgm:cxn modelId="{89B8ACCE-0E19-4ABE-B503-018E95DF0DA7}" srcId="{280B8EE7-1055-4595-8988-11CC03F6F739}" destId="{8014B6B9-1DAA-4CB0-9123-27FE8F8CD7EA}" srcOrd="1" destOrd="0" parTransId="{2BA3B4AD-9793-4849-AE02-8CD99F774770}" sibTransId="{6011F524-16CE-44CE-844C-6A348C97F8A7}"/>
    <dgm:cxn modelId="{717F99F9-B134-4CEF-9226-80F76EE3A568}" type="presOf" srcId="{6D0A4249-A42D-48D3-86AA-25C1BE58D0EA}" destId="{DA8573CD-AD93-4F56-998C-644646EAC8B0}" srcOrd="0" destOrd="0" presId="urn:microsoft.com/office/officeart/2005/8/layout/hierarchy4"/>
    <dgm:cxn modelId="{231B0BB3-0D2D-45B4-8AEE-8B5DFD1F71EB}" type="presOf" srcId="{11214F9D-CD01-4A03-BD1A-DA5E3B92FFD1}" destId="{01629F4A-F38C-420D-8D0D-50353FEAD30A}" srcOrd="0" destOrd="0" presId="urn:microsoft.com/office/officeart/2005/8/layout/hierarchy4"/>
    <dgm:cxn modelId="{F4B3FEE7-61C4-42C0-81D1-B424082C61F4}" type="presOf" srcId="{39596DF6-6D29-4830-A45C-AF8F8066BCA7}" destId="{45FA9CA2-6DDC-41A7-8546-63E9396E89F4}" srcOrd="0" destOrd="0" presId="urn:microsoft.com/office/officeart/2005/8/layout/hierarchy4"/>
    <dgm:cxn modelId="{DA5F3960-D3A9-4834-97A9-44AF47970B97}" srcId="{11214F9D-CD01-4A03-BD1A-DA5E3B92FFD1}" destId="{5CC35860-0DAC-4156-96EE-F7F10FC96692}" srcOrd="2" destOrd="0" parTransId="{0E7670B0-7D21-4819-9DE0-20D8E72D4078}" sibTransId="{8F20CF19-70EE-4074-B3E8-A0265EFA0DBE}"/>
    <dgm:cxn modelId="{19F960A0-A57D-4FAE-A92C-81E7CCDC4EAF}" type="presParOf" srcId="{DA8573CD-AD93-4F56-998C-644646EAC8B0}" destId="{9D813632-9F72-42E5-AD38-F5F2C23841F2}" srcOrd="0" destOrd="0" presId="urn:microsoft.com/office/officeart/2005/8/layout/hierarchy4"/>
    <dgm:cxn modelId="{68D2CD72-739D-4125-8C3D-62C2D8B39423}" type="presParOf" srcId="{9D813632-9F72-42E5-AD38-F5F2C23841F2}" destId="{7004EB9A-7BF5-424A-9FA9-2CF3DB69AF0D}" srcOrd="0" destOrd="0" presId="urn:microsoft.com/office/officeart/2005/8/layout/hierarchy4"/>
    <dgm:cxn modelId="{A97AA313-1FDD-4F86-904B-F88AC922F292}" type="presParOf" srcId="{9D813632-9F72-42E5-AD38-F5F2C23841F2}" destId="{6DA26095-C79D-4F73-8A46-73E5EC34F412}" srcOrd="1" destOrd="0" presId="urn:microsoft.com/office/officeart/2005/8/layout/hierarchy4"/>
    <dgm:cxn modelId="{42389827-B70C-42F6-808E-2AF3CAFD9E91}" type="presParOf" srcId="{9D813632-9F72-42E5-AD38-F5F2C23841F2}" destId="{91E250D8-91C6-45C8-A0DA-4A8DD057F087}" srcOrd="2" destOrd="0" presId="urn:microsoft.com/office/officeart/2005/8/layout/hierarchy4"/>
    <dgm:cxn modelId="{BADA34E5-656F-4DF3-A5AD-44790E530AAC}" type="presParOf" srcId="{91E250D8-91C6-45C8-A0DA-4A8DD057F087}" destId="{E518E9F7-7413-4A2D-97A5-78B9F42E455E}" srcOrd="0" destOrd="0" presId="urn:microsoft.com/office/officeart/2005/8/layout/hierarchy4"/>
    <dgm:cxn modelId="{F14501F0-F65F-4E27-A79A-C6923B727C59}" type="presParOf" srcId="{E518E9F7-7413-4A2D-97A5-78B9F42E455E}" destId="{01629F4A-F38C-420D-8D0D-50353FEAD30A}" srcOrd="0" destOrd="0" presId="urn:microsoft.com/office/officeart/2005/8/layout/hierarchy4"/>
    <dgm:cxn modelId="{565921C7-731A-4913-A5CD-60DA0CE1CABA}" type="presParOf" srcId="{E518E9F7-7413-4A2D-97A5-78B9F42E455E}" destId="{9288595B-0FD2-4D6D-82BD-0EB71E2859BE}" srcOrd="1" destOrd="0" presId="urn:microsoft.com/office/officeart/2005/8/layout/hierarchy4"/>
    <dgm:cxn modelId="{FD65C7D4-9139-41C6-A246-DA448CE0353E}" type="presParOf" srcId="{E518E9F7-7413-4A2D-97A5-78B9F42E455E}" destId="{82CADDC6-5F00-4CB5-8FE4-82B7A916CCCA}" srcOrd="2" destOrd="0" presId="urn:microsoft.com/office/officeart/2005/8/layout/hierarchy4"/>
    <dgm:cxn modelId="{47E189A7-8169-4F63-8740-14B920717D5C}" type="presParOf" srcId="{82CADDC6-5F00-4CB5-8FE4-82B7A916CCCA}" destId="{704F0058-0EDE-4A42-8240-102E02F981AC}" srcOrd="0" destOrd="0" presId="urn:microsoft.com/office/officeart/2005/8/layout/hierarchy4"/>
    <dgm:cxn modelId="{5E9FB05C-268E-4389-87BE-5CE4CC225F76}" type="presParOf" srcId="{704F0058-0EDE-4A42-8240-102E02F981AC}" destId="{7D891831-EC29-4639-9139-2FFB3B975037}" srcOrd="0" destOrd="0" presId="urn:microsoft.com/office/officeart/2005/8/layout/hierarchy4"/>
    <dgm:cxn modelId="{BEE6BA3D-F099-43E9-80D7-D908CF12236B}" type="presParOf" srcId="{704F0058-0EDE-4A42-8240-102E02F981AC}" destId="{52588E67-7513-47BA-A2CF-5B7EC60AF555}" srcOrd="1" destOrd="0" presId="urn:microsoft.com/office/officeart/2005/8/layout/hierarchy4"/>
    <dgm:cxn modelId="{ABE84EDB-7D85-488A-BCBC-0C50CAC2CD52}" type="presParOf" srcId="{82CADDC6-5F00-4CB5-8FE4-82B7A916CCCA}" destId="{1A838EC8-72FD-4E75-AF05-BD62436F827F}" srcOrd="1" destOrd="0" presId="urn:microsoft.com/office/officeart/2005/8/layout/hierarchy4"/>
    <dgm:cxn modelId="{81A4A186-86AB-49A0-B0C6-BA093254F1B5}" type="presParOf" srcId="{82CADDC6-5F00-4CB5-8FE4-82B7A916CCCA}" destId="{4FD883A7-53B3-444B-B0B7-315EAA486371}" srcOrd="2" destOrd="0" presId="urn:microsoft.com/office/officeart/2005/8/layout/hierarchy4"/>
    <dgm:cxn modelId="{99002463-EFA0-4396-A222-06BC07F57156}" type="presParOf" srcId="{4FD883A7-53B3-444B-B0B7-315EAA486371}" destId="{45FA9CA2-6DDC-41A7-8546-63E9396E89F4}" srcOrd="0" destOrd="0" presId="urn:microsoft.com/office/officeart/2005/8/layout/hierarchy4"/>
    <dgm:cxn modelId="{FA7F3A8A-238A-4280-9BF4-766FF0763568}" type="presParOf" srcId="{4FD883A7-53B3-444B-B0B7-315EAA486371}" destId="{73E7171D-D7F9-4C5D-81A2-FAAC10A8422A}" srcOrd="1" destOrd="0" presId="urn:microsoft.com/office/officeart/2005/8/layout/hierarchy4"/>
    <dgm:cxn modelId="{AEFF807A-64B4-483C-8B89-3F1FF0B89A63}" type="presParOf" srcId="{82CADDC6-5F00-4CB5-8FE4-82B7A916CCCA}" destId="{258F7042-FD8B-46BE-9488-296C52F8825D}" srcOrd="3" destOrd="0" presId="urn:microsoft.com/office/officeart/2005/8/layout/hierarchy4"/>
    <dgm:cxn modelId="{1B94DFBE-3569-4FD2-939A-D1A44FC0DC49}" type="presParOf" srcId="{82CADDC6-5F00-4CB5-8FE4-82B7A916CCCA}" destId="{4CDEC712-9B34-4432-9FFE-358EF2886FF7}" srcOrd="4" destOrd="0" presId="urn:microsoft.com/office/officeart/2005/8/layout/hierarchy4"/>
    <dgm:cxn modelId="{BCE122F0-2EBF-4307-AA53-6B013F7A19D3}" type="presParOf" srcId="{4CDEC712-9B34-4432-9FFE-358EF2886FF7}" destId="{0DC68FCD-359F-4103-9429-B285F0EA4ED8}" srcOrd="0" destOrd="0" presId="urn:microsoft.com/office/officeart/2005/8/layout/hierarchy4"/>
    <dgm:cxn modelId="{6D3C4A7D-F44A-467C-A723-0A85C406E7CB}" type="presParOf" srcId="{4CDEC712-9B34-4432-9FFE-358EF2886FF7}" destId="{4EE1B236-D6E3-4A39-89DA-9240F05D3EED}" srcOrd="1" destOrd="0" presId="urn:microsoft.com/office/officeart/2005/8/layout/hierarchy4"/>
    <dgm:cxn modelId="{E22060C0-203A-483B-AAC5-7A84E6048249}" type="presParOf" srcId="{91E250D8-91C6-45C8-A0DA-4A8DD057F087}" destId="{BC52D425-EEB0-4824-83F2-B1E89CAF0596}" srcOrd="1" destOrd="0" presId="urn:microsoft.com/office/officeart/2005/8/layout/hierarchy4"/>
    <dgm:cxn modelId="{455C35D1-B455-45EE-8188-9842642B395D}" type="presParOf" srcId="{91E250D8-91C6-45C8-A0DA-4A8DD057F087}" destId="{96BAC3C2-15EF-44D7-BAA6-87E930407955}" srcOrd="2" destOrd="0" presId="urn:microsoft.com/office/officeart/2005/8/layout/hierarchy4"/>
    <dgm:cxn modelId="{B7055EA0-1D54-4FCE-820D-1616CD182307}" type="presParOf" srcId="{96BAC3C2-15EF-44D7-BAA6-87E930407955}" destId="{4E03F2B6-D1BC-453D-81E0-30DBEB930F72}" srcOrd="0" destOrd="0" presId="urn:microsoft.com/office/officeart/2005/8/layout/hierarchy4"/>
    <dgm:cxn modelId="{D734A3BE-3B87-4847-9491-E64E31F4749F}" type="presParOf" srcId="{96BAC3C2-15EF-44D7-BAA6-87E930407955}" destId="{6ED5DDE0-6F4A-4A0C-B0BE-9A3D78F16B8F}" srcOrd="1" destOrd="0" presId="urn:microsoft.com/office/officeart/2005/8/layout/hierarchy4"/>
    <dgm:cxn modelId="{8F24810B-62C2-4487-A238-5E7D76BA93E9}" type="presParOf" srcId="{96BAC3C2-15EF-44D7-BAA6-87E930407955}" destId="{392F86F0-0AFE-4A9B-8CB4-53BE27192D95}" srcOrd="2" destOrd="0" presId="urn:microsoft.com/office/officeart/2005/8/layout/hierarchy4"/>
    <dgm:cxn modelId="{3189E174-C194-403F-A272-99B923789A6E}" type="presParOf" srcId="{392F86F0-0AFE-4A9B-8CB4-53BE27192D95}" destId="{01EA81D6-EC90-42D3-9F41-68958B81D898}" srcOrd="0" destOrd="0" presId="urn:microsoft.com/office/officeart/2005/8/layout/hierarchy4"/>
    <dgm:cxn modelId="{00B3F3B6-9FA2-41D0-A594-DD8F13BE9FF2}" type="presParOf" srcId="{01EA81D6-EC90-42D3-9F41-68958B81D898}" destId="{AE5FC4FA-4C10-47DB-871E-3087F34C6195}" srcOrd="0" destOrd="0" presId="urn:microsoft.com/office/officeart/2005/8/layout/hierarchy4"/>
    <dgm:cxn modelId="{946FBD17-BAE5-4D77-B421-B8B2C9567393}" type="presParOf" srcId="{01EA81D6-EC90-42D3-9F41-68958B81D898}" destId="{51206C8D-B16C-4375-89FC-D60375DCED9B}" srcOrd="1" destOrd="0" presId="urn:microsoft.com/office/officeart/2005/8/layout/hierarchy4"/>
    <dgm:cxn modelId="{D17F790F-5AE6-4925-B79C-B7691EF03937}" type="presParOf" srcId="{392F86F0-0AFE-4A9B-8CB4-53BE27192D95}" destId="{C86DA6DD-BB10-4464-9CB8-24AA3BFBDC53}" srcOrd="1" destOrd="0" presId="urn:microsoft.com/office/officeart/2005/8/layout/hierarchy4"/>
    <dgm:cxn modelId="{C36DBC98-05E5-40A8-BADB-50343BA8A572}" type="presParOf" srcId="{392F86F0-0AFE-4A9B-8CB4-53BE27192D95}" destId="{9465F695-8F25-47C4-A1BB-D2D9C6DE2060}" srcOrd="2" destOrd="0" presId="urn:microsoft.com/office/officeart/2005/8/layout/hierarchy4"/>
    <dgm:cxn modelId="{3EFA89F2-8D15-4D86-AFD6-298722B71D3C}" type="presParOf" srcId="{9465F695-8F25-47C4-A1BB-D2D9C6DE2060}" destId="{D2F9DF58-D09C-4C64-AFB7-F9D004225D8E}" srcOrd="0" destOrd="0" presId="urn:microsoft.com/office/officeart/2005/8/layout/hierarchy4"/>
    <dgm:cxn modelId="{A91184D8-5BAA-4901-978F-4EA7CDEA3A59}" type="presParOf" srcId="{9465F695-8F25-47C4-A1BB-D2D9C6DE2060}" destId="{E420479C-ACDB-4A3E-B980-A6E7A55EB7CA}" srcOrd="1" destOrd="0" presId="urn:microsoft.com/office/officeart/2005/8/layout/hierarchy4"/>
    <dgm:cxn modelId="{900B92CF-5799-4B96-89D5-7F3C2A2388E6}" type="presParOf" srcId="{392F86F0-0AFE-4A9B-8CB4-53BE27192D95}" destId="{D5FCDB32-6E2D-463D-A2AA-0F24C17A2198}" srcOrd="3" destOrd="0" presId="urn:microsoft.com/office/officeart/2005/8/layout/hierarchy4"/>
    <dgm:cxn modelId="{03FC78C8-827F-4911-A04B-7D9AB19D50ED}" type="presParOf" srcId="{392F86F0-0AFE-4A9B-8CB4-53BE27192D95}" destId="{01620AC0-83EC-407D-861E-E819CDF2B81B}" srcOrd="4" destOrd="0" presId="urn:microsoft.com/office/officeart/2005/8/layout/hierarchy4"/>
    <dgm:cxn modelId="{AFA174E1-27B5-4D5B-A454-78B7ED65CD59}" type="presParOf" srcId="{01620AC0-83EC-407D-861E-E819CDF2B81B}" destId="{1F7F68E0-971D-429C-A954-ABE29AA6D963}" srcOrd="0" destOrd="0" presId="urn:microsoft.com/office/officeart/2005/8/layout/hierarchy4"/>
    <dgm:cxn modelId="{83522233-E24C-43AD-95A4-1C1E8A24CBF7}" type="presParOf" srcId="{01620AC0-83EC-407D-861E-E819CDF2B81B}" destId="{F79A20AB-C68E-45AA-854A-78CC7594B5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D0A4249-A42D-48D3-86AA-25C1BE58D0EA}" type="doc">
      <dgm:prSet loTypeId="urn:microsoft.com/office/officeart/2005/8/layout/hierarchy4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pl-PL"/>
        </a:p>
      </dgm:t>
    </dgm:pt>
    <dgm:pt modelId="{11214F9D-CD01-4A03-BD1A-DA5E3B92FFD1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l-PL" sz="2800" dirty="0" smtClean="0">
              <a:solidFill>
                <a:schemeClr val="tx1"/>
              </a:solidFill>
            </a:rPr>
            <a:t>zadania zamknięte</a:t>
          </a:r>
          <a:endParaRPr lang="pl-PL" sz="2800" dirty="0">
            <a:solidFill>
              <a:schemeClr val="tx1"/>
            </a:solidFill>
          </a:endParaRPr>
        </a:p>
      </dgm:t>
    </dgm:pt>
    <dgm:pt modelId="{040A4FEA-A757-490C-9208-F668F9F56BAA}" type="parTrans" cxnId="{384273CC-F43A-48B8-AA21-C91CFBF9EC3C}">
      <dgm:prSet/>
      <dgm:spPr/>
      <dgm:t>
        <a:bodyPr/>
        <a:lstStyle/>
        <a:p>
          <a:endParaRPr lang="pl-PL" sz="2800">
            <a:solidFill>
              <a:schemeClr val="tx1"/>
            </a:solidFill>
          </a:endParaRPr>
        </a:p>
      </dgm:t>
    </dgm:pt>
    <dgm:pt modelId="{C7211F45-D358-4FCB-8359-4724E7C50ACA}" type="sibTrans" cxnId="{384273CC-F43A-48B8-AA21-C91CFBF9EC3C}">
      <dgm:prSet/>
      <dgm:spPr/>
      <dgm:t>
        <a:bodyPr/>
        <a:lstStyle/>
        <a:p>
          <a:endParaRPr lang="pl-PL" sz="2800">
            <a:solidFill>
              <a:schemeClr val="tx1"/>
            </a:solidFill>
          </a:endParaRPr>
        </a:p>
      </dgm:t>
    </dgm:pt>
    <dgm:pt modelId="{98453846-079A-4C12-B996-B9939D6C4D9A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rtl="0"/>
          <a:r>
            <a:rPr lang="pl-PL" sz="2800" smtClean="0">
              <a:solidFill>
                <a:schemeClr val="tx1"/>
              </a:solidFill>
            </a:rPr>
            <a:t>WW</a:t>
          </a:r>
          <a:endParaRPr lang="pl-PL" sz="2800" dirty="0">
            <a:solidFill>
              <a:schemeClr val="tx1"/>
            </a:solidFill>
          </a:endParaRPr>
        </a:p>
      </dgm:t>
    </dgm:pt>
    <dgm:pt modelId="{7489FA83-1AD9-4A87-95BD-7A4F8E79FDBD}" type="parTrans" cxnId="{B623E3CB-752E-41E0-BC53-4BDF92B7428A}">
      <dgm:prSet/>
      <dgm:spPr/>
      <dgm:t>
        <a:bodyPr/>
        <a:lstStyle/>
        <a:p>
          <a:endParaRPr lang="pl-PL" sz="2800">
            <a:solidFill>
              <a:schemeClr val="tx1"/>
            </a:solidFill>
          </a:endParaRPr>
        </a:p>
      </dgm:t>
    </dgm:pt>
    <dgm:pt modelId="{63D30CC7-6E07-476F-A95F-BC3DFC12EEFD}" type="sibTrans" cxnId="{B623E3CB-752E-41E0-BC53-4BDF92B7428A}">
      <dgm:prSet/>
      <dgm:spPr/>
      <dgm:t>
        <a:bodyPr/>
        <a:lstStyle/>
        <a:p>
          <a:endParaRPr lang="pl-PL" sz="2800">
            <a:solidFill>
              <a:schemeClr val="tx1"/>
            </a:solidFill>
          </a:endParaRPr>
        </a:p>
      </dgm:t>
    </dgm:pt>
    <dgm:pt modelId="{39596DF6-6D29-4830-A45C-AF8F8066BCA7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rtl="0"/>
          <a:r>
            <a:rPr lang="pl-PL" sz="2800" dirty="0" smtClean="0">
              <a:solidFill>
                <a:schemeClr val="tx1"/>
              </a:solidFill>
            </a:rPr>
            <a:t>PF</a:t>
          </a:r>
          <a:endParaRPr lang="pl-PL" sz="2800" dirty="0">
            <a:solidFill>
              <a:schemeClr val="tx1"/>
            </a:solidFill>
          </a:endParaRPr>
        </a:p>
      </dgm:t>
    </dgm:pt>
    <dgm:pt modelId="{9361D5ED-F85D-41EC-87A6-8ACB655D29E2}" type="parTrans" cxnId="{E4A9CB97-95BE-4CA4-9E62-AE13F01B2D94}">
      <dgm:prSet/>
      <dgm:spPr/>
      <dgm:t>
        <a:bodyPr/>
        <a:lstStyle/>
        <a:p>
          <a:endParaRPr lang="pl-PL" sz="2800">
            <a:solidFill>
              <a:schemeClr val="tx1"/>
            </a:solidFill>
          </a:endParaRPr>
        </a:p>
      </dgm:t>
    </dgm:pt>
    <dgm:pt modelId="{AB4FB33F-3F84-48E0-94BE-9DC4DFB232A7}" type="sibTrans" cxnId="{E4A9CB97-95BE-4CA4-9E62-AE13F01B2D94}">
      <dgm:prSet/>
      <dgm:spPr/>
      <dgm:t>
        <a:bodyPr/>
        <a:lstStyle/>
        <a:p>
          <a:endParaRPr lang="pl-PL" sz="2800">
            <a:solidFill>
              <a:schemeClr val="tx1"/>
            </a:solidFill>
          </a:endParaRPr>
        </a:p>
      </dgm:t>
    </dgm:pt>
    <dgm:pt modelId="{5CC35860-0DAC-4156-96EE-F7F10FC96692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rtl="0"/>
          <a:r>
            <a:rPr lang="pl-PL" sz="2800" smtClean="0">
              <a:solidFill>
                <a:schemeClr val="tx1"/>
              </a:solidFill>
            </a:rPr>
            <a:t>zadania na dobieranie</a:t>
          </a:r>
          <a:endParaRPr lang="pl-PL" sz="2800" dirty="0">
            <a:solidFill>
              <a:schemeClr val="tx1"/>
            </a:solidFill>
          </a:endParaRPr>
        </a:p>
      </dgm:t>
    </dgm:pt>
    <dgm:pt modelId="{0E7670B0-7D21-4819-9DE0-20D8E72D4078}" type="parTrans" cxnId="{DA5F3960-D3A9-4834-97A9-44AF47970B97}">
      <dgm:prSet/>
      <dgm:spPr/>
      <dgm:t>
        <a:bodyPr/>
        <a:lstStyle/>
        <a:p>
          <a:endParaRPr lang="pl-PL" sz="2800">
            <a:solidFill>
              <a:schemeClr val="tx1"/>
            </a:solidFill>
          </a:endParaRPr>
        </a:p>
      </dgm:t>
    </dgm:pt>
    <dgm:pt modelId="{8F20CF19-70EE-4074-B3E8-A0265EFA0DBE}" type="sibTrans" cxnId="{DA5F3960-D3A9-4834-97A9-44AF47970B97}">
      <dgm:prSet/>
      <dgm:spPr/>
      <dgm:t>
        <a:bodyPr/>
        <a:lstStyle/>
        <a:p>
          <a:endParaRPr lang="pl-PL" sz="2800">
            <a:solidFill>
              <a:schemeClr val="tx1"/>
            </a:solidFill>
          </a:endParaRPr>
        </a:p>
      </dgm:t>
    </dgm:pt>
    <dgm:pt modelId="{C8D6F0C2-F737-419A-9C8F-054F5C786A91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l-PL" sz="3600" b="1" dirty="0" smtClean="0">
              <a:solidFill>
                <a:schemeClr val="tx1"/>
              </a:solidFill>
            </a:rPr>
            <a:t>język obcy</a:t>
          </a:r>
          <a:endParaRPr lang="pl-PL" sz="3600" b="1" dirty="0">
            <a:solidFill>
              <a:schemeClr val="tx1"/>
            </a:solidFill>
          </a:endParaRPr>
        </a:p>
      </dgm:t>
    </dgm:pt>
    <dgm:pt modelId="{5186E731-9B2A-4A96-AAA6-17DA1A23CE26}" type="sibTrans" cxnId="{204BE941-076F-42DD-AD58-F083EB4D7E7B}">
      <dgm:prSet/>
      <dgm:spPr/>
      <dgm:t>
        <a:bodyPr/>
        <a:lstStyle/>
        <a:p>
          <a:endParaRPr lang="pl-PL" sz="2800">
            <a:solidFill>
              <a:schemeClr val="tx1"/>
            </a:solidFill>
          </a:endParaRPr>
        </a:p>
      </dgm:t>
    </dgm:pt>
    <dgm:pt modelId="{7C004048-C8F9-4B74-81A9-680E1D67BEFB}" type="parTrans" cxnId="{204BE941-076F-42DD-AD58-F083EB4D7E7B}">
      <dgm:prSet/>
      <dgm:spPr/>
      <dgm:t>
        <a:bodyPr/>
        <a:lstStyle/>
        <a:p>
          <a:endParaRPr lang="pl-PL" sz="2800">
            <a:solidFill>
              <a:schemeClr val="tx1"/>
            </a:solidFill>
          </a:endParaRPr>
        </a:p>
      </dgm:t>
    </dgm:pt>
    <dgm:pt modelId="{DA8573CD-AD93-4F56-998C-644646EAC8B0}" type="pres">
      <dgm:prSet presAssocID="{6D0A4249-A42D-48D3-86AA-25C1BE58D0E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9D813632-9F72-42E5-AD38-F5F2C23841F2}" type="pres">
      <dgm:prSet presAssocID="{C8D6F0C2-F737-419A-9C8F-054F5C786A91}" presName="vertOne" presStyleCnt="0"/>
      <dgm:spPr/>
      <dgm:t>
        <a:bodyPr/>
        <a:lstStyle/>
        <a:p>
          <a:endParaRPr lang="en-GB"/>
        </a:p>
      </dgm:t>
    </dgm:pt>
    <dgm:pt modelId="{7004EB9A-7BF5-424A-9FA9-2CF3DB69AF0D}" type="pres">
      <dgm:prSet presAssocID="{C8D6F0C2-F737-419A-9C8F-054F5C786A91}" presName="txOne" presStyleLbl="node0" presStyleIdx="0" presStyleCnt="1" custScaleY="3293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DA26095-C79D-4F73-8A46-73E5EC34F412}" type="pres">
      <dgm:prSet presAssocID="{C8D6F0C2-F737-419A-9C8F-054F5C786A91}" presName="parTransOne" presStyleCnt="0"/>
      <dgm:spPr/>
      <dgm:t>
        <a:bodyPr/>
        <a:lstStyle/>
        <a:p>
          <a:endParaRPr lang="en-GB"/>
        </a:p>
      </dgm:t>
    </dgm:pt>
    <dgm:pt modelId="{91E250D8-91C6-45C8-A0DA-4A8DD057F087}" type="pres">
      <dgm:prSet presAssocID="{C8D6F0C2-F737-419A-9C8F-054F5C786A91}" presName="horzOne" presStyleCnt="0"/>
      <dgm:spPr/>
      <dgm:t>
        <a:bodyPr/>
        <a:lstStyle/>
        <a:p>
          <a:endParaRPr lang="en-GB"/>
        </a:p>
      </dgm:t>
    </dgm:pt>
    <dgm:pt modelId="{E518E9F7-7413-4A2D-97A5-78B9F42E455E}" type="pres">
      <dgm:prSet presAssocID="{11214F9D-CD01-4A03-BD1A-DA5E3B92FFD1}" presName="vertTwo" presStyleCnt="0"/>
      <dgm:spPr/>
      <dgm:t>
        <a:bodyPr/>
        <a:lstStyle/>
        <a:p>
          <a:endParaRPr lang="en-GB"/>
        </a:p>
      </dgm:t>
    </dgm:pt>
    <dgm:pt modelId="{01629F4A-F38C-420D-8D0D-50353FEAD30A}" type="pres">
      <dgm:prSet presAssocID="{11214F9D-CD01-4A03-BD1A-DA5E3B92FFD1}" presName="txTwo" presStyleLbl="node2" presStyleIdx="0" presStyleCnt="1" custScaleY="4405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288595B-0FD2-4D6D-82BD-0EB71E2859BE}" type="pres">
      <dgm:prSet presAssocID="{11214F9D-CD01-4A03-BD1A-DA5E3B92FFD1}" presName="parTransTwo" presStyleCnt="0"/>
      <dgm:spPr/>
      <dgm:t>
        <a:bodyPr/>
        <a:lstStyle/>
        <a:p>
          <a:endParaRPr lang="en-GB"/>
        </a:p>
      </dgm:t>
    </dgm:pt>
    <dgm:pt modelId="{82CADDC6-5F00-4CB5-8FE4-82B7A916CCCA}" type="pres">
      <dgm:prSet presAssocID="{11214F9D-CD01-4A03-BD1A-DA5E3B92FFD1}" presName="horzTwo" presStyleCnt="0"/>
      <dgm:spPr/>
      <dgm:t>
        <a:bodyPr/>
        <a:lstStyle/>
        <a:p>
          <a:endParaRPr lang="en-GB"/>
        </a:p>
      </dgm:t>
    </dgm:pt>
    <dgm:pt modelId="{704F0058-0EDE-4A42-8240-102E02F981AC}" type="pres">
      <dgm:prSet presAssocID="{98453846-079A-4C12-B996-B9939D6C4D9A}" presName="vertThree" presStyleCnt="0"/>
      <dgm:spPr/>
      <dgm:t>
        <a:bodyPr/>
        <a:lstStyle/>
        <a:p>
          <a:endParaRPr lang="en-GB"/>
        </a:p>
      </dgm:t>
    </dgm:pt>
    <dgm:pt modelId="{7D891831-EC29-4639-9139-2FFB3B975037}" type="pres">
      <dgm:prSet presAssocID="{98453846-079A-4C12-B996-B9939D6C4D9A}" presName="txThree" presStyleLbl="node3" presStyleIdx="0" presStyleCnt="3" custScaleX="7143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52588E67-7513-47BA-A2CF-5B7EC60AF555}" type="pres">
      <dgm:prSet presAssocID="{98453846-079A-4C12-B996-B9939D6C4D9A}" presName="horzThree" presStyleCnt="0"/>
      <dgm:spPr/>
      <dgm:t>
        <a:bodyPr/>
        <a:lstStyle/>
        <a:p>
          <a:endParaRPr lang="en-GB"/>
        </a:p>
      </dgm:t>
    </dgm:pt>
    <dgm:pt modelId="{1A838EC8-72FD-4E75-AF05-BD62436F827F}" type="pres">
      <dgm:prSet presAssocID="{63D30CC7-6E07-476F-A95F-BC3DFC12EEFD}" presName="sibSpaceThree" presStyleCnt="0"/>
      <dgm:spPr/>
      <dgm:t>
        <a:bodyPr/>
        <a:lstStyle/>
        <a:p>
          <a:endParaRPr lang="en-GB"/>
        </a:p>
      </dgm:t>
    </dgm:pt>
    <dgm:pt modelId="{4FD883A7-53B3-444B-B0B7-315EAA486371}" type="pres">
      <dgm:prSet presAssocID="{39596DF6-6D29-4830-A45C-AF8F8066BCA7}" presName="vertThree" presStyleCnt="0"/>
      <dgm:spPr/>
      <dgm:t>
        <a:bodyPr/>
        <a:lstStyle/>
        <a:p>
          <a:endParaRPr lang="en-GB"/>
        </a:p>
      </dgm:t>
    </dgm:pt>
    <dgm:pt modelId="{45FA9CA2-6DDC-41A7-8546-63E9396E89F4}" type="pres">
      <dgm:prSet presAssocID="{39596DF6-6D29-4830-A45C-AF8F8066BCA7}" presName="txThree" presStyleLbl="node3" presStyleIdx="1" presStyleCnt="3" custScaleX="7659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3E7171D-D7F9-4C5D-81A2-FAAC10A8422A}" type="pres">
      <dgm:prSet presAssocID="{39596DF6-6D29-4830-A45C-AF8F8066BCA7}" presName="horzThree" presStyleCnt="0"/>
      <dgm:spPr/>
      <dgm:t>
        <a:bodyPr/>
        <a:lstStyle/>
        <a:p>
          <a:endParaRPr lang="en-GB"/>
        </a:p>
      </dgm:t>
    </dgm:pt>
    <dgm:pt modelId="{258F7042-FD8B-46BE-9488-296C52F8825D}" type="pres">
      <dgm:prSet presAssocID="{AB4FB33F-3F84-48E0-94BE-9DC4DFB232A7}" presName="sibSpaceThree" presStyleCnt="0"/>
      <dgm:spPr/>
      <dgm:t>
        <a:bodyPr/>
        <a:lstStyle/>
        <a:p>
          <a:endParaRPr lang="en-GB"/>
        </a:p>
      </dgm:t>
    </dgm:pt>
    <dgm:pt modelId="{4CDEC712-9B34-4432-9FFE-358EF2886FF7}" type="pres">
      <dgm:prSet presAssocID="{5CC35860-0DAC-4156-96EE-F7F10FC96692}" presName="vertThree" presStyleCnt="0"/>
      <dgm:spPr/>
      <dgm:t>
        <a:bodyPr/>
        <a:lstStyle/>
        <a:p>
          <a:endParaRPr lang="en-GB"/>
        </a:p>
      </dgm:t>
    </dgm:pt>
    <dgm:pt modelId="{0DC68FCD-359F-4103-9429-B285F0EA4ED8}" type="pres">
      <dgm:prSet presAssocID="{5CC35860-0DAC-4156-96EE-F7F10FC96692}" presName="txThree" presStyleLbl="node3" presStyleIdx="2" presStyleCnt="3" custScaleX="13674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EE1B236-D6E3-4A39-89DA-9240F05D3EED}" type="pres">
      <dgm:prSet presAssocID="{5CC35860-0DAC-4156-96EE-F7F10FC96692}" presName="horzThree" presStyleCnt="0"/>
      <dgm:spPr/>
      <dgm:t>
        <a:bodyPr/>
        <a:lstStyle/>
        <a:p>
          <a:endParaRPr lang="en-GB"/>
        </a:p>
      </dgm:t>
    </dgm:pt>
  </dgm:ptLst>
  <dgm:cxnLst>
    <dgm:cxn modelId="{384273CC-F43A-48B8-AA21-C91CFBF9EC3C}" srcId="{C8D6F0C2-F737-419A-9C8F-054F5C786A91}" destId="{11214F9D-CD01-4A03-BD1A-DA5E3B92FFD1}" srcOrd="0" destOrd="0" parTransId="{040A4FEA-A757-490C-9208-F668F9F56BAA}" sibTransId="{C7211F45-D358-4FCB-8359-4724E7C50ACA}"/>
    <dgm:cxn modelId="{2E8B03D6-321E-42F8-844C-080210CABB74}" type="presOf" srcId="{C8D6F0C2-F737-419A-9C8F-054F5C786A91}" destId="{7004EB9A-7BF5-424A-9FA9-2CF3DB69AF0D}" srcOrd="0" destOrd="0" presId="urn:microsoft.com/office/officeart/2005/8/layout/hierarchy4"/>
    <dgm:cxn modelId="{E4A9CB97-95BE-4CA4-9E62-AE13F01B2D94}" srcId="{11214F9D-CD01-4A03-BD1A-DA5E3B92FFD1}" destId="{39596DF6-6D29-4830-A45C-AF8F8066BCA7}" srcOrd="1" destOrd="0" parTransId="{9361D5ED-F85D-41EC-87A6-8ACB655D29E2}" sibTransId="{AB4FB33F-3F84-48E0-94BE-9DC4DFB232A7}"/>
    <dgm:cxn modelId="{B838C039-F094-4CC4-B200-413F212FB585}" type="presOf" srcId="{39596DF6-6D29-4830-A45C-AF8F8066BCA7}" destId="{45FA9CA2-6DDC-41A7-8546-63E9396E89F4}" srcOrd="0" destOrd="0" presId="urn:microsoft.com/office/officeart/2005/8/layout/hierarchy4"/>
    <dgm:cxn modelId="{5A0E898F-7F0F-4EA5-AE4E-53ED25E852EE}" type="presOf" srcId="{11214F9D-CD01-4A03-BD1A-DA5E3B92FFD1}" destId="{01629F4A-F38C-420D-8D0D-50353FEAD30A}" srcOrd="0" destOrd="0" presId="urn:microsoft.com/office/officeart/2005/8/layout/hierarchy4"/>
    <dgm:cxn modelId="{64655E2F-9D4A-44CE-A917-D85F0E090A37}" type="presOf" srcId="{5CC35860-0DAC-4156-96EE-F7F10FC96692}" destId="{0DC68FCD-359F-4103-9429-B285F0EA4ED8}" srcOrd="0" destOrd="0" presId="urn:microsoft.com/office/officeart/2005/8/layout/hierarchy4"/>
    <dgm:cxn modelId="{0F2AF829-989C-4343-8029-886C45BA7320}" type="presOf" srcId="{98453846-079A-4C12-B996-B9939D6C4D9A}" destId="{7D891831-EC29-4639-9139-2FFB3B975037}" srcOrd="0" destOrd="0" presId="urn:microsoft.com/office/officeart/2005/8/layout/hierarchy4"/>
    <dgm:cxn modelId="{B623E3CB-752E-41E0-BC53-4BDF92B7428A}" srcId="{11214F9D-CD01-4A03-BD1A-DA5E3B92FFD1}" destId="{98453846-079A-4C12-B996-B9939D6C4D9A}" srcOrd="0" destOrd="0" parTransId="{7489FA83-1AD9-4A87-95BD-7A4F8E79FDBD}" sibTransId="{63D30CC7-6E07-476F-A95F-BC3DFC12EEFD}"/>
    <dgm:cxn modelId="{204BE941-076F-42DD-AD58-F083EB4D7E7B}" srcId="{6D0A4249-A42D-48D3-86AA-25C1BE58D0EA}" destId="{C8D6F0C2-F737-419A-9C8F-054F5C786A91}" srcOrd="0" destOrd="0" parTransId="{7C004048-C8F9-4B74-81A9-680E1D67BEFB}" sibTransId="{5186E731-9B2A-4A96-AAA6-17DA1A23CE26}"/>
    <dgm:cxn modelId="{DA5F3960-D3A9-4834-97A9-44AF47970B97}" srcId="{11214F9D-CD01-4A03-BD1A-DA5E3B92FFD1}" destId="{5CC35860-0DAC-4156-96EE-F7F10FC96692}" srcOrd="2" destOrd="0" parTransId="{0E7670B0-7D21-4819-9DE0-20D8E72D4078}" sibTransId="{8F20CF19-70EE-4074-B3E8-A0265EFA0DBE}"/>
    <dgm:cxn modelId="{F47DEBC7-401B-4C18-AF7C-797C662A69CB}" type="presOf" srcId="{6D0A4249-A42D-48D3-86AA-25C1BE58D0EA}" destId="{DA8573CD-AD93-4F56-998C-644646EAC8B0}" srcOrd="0" destOrd="0" presId="urn:microsoft.com/office/officeart/2005/8/layout/hierarchy4"/>
    <dgm:cxn modelId="{02403EDC-0CDD-4C65-8052-CF3308F9F533}" type="presParOf" srcId="{DA8573CD-AD93-4F56-998C-644646EAC8B0}" destId="{9D813632-9F72-42E5-AD38-F5F2C23841F2}" srcOrd="0" destOrd="0" presId="urn:microsoft.com/office/officeart/2005/8/layout/hierarchy4"/>
    <dgm:cxn modelId="{5ADD5D05-C802-4725-80A2-46227CB26124}" type="presParOf" srcId="{9D813632-9F72-42E5-AD38-F5F2C23841F2}" destId="{7004EB9A-7BF5-424A-9FA9-2CF3DB69AF0D}" srcOrd="0" destOrd="0" presId="urn:microsoft.com/office/officeart/2005/8/layout/hierarchy4"/>
    <dgm:cxn modelId="{F90FEA72-3492-4CF2-87E3-58156FEDA815}" type="presParOf" srcId="{9D813632-9F72-42E5-AD38-F5F2C23841F2}" destId="{6DA26095-C79D-4F73-8A46-73E5EC34F412}" srcOrd="1" destOrd="0" presId="urn:microsoft.com/office/officeart/2005/8/layout/hierarchy4"/>
    <dgm:cxn modelId="{7FFA83AE-AD09-4FFE-B0A1-D8D0B237CA56}" type="presParOf" srcId="{9D813632-9F72-42E5-AD38-F5F2C23841F2}" destId="{91E250D8-91C6-45C8-A0DA-4A8DD057F087}" srcOrd="2" destOrd="0" presId="urn:microsoft.com/office/officeart/2005/8/layout/hierarchy4"/>
    <dgm:cxn modelId="{72644335-9B40-4197-AB1E-8A2ACFD25245}" type="presParOf" srcId="{91E250D8-91C6-45C8-A0DA-4A8DD057F087}" destId="{E518E9F7-7413-4A2D-97A5-78B9F42E455E}" srcOrd="0" destOrd="0" presId="urn:microsoft.com/office/officeart/2005/8/layout/hierarchy4"/>
    <dgm:cxn modelId="{1C4AA308-1BD3-40F9-8DAB-1E90BEBAE75F}" type="presParOf" srcId="{E518E9F7-7413-4A2D-97A5-78B9F42E455E}" destId="{01629F4A-F38C-420D-8D0D-50353FEAD30A}" srcOrd="0" destOrd="0" presId="urn:microsoft.com/office/officeart/2005/8/layout/hierarchy4"/>
    <dgm:cxn modelId="{27D9662E-C850-4364-AF35-2609F51450B1}" type="presParOf" srcId="{E518E9F7-7413-4A2D-97A5-78B9F42E455E}" destId="{9288595B-0FD2-4D6D-82BD-0EB71E2859BE}" srcOrd="1" destOrd="0" presId="urn:microsoft.com/office/officeart/2005/8/layout/hierarchy4"/>
    <dgm:cxn modelId="{8DC42699-D9BD-4E68-A3B3-D43439A22FEB}" type="presParOf" srcId="{E518E9F7-7413-4A2D-97A5-78B9F42E455E}" destId="{82CADDC6-5F00-4CB5-8FE4-82B7A916CCCA}" srcOrd="2" destOrd="0" presId="urn:microsoft.com/office/officeart/2005/8/layout/hierarchy4"/>
    <dgm:cxn modelId="{59A3818A-36FB-4939-8E3E-0B4854459264}" type="presParOf" srcId="{82CADDC6-5F00-4CB5-8FE4-82B7A916CCCA}" destId="{704F0058-0EDE-4A42-8240-102E02F981AC}" srcOrd="0" destOrd="0" presId="urn:microsoft.com/office/officeart/2005/8/layout/hierarchy4"/>
    <dgm:cxn modelId="{A663E47A-BFCF-4F41-96ED-2732B729E884}" type="presParOf" srcId="{704F0058-0EDE-4A42-8240-102E02F981AC}" destId="{7D891831-EC29-4639-9139-2FFB3B975037}" srcOrd="0" destOrd="0" presId="urn:microsoft.com/office/officeart/2005/8/layout/hierarchy4"/>
    <dgm:cxn modelId="{7569F6A8-F961-4133-B7CE-B15729BD7364}" type="presParOf" srcId="{704F0058-0EDE-4A42-8240-102E02F981AC}" destId="{52588E67-7513-47BA-A2CF-5B7EC60AF555}" srcOrd="1" destOrd="0" presId="urn:microsoft.com/office/officeart/2005/8/layout/hierarchy4"/>
    <dgm:cxn modelId="{D5DCFAB5-2DAA-447A-BE90-F90457D4BAF6}" type="presParOf" srcId="{82CADDC6-5F00-4CB5-8FE4-82B7A916CCCA}" destId="{1A838EC8-72FD-4E75-AF05-BD62436F827F}" srcOrd="1" destOrd="0" presId="urn:microsoft.com/office/officeart/2005/8/layout/hierarchy4"/>
    <dgm:cxn modelId="{E6BA4C5C-228A-41E2-8EBC-D73FAB53D9D5}" type="presParOf" srcId="{82CADDC6-5F00-4CB5-8FE4-82B7A916CCCA}" destId="{4FD883A7-53B3-444B-B0B7-315EAA486371}" srcOrd="2" destOrd="0" presId="urn:microsoft.com/office/officeart/2005/8/layout/hierarchy4"/>
    <dgm:cxn modelId="{B4B349A1-5E5B-43C3-8CB6-2DA1EEDC69DD}" type="presParOf" srcId="{4FD883A7-53B3-444B-B0B7-315EAA486371}" destId="{45FA9CA2-6DDC-41A7-8546-63E9396E89F4}" srcOrd="0" destOrd="0" presId="urn:microsoft.com/office/officeart/2005/8/layout/hierarchy4"/>
    <dgm:cxn modelId="{E7E384BC-7539-4F5D-9383-27350BA2EDD2}" type="presParOf" srcId="{4FD883A7-53B3-444B-B0B7-315EAA486371}" destId="{73E7171D-D7F9-4C5D-81A2-FAAC10A8422A}" srcOrd="1" destOrd="0" presId="urn:microsoft.com/office/officeart/2005/8/layout/hierarchy4"/>
    <dgm:cxn modelId="{6231786D-9FE9-41CB-BEB3-E200875AD05C}" type="presParOf" srcId="{82CADDC6-5F00-4CB5-8FE4-82B7A916CCCA}" destId="{258F7042-FD8B-46BE-9488-296C52F8825D}" srcOrd="3" destOrd="0" presId="urn:microsoft.com/office/officeart/2005/8/layout/hierarchy4"/>
    <dgm:cxn modelId="{1B55AB28-F9F3-43B2-BB3F-DB8DE94CFFAF}" type="presParOf" srcId="{82CADDC6-5F00-4CB5-8FE4-82B7A916CCCA}" destId="{4CDEC712-9B34-4432-9FFE-358EF2886FF7}" srcOrd="4" destOrd="0" presId="urn:microsoft.com/office/officeart/2005/8/layout/hierarchy4"/>
    <dgm:cxn modelId="{612DC172-6E9A-4F65-AF68-90A096ADC6C7}" type="presParOf" srcId="{4CDEC712-9B34-4432-9FFE-358EF2886FF7}" destId="{0DC68FCD-359F-4103-9429-B285F0EA4ED8}" srcOrd="0" destOrd="0" presId="urn:microsoft.com/office/officeart/2005/8/layout/hierarchy4"/>
    <dgm:cxn modelId="{BEC01936-A23A-4242-A597-0F82C09597DE}" type="presParOf" srcId="{4CDEC712-9B34-4432-9FFE-358EF2886FF7}" destId="{4EE1B236-D6E3-4A39-89DA-9240F05D3EE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CE69953-113F-4442-B7C1-0A6889947D39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29822E90-22F9-4501-BF9F-73F34E89C865}">
      <dgm:prSet custT="1"/>
      <dgm:spPr/>
      <dgm:t>
        <a:bodyPr/>
        <a:lstStyle/>
        <a:p>
          <a:pPr rtl="0"/>
          <a:r>
            <a:rPr lang="pl-PL" sz="2400" smtClean="0"/>
            <a:t>Wyniki sprawdzianu </a:t>
          </a:r>
          <a:endParaRPr lang="pl-PL" sz="2400"/>
        </a:p>
      </dgm:t>
    </dgm:pt>
    <dgm:pt modelId="{DC3D9D5E-6F5D-4573-99B1-E38A9055359C}" type="parTrans" cxnId="{4AD5743E-CEE8-4783-8E79-6DEF9B8267B9}">
      <dgm:prSet/>
      <dgm:spPr/>
      <dgm:t>
        <a:bodyPr/>
        <a:lstStyle/>
        <a:p>
          <a:endParaRPr lang="pl-PL" sz="2400"/>
        </a:p>
      </dgm:t>
    </dgm:pt>
    <dgm:pt modelId="{386DAEC7-6BB5-461F-875E-C965A499CDF3}" type="sibTrans" cxnId="{4AD5743E-CEE8-4783-8E79-6DEF9B8267B9}">
      <dgm:prSet/>
      <dgm:spPr/>
      <dgm:t>
        <a:bodyPr/>
        <a:lstStyle/>
        <a:p>
          <a:endParaRPr lang="pl-PL" sz="2400"/>
        </a:p>
      </dgm:t>
    </dgm:pt>
    <dgm:pt modelId="{7222D1D1-ACD4-40E5-B736-B1953C4A1919}">
      <dgm:prSet custT="1"/>
      <dgm:spPr/>
      <dgm:t>
        <a:bodyPr/>
        <a:lstStyle/>
        <a:p>
          <a:pPr rtl="0"/>
          <a:r>
            <a:rPr lang="pl-PL" sz="2800" b="0" dirty="0" smtClean="0"/>
            <a:t>są wyrażane w procentach</a:t>
          </a:r>
          <a:endParaRPr lang="pl-PL" sz="2800" b="0" dirty="0"/>
        </a:p>
      </dgm:t>
    </dgm:pt>
    <dgm:pt modelId="{40E32564-E9F9-42F7-AB5F-1F36A678FC51}" type="parTrans" cxnId="{7768B02C-5BC9-4F90-85C4-F8EE9FB97214}">
      <dgm:prSet/>
      <dgm:spPr/>
      <dgm:t>
        <a:bodyPr/>
        <a:lstStyle/>
        <a:p>
          <a:endParaRPr lang="pl-PL" sz="2400"/>
        </a:p>
      </dgm:t>
    </dgm:pt>
    <dgm:pt modelId="{B478D39D-2D77-453E-8C1D-8AC8EC23E8F8}" type="sibTrans" cxnId="{7768B02C-5BC9-4F90-85C4-F8EE9FB97214}">
      <dgm:prSet/>
      <dgm:spPr/>
      <dgm:t>
        <a:bodyPr/>
        <a:lstStyle/>
        <a:p>
          <a:endParaRPr lang="pl-PL" sz="2400"/>
        </a:p>
      </dgm:t>
    </dgm:pt>
    <dgm:pt modelId="{0BBB23C6-047A-4DCA-9B41-E9EB767FD560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5"/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pl-PL" sz="2400" dirty="0" smtClean="0"/>
            <a:t>Uczeń, któremu w sesji czerwcowej unieważniono daną część sprawdzianu, ma wpisany w tej części </a:t>
          </a:r>
          <a:r>
            <a:rPr lang="pl-PL" sz="2400" b="1" dirty="0" smtClean="0"/>
            <a:t>wynik 0%.</a:t>
          </a:r>
          <a:r>
            <a:rPr lang="pl-PL" sz="2400" dirty="0" smtClean="0"/>
            <a:t> </a:t>
          </a:r>
          <a:endParaRPr lang="pl-PL" sz="2400" dirty="0"/>
        </a:p>
      </dgm:t>
    </dgm:pt>
    <dgm:pt modelId="{032F9717-2C82-46E8-9034-A62055EA2A39}" type="parTrans" cxnId="{57C08620-2CF8-4E4E-9A0D-AA01DB226593}">
      <dgm:prSet/>
      <dgm:spPr/>
      <dgm:t>
        <a:bodyPr/>
        <a:lstStyle/>
        <a:p>
          <a:endParaRPr lang="pl-PL"/>
        </a:p>
      </dgm:t>
    </dgm:pt>
    <dgm:pt modelId="{29C8C7F2-03B3-4AE0-8D9D-A476000BF84C}" type="sibTrans" cxnId="{57C08620-2CF8-4E4E-9A0D-AA01DB226593}">
      <dgm:prSet/>
      <dgm:spPr/>
      <dgm:t>
        <a:bodyPr/>
        <a:lstStyle/>
        <a:p>
          <a:endParaRPr lang="pl-PL"/>
        </a:p>
      </dgm:t>
    </dgm:pt>
    <dgm:pt modelId="{4DBA50FA-0405-4411-94FB-3B33585C3928}">
      <dgm:prSet custT="1"/>
      <dgm:spPr/>
      <dgm:t>
        <a:bodyPr/>
        <a:lstStyle/>
        <a:p>
          <a:pPr rtl="0"/>
          <a:endParaRPr lang="pl-PL" sz="2400" dirty="0"/>
        </a:p>
      </dgm:t>
    </dgm:pt>
    <dgm:pt modelId="{E896F6DC-9596-4294-B01B-4282FAAD97D5}" type="parTrans" cxnId="{6DBE72C6-6AE2-44C6-AED5-B9D79ECE6687}">
      <dgm:prSet/>
      <dgm:spPr/>
      <dgm:t>
        <a:bodyPr/>
        <a:lstStyle/>
        <a:p>
          <a:endParaRPr lang="pl-PL"/>
        </a:p>
      </dgm:t>
    </dgm:pt>
    <dgm:pt modelId="{75BFAD80-BC08-468D-9ED4-8377F6544DC1}" type="sibTrans" cxnId="{6DBE72C6-6AE2-44C6-AED5-B9D79ECE6687}">
      <dgm:prSet/>
      <dgm:spPr/>
      <dgm:t>
        <a:bodyPr/>
        <a:lstStyle/>
        <a:p>
          <a:endParaRPr lang="pl-PL"/>
        </a:p>
      </dgm:t>
    </dgm:pt>
    <dgm:pt modelId="{39C38A75-BAA6-4619-8774-1DC67940D245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tx2"/>
          </a:solidFill>
        </a:ln>
      </dgm:spPr>
      <dgm:t>
        <a:bodyPr/>
        <a:lstStyle/>
        <a:p>
          <a:pPr rtl="0"/>
          <a:r>
            <a:rPr lang="pl-PL" sz="2400" dirty="0" smtClean="0"/>
            <a:t>Laureat konkursu, który jest zwolniony z danej części sprawdzianu, ma wpisany w tej części </a:t>
          </a:r>
          <a:r>
            <a:rPr lang="pl-PL" sz="2400" b="1" dirty="0" smtClean="0"/>
            <a:t>najwyższy wynik. </a:t>
          </a:r>
          <a:endParaRPr lang="pl-PL" sz="2400" b="1" dirty="0"/>
        </a:p>
      </dgm:t>
    </dgm:pt>
    <dgm:pt modelId="{097195F2-E9A0-4059-8BC0-841C862B0FE6}" type="parTrans" cxnId="{3750FD90-1FB2-4652-A846-0D19D34B6964}">
      <dgm:prSet/>
      <dgm:spPr/>
      <dgm:t>
        <a:bodyPr/>
        <a:lstStyle/>
        <a:p>
          <a:endParaRPr lang="pl-PL"/>
        </a:p>
      </dgm:t>
    </dgm:pt>
    <dgm:pt modelId="{E96D1608-37AF-4A87-A1C0-A092D0333590}" type="sibTrans" cxnId="{3750FD90-1FB2-4652-A846-0D19D34B6964}">
      <dgm:prSet/>
      <dgm:spPr/>
      <dgm:t>
        <a:bodyPr/>
        <a:lstStyle/>
        <a:p>
          <a:endParaRPr lang="pl-PL"/>
        </a:p>
      </dgm:t>
    </dgm:pt>
    <dgm:pt modelId="{9F844485-6A0D-4904-97DF-030ED31A695E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noFill/>
        </a:ln>
      </dgm:spPr>
      <dgm:t>
        <a:bodyPr/>
        <a:lstStyle/>
        <a:p>
          <a:pPr rtl="0"/>
          <a:endParaRPr lang="pl-PL" sz="2400" b="1" dirty="0"/>
        </a:p>
      </dgm:t>
    </dgm:pt>
    <dgm:pt modelId="{6CDA5CAE-7E7B-4A0E-9398-D35594D33011}" type="parTrans" cxnId="{923B246F-9676-4400-85A8-C5D262489253}">
      <dgm:prSet/>
      <dgm:spPr/>
      <dgm:t>
        <a:bodyPr/>
        <a:lstStyle/>
        <a:p>
          <a:endParaRPr lang="pl-PL"/>
        </a:p>
      </dgm:t>
    </dgm:pt>
    <dgm:pt modelId="{6DA8176F-38A7-4E8F-A2E7-212EEC2BEF83}" type="sibTrans" cxnId="{923B246F-9676-4400-85A8-C5D262489253}">
      <dgm:prSet/>
      <dgm:spPr/>
      <dgm:t>
        <a:bodyPr/>
        <a:lstStyle/>
        <a:p>
          <a:endParaRPr lang="pl-PL"/>
        </a:p>
      </dgm:t>
    </dgm:pt>
    <dgm:pt modelId="{1CE89174-82A5-4B88-B0CA-13D0C5DF16F0}">
      <dgm:prSet custT="1"/>
      <dgm:spPr/>
      <dgm:t>
        <a:bodyPr/>
        <a:lstStyle/>
        <a:p>
          <a:pPr rtl="0"/>
          <a:endParaRPr lang="pl-PL" sz="2400" dirty="0"/>
        </a:p>
      </dgm:t>
    </dgm:pt>
    <dgm:pt modelId="{73C06717-CCF0-419F-9C62-A8FBFA17AF79}" type="parTrans" cxnId="{529DBC8C-99E1-4EBC-9C7B-BF089D7B8C4F}">
      <dgm:prSet/>
      <dgm:spPr/>
      <dgm:t>
        <a:bodyPr/>
        <a:lstStyle/>
        <a:p>
          <a:endParaRPr lang="pl-PL"/>
        </a:p>
      </dgm:t>
    </dgm:pt>
    <dgm:pt modelId="{CA9DA4E7-4AB0-429C-A0D8-1836558CEDB3}" type="sibTrans" cxnId="{529DBC8C-99E1-4EBC-9C7B-BF089D7B8C4F}">
      <dgm:prSet/>
      <dgm:spPr/>
      <dgm:t>
        <a:bodyPr/>
        <a:lstStyle/>
        <a:p>
          <a:endParaRPr lang="pl-PL"/>
        </a:p>
      </dgm:t>
    </dgm:pt>
    <dgm:pt modelId="{513EFE14-0B64-42A8-93F3-13F965636D0D}">
      <dgm:prSet custT="1"/>
      <dgm:spPr/>
      <dgm:t>
        <a:bodyPr/>
        <a:lstStyle/>
        <a:p>
          <a:r>
            <a:rPr lang="pl-PL" sz="2800" b="0" dirty="0" smtClean="0"/>
            <a:t>na zaświadczeniu podawane są 4 wyniki </a:t>
          </a:r>
          <a:endParaRPr lang="en-GB" sz="2800" b="0" dirty="0" smtClean="0"/>
        </a:p>
      </dgm:t>
    </dgm:pt>
    <dgm:pt modelId="{8D31D031-96E3-4178-A923-545C4FCC1BBF}" type="parTrans" cxnId="{3B8D1A27-1D27-4403-B3F3-84B44492B3B8}">
      <dgm:prSet/>
      <dgm:spPr/>
      <dgm:t>
        <a:bodyPr/>
        <a:lstStyle/>
        <a:p>
          <a:endParaRPr lang="en-GB"/>
        </a:p>
      </dgm:t>
    </dgm:pt>
    <dgm:pt modelId="{4700E62F-728D-4DFC-A5A7-00DCCBAD4DE9}" type="sibTrans" cxnId="{3B8D1A27-1D27-4403-B3F3-84B44492B3B8}">
      <dgm:prSet/>
      <dgm:spPr/>
      <dgm:t>
        <a:bodyPr/>
        <a:lstStyle/>
        <a:p>
          <a:endParaRPr lang="en-GB"/>
        </a:p>
      </dgm:t>
    </dgm:pt>
    <dgm:pt modelId="{9670E1A1-FEE0-4F1A-BC7E-1704FEE7DAFD}">
      <dgm:prSet custT="1"/>
      <dgm:spPr/>
      <dgm:t>
        <a:bodyPr/>
        <a:lstStyle/>
        <a:p>
          <a:r>
            <a:rPr lang="pl-PL" sz="2800" b="0" dirty="0" smtClean="0"/>
            <a:t>wynik z części 1. (ogólny)</a:t>
          </a:r>
          <a:endParaRPr lang="en-GB" sz="2800" b="0" dirty="0" smtClean="0"/>
        </a:p>
      </dgm:t>
    </dgm:pt>
    <dgm:pt modelId="{5AADB97C-44D8-40EB-8EC6-7D38BAE22363}" type="parTrans" cxnId="{B530EE8D-A465-4BDB-8B04-57253BEB6688}">
      <dgm:prSet/>
      <dgm:spPr/>
      <dgm:t>
        <a:bodyPr/>
        <a:lstStyle/>
        <a:p>
          <a:endParaRPr lang="en-GB"/>
        </a:p>
      </dgm:t>
    </dgm:pt>
    <dgm:pt modelId="{575A7CCA-2F29-47C5-A314-76159657D4E3}" type="sibTrans" cxnId="{B530EE8D-A465-4BDB-8B04-57253BEB6688}">
      <dgm:prSet/>
      <dgm:spPr/>
      <dgm:t>
        <a:bodyPr/>
        <a:lstStyle/>
        <a:p>
          <a:endParaRPr lang="en-GB"/>
        </a:p>
      </dgm:t>
    </dgm:pt>
    <dgm:pt modelId="{4CA6E7E0-75E7-4559-8A1D-6D1B2CDE07E5}">
      <dgm:prSet custT="1"/>
      <dgm:spPr/>
      <dgm:t>
        <a:bodyPr/>
        <a:lstStyle/>
        <a:p>
          <a:r>
            <a:rPr lang="en-GB" sz="2800" b="0" dirty="0" smtClean="0"/>
            <a:t>matematyka</a:t>
          </a:r>
        </a:p>
      </dgm:t>
    </dgm:pt>
    <dgm:pt modelId="{7F477422-63E5-43BE-B809-FEE19B3B314B}" type="parTrans" cxnId="{BE0AA767-7580-45FE-AF04-D270E762870F}">
      <dgm:prSet/>
      <dgm:spPr/>
      <dgm:t>
        <a:bodyPr/>
        <a:lstStyle/>
        <a:p>
          <a:endParaRPr lang="en-GB"/>
        </a:p>
      </dgm:t>
    </dgm:pt>
    <dgm:pt modelId="{5C61C23A-8C8D-47E1-B06F-A16CAE4751D9}" type="sibTrans" cxnId="{BE0AA767-7580-45FE-AF04-D270E762870F}">
      <dgm:prSet/>
      <dgm:spPr/>
      <dgm:t>
        <a:bodyPr/>
        <a:lstStyle/>
        <a:p>
          <a:endParaRPr lang="en-GB"/>
        </a:p>
      </dgm:t>
    </dgm:pt>
    <dgm:pt modelId="{573DB0FB-C913-4356-B570-A0A09DDBD00F}">
      <dgm:prSet custT="1"/>
      <dgm:spPr/>
      <dgm:t>
        <a:bodyPr/>
        <a:lstStyle/>
        <a:p>
          <a:r>
            <a:rPr lang="en-GB" sz="2800" b="0" dirty="0" smtClean="0"/>
            <a:t>język polski</a:t>
          </a:r>
        </a:p>
      </dgm:t>
    </dgm:pt>
    <dgm:pt modelId="{63179E0F-173F-4EF7-AD1F-02D53709C6FE}" type="parTrans" cxnId="{EB3DA37E-BC9A-40A2-954D-2FFC335E022B}">
      <dgm:prSet/>
      <dgm:spPr/>
      <dgm:t>
        <a:bodyPr/>
        <a:lstStyle/>
        <a:p>
          <a:endParaRPr lang="en-GB"/>
        </a:p>
      </dgm:t>
    </dgm:pt>
    <dgm:pt modelId="{AE6CB3C8-F7C2-41EC-B5ED-4330C76504D1}" type="sibTrans" cxnId="{EB3DA37E-BC9A-40A2-954D-2FFC335E022B}">
      <dgm:prSet/>
      <dgm:spPr/>
      <dgm:t>
        <a:bodyPr/>
        <a:lstStyle/>
        <a:p>
          <a:endParaRPr lang="en-GB"/>
        </a:p>
      </dgm:t>
    </dgm:pt>
    <dgm:pt modelId="{8168DEE8-BF0D-4677-B60A-D0FA7A9A9FA7}">
      <dgm:prSet custT="1"/>
      <dgm:spPr/>
      <dgm:t>
        <a:bodyPr/>
        <a:lstStyle/>
        <a:p>
          <a:r>
            <a:rPr lang="en-GB" sz="2800" b="0" dirty="0" smtClean="0"/>
            <a:t>wynik z części 2.</a:t>
          </a:r>
        </a:p>
      </dgm:t>
    </dgm:pt>
    <dgm:pt modelId="{69577BAC-1D69-4B83-93AE-54C27E790FD4}" type="parTrans" cxnId="{BA76D666-D336-4973-999F-A3E1D7A37B68}">
      <dgm:prSet/>
      <dgm:spPr/>
      <dgm:t>
        <a:bodyPr/>
        <a:lstStyle/>
        <a:p>
          <a:endParaRPr lang="en-GB"/>
        </a:p>
      </dgm:t>
    </dgm:pt>
    <dgm:pt modelId="{F526D777-4A27-413D-9743-CBFDFD9CFF1B}" type="sibTrans" cxnId="{BA76D666-D336-4973-999F-A3E1D7A37B68}">
      <dgm:prSet/>
      <dgm:spPr/>
      <dgm:t>
        <a:bodyPr/>
        <a:lstStyle/>
        <a:p>
          <a:endParaRPr lang="en-GB"/>
        </a:p>
      </dgm:t>
    </dgm:pt>
    <dgm:pt modelId="{72B6BBFB-5A25-4F9A-BC17-3D244E0E735A}">
      <dgm:prSet custT="1"/>
      <dgm:spPr/>
      <dgm:t>
        <a:bodyPr/>
        <a:lstStyle/>
        <a:p>
          <a:endParaRPr lang="en-GB" sz="2400" dirty="0" smtClean="0"/>
        </a:p>
      </dgm:t>
    </dgm:pt>
    <dgm:pt modelId="{3B724C36-3E5B-432E-B949-AC78D3A495B5}" type="parTrans" cxnId="{737D1F02-3A11-4AFA-B50A-F11D21BD155F}">
      <dgm:prSet/>
      <dgm:spPr/>
      <dgm:t>
        <a:bodyPr/>
        <a:lstStyle/>
        <a:p>
          <a:endParaRPr lang="en-GB"/>
        </a:p>
      </dgm:t>
    </dgm:pt>
    <dgm:pt modelId="{521F6791-6C67-4EA7-B5CA-C01813BAEAE5}" type="sibTrans" cxnId="{737D1F02-3A11-4AFA-B50A-F11D21BD155F}">
      <dgm:prSet/>
      <dgm:spPr/>
      <dgm:t>
        <a:bodyPr/>
        <a:lstStyle/>
        <a:p>
          <a:endParaRPr lang="en-GB"/>
        </a:p>
      </dgm:t>
    </dgm:pt>
    <dgm:pt modelId="{B8C31FAA-168F-4640-AD2C-35AB2B1F0925}" type="pres">
      <dgm:prSet presAssocID="{9CE69953-113F-4442-B7C1-0A6889947D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792799B-D709-49A3-9DD9-4DA545AA658B}" type="pres">
      <dgm:prSet presAssocID="{29822E90-22F9-4501-BF9F-73F34E89C86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9B2B7E7-8325-4ED2-97AE-F179966C9421}" type="pres">
      <dgm:prSet presAssocID="{29822E90-22F9-4501-BF9F-73F34E89C86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7266F42-942F-4DE8-8CED-40D428773B67}" type="pres">
      <dgm:prSet presAssocID="{39C38A75-BAA6-4619-8774-1DC67940D24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3329ED2-2D71-40A0-A2A2-736E0434BB31}" type="pres">
      <dgm:prSet presAssocID="{39C38A75-BAA6-4619-8774-1DC67940D245}" presName="childText" presStyleLbl="revTx" presStyleIdx="1" presStyleCnt="2" custFlipVert="0" custScaleY="7128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0E93487-F7F6-4571-AA5A-0D13744447D6}" type="pres">
      <dgm:prSet presAssocID="{0BBB23C6-047A-4DCA-9B41-E9EB767FD560}" presName="parentText" presStyleLbl="node1" presStyleIdx="2" presStyleCnt="3" custLinFactY="1447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530EE8D-A465-4BDB-8B04-57253BEB6688}" srcId="{513EFE14-0B64-42A8-93F3-13F965636D0D}" destId="{9670E1A1-FEE0-4F1A-BC7E-1704FEE7DAFD}" srcOrd="0" destOrd="0" parTransId="{5AADB97C-44D8-40EB-8EC6-7D38BAE22363}" sibTransId="{575A7CCA-2F29-47C5-A314-76159657D4E3}"/>
    <dgm:cxn modelId="{4B2C46B2-A7D6-40A7-B2C8-39A406B78EDE}" type="presOf" srcId="{9670E1A1-FEE0-4F1A-BC7E-1704FEE7DAFD}" destId="{F9B2B7E7-8325-4ED2-97AE-F179966C9421}" srcOrd="0" destOrd="2" presId="urn:microsoft.com/office/officeart/2005/8/layout/vList2"/>
    <dgm:cxn modelId="{4CD40E30-8F5D-4F85-BA68-1565B8867307}" type="presOf" srcId="{9F844485-6A0D-4904-97DF-030ED31A695E}" destId="{13329ED2-2D71-40A0-A2A2-736E0434BB31}" srcOrd="0" destOrd="0" presId="urn:microsoft.com/office/officeart/2005/8/layout/vList2"/>
    <dgm:cxn modelId="{4AD5743E-CEE8-4783-8E79-6DEF9B8267B9}" srcId="{9CE69953-113F-4442-B7C1-0A6889947D39}" destId="{29822E90-22F9-4501-BF9F-73F34E89C865}" srcOrd="0" destOrd="0" parTransId="{DC3D9D5E-6F5D-4573-99B1-E38A9055359C}" sibTransId="{386DAEC7-6BB5-461F-875E-C965A499CDF3}"/>
    <dgm:cxn modelId="{8F79FE62-D44A-4AC2-ABCC-63B3F5D6A7DB}" type="presOf" srcId="{9CE69953-113F-4442-B7C1-0A6889947D39}" destId="{B8C31FAA-168F-4640-AD2C-35AB2B1F0925}" srcOrd="0" destOrd="0" presId="urn:microsoft.com/office/officeart/2005/8/layout/vList2"/>
    <dgm:cxn modelId="{8E141549-5466-4661-B8F5-AA0E3E33B157}" type="presOf" srcId="{29822E90-22F9-4501-BF9F-73F34E89C865}" destId="{1792799B-D709-49A3-9DD9-4DA545AA658B}" srcOrd="0" destOrd="0" presId="urn:microsoft.com/office/officeart/2005/8/layout/vList2"/>
    <dgm:cxn modelId="{57C08620-2CF8-4E4E-9A0D-AA01DB226593}" srcId="{9CE69953-113F-4442-B7C1-0A6889947D39}" destId="{0BBB23C6-047A-4DCA-9B41-E9EB767FD560}" srcOrd="2" destOrd="0" parTransId="{032F9717-2C82-46E8-9034-A62055EA2A39}" sibTransId="{29C8C7F2-03B3-4AE0-8D9D-A476000BF84C}"/>
    <dgm:cxn modelId="{BE0AA767-7580-45FE-AF04-D270E762870F}" srcId="{513EFE14-0B64-42A8-93F3-13F965636D0D}" destId="{4CA6E7E0-75E7-4559-8A1D-6D1B2CDE07E5}" srcOrd="1" destOrd="0" parTransId="{7F477422-63E5-43BE-B809-FEE19B3B314B}" sibTransId="{5C61C23A-8C8D-47E1-B06F-A16CAE4751D9}"/>
    <dgm:cxn modelId="{923B246F-9676-4400-85A8-C5D262489253}" srcId="{39C38A75-BAA6-4619-8774-1DC67940D245}" destId="{9F844485-6A0D-4904-97DF-030ED31A695E}" srcOrd="0" destOrd="0" parTransId="{6CDA5CAE-7E7B-4A0E-9398-D35594D33011}" sibTransId="{6DA8176F-38A7-4E8F-A2E7-212EEC2BEF83}"/>
    <dgm:cxn modelId="{EB3DA37E-BC9A-40A2-954D-2FFC335E022B}" srcId="{513EFE14-0B64-42A8-93F3-13F965636D0D}" destId="{573DB0FB-C913-4356-B570-A0A09DDBD00F}" srcOrd="2" destOrd="0" parTransId="{63179E0F-173F-4EF7-AD1F-02D53709C6FE}" sibTransId="{AE6CB3C8-F7C2-41EC-B5ED-4330C76504D1}"/>
    <dgm:cxn modelId="{ECF2A15F-DBDB-4D94-BDA3-E2FED1167264}" type="presOf" srcId="{573DB0FB-C913-4356-B570-A0A09DDBD00F}" destId="{F9B2B7E7-8325-4ED2-97AE-F179966C9421}" srcOrd="0" destOrd="4" presId="urn:microsoft.com/office/officeart/2005/8/layout/vList2"/>
    <dgm:cxn modelId="{7768B02C-5BC9-4F90-85C4-F8EE9FB97214}" srcId="{29822E90-22F9-4501-BF9F-73F34E89C865}" destId="{7222D1D1-ACD4-40E5-B736-B1953C4A1919}" srcOrd="0" destOrd="0" parTransId="{40E32564-E9F9-42F7-AB5F-1F36A678FC51}" sibTransId="{B478D39D-2D77-453E-8C1D-8AC8EC23E8F8}"/>
    <dgm:cxn modelId="{9CC611F8-05E5-488D-BE96-8A56AFB9A676}" type="presOf" srcId="{7222D1D1-ACD4-40E5-B736-B1953C4A1919}" destId="{F9B2B7E7-8325-4ED2-97AE-F179966C9421}" srcOrd="0" destOrd="0" presId="urn:microsoft.com/office/officeart/2005/8/layout/vList2"/>
    <dgm:cxn modelId="{ED01A381-2A04-40C4-8E87-F381E7CDE8C2}" type="presOf" srcId="{39C38A75-BAA6-4619-8774-1DC67940D245}" destId="{67266F42-942F-4DE8-8CED-40D428773B67}" srcOrd="0" destOrd="0" presId="urn:microsoft.com/office/officeart/2005/8/layout/vList2"/>
    <dgm:cxn modelId="{A69B592D-BC3A-406E-95BD-18FA490A391A}" type="presOf" srcId="{72B6BBFB-5A25-4F9A-BC17-3D244E0E735A}" destId="{F9B2B7E7-8325-4ED2-97AE-F179966C9421}" srcOrd="0" destOrd="6" presId="urn:microsoft.com/office/officeart/2005/8/layout/vList2"/>
    <dgm:cxn modelId="{1429C23B-21A2-4D7E-A8EF-E447728CF696}" type="presOf" srcId="{4DBA50FA-0405-4411-94FB-3B33585C3928}" destId="{F9B2B7E7-8325-4ED2-97AE-F179966C9421}" srcOrd="0" destOrd="8" presId="urn:microsoft.com/office/officeart/2005/8/layout/vList2"/>
    <dgm:cxn modelId="{B6978D7B-0B48-4364-84A7-3BD335E9B35D}" type="presOf" srcId="{513EFE14-0B64-42A8-93F3-13F965636D0D}" destId="{F9B2B7E7-8325-4ED2-97AE-F179966C9421}" srcOrd="0" destOrd="1" presId="urn:microsoft.com/office/officeart/2005/8/layout/vList2"/>
    <dgm:cxn modelId="{DB8A2081-DB08-4B34-A2D1-CEB478A712B0}" type="presOf" srcId="{0BBB23C6-047A-4DCA-9B41-E9EB767FD560}" destId="{30E93487-F7F6-4571-AA5A-0D13744447D6}" srcOrd="0" destOrd="0" presId="urn:microsoft.com/office/officeart/2005/8/layout/vList2"/>
    <dgm:cxn modelId="{6DBE72C6-6AE2-44C6-AED5-B9D79ECE6687}" srcId="{72B6BBFB-5A25-4F9A-BC17-3D244E0E735A}" destId="{4DBA50FA-0405-4411-94FB-3B33585C3928}" srcOrd="1" destOrd="0" parTransId="{E896F6DC-9596-4294-B01B-4282FAAD97D5}" sibTransId="{75BFAD80-BC08-468D-9ED4-8377F6544DC1}"/>
    <dgm:cxn modelId="{AF8D2B07-C4AF-47FE-8E9E-028B1A4969C9}" type="presOf" srcId="{4CA6E7E0-75E7-4559-8A1D-6D1B2CDE07E5}" destId="{F9B2B7E7-8325-4ED2-97AE-F179966C9421}" srcOrd="0" destOrd="3" presId="urn:microsoft.com/office/officeart/2005/8/layout/vList2"/>
    <dgm:cxn modelId="{3750FD90-1FB2-4652-A846-0D19D34B6964}" srcId="{9CE69953-113F-4442-B7C1-0A6889947D39}" destId="{39C38A75-BAA6-4619-8774-1DC67940D245}" srcOrd="1" destOrd="0" parTransId="{097195F2-E9A0-4059-8BC0-841C862B0FE6}" sibTransId="{E96D1608-37AF-4A87-A1C0-A092D0333590}"/>
    <dgm:cxn modelId="{BA76D666-D336-4973-999F-A3E1D7A37B68}" srcId="{513EFE14-0B64-42A8-93F3-13F965636D0D}" destId="{8168DEE8-BF0D-4677-B60A-D0FA7A9A9FA7}" srcOrd="3" destOrd="0" parTransId="{69577BAC-1D69-4B83-93AE-54C27E790FD4}" sibTransId="{F526D777-4A27-413D-9743-CBFDFD9CFF1B}"/>
    <dgm:cxn modelId="{3B8D1A27-1D27-4403-B3F3-84B44492B3B8}" srcId="{29822E90-22F9-4501-BF9F-73F34E89C865}" destId="{513EFE14-0B64-42A8-93F3-13F965636D0D}" srcOrd="1" destOrd="0" parTransId="{8D31D031-96E3-4178-A923-545C4FCC1BBF}" sibTransId="{4700E62F-728D-4DFC-A5A7-00DCCBAD4DE9}"/>
    <dgm:cxn modelId="{36DFB191-882E-445D-A062-42C03D757F0D}" type="presOf" srcId="{1CE89174-82A5-4B88-B0CA-13D0C5DF16F0}" destId="{F9B2B7E7-8325-4ED2-97AE-F179966C9421}" srcOrd="0" destOrd="7" presId="urn:microsoft.com/office/officeart/2005/8/layout/vList2"/>
    <dgm:cxn modelId="{737D1F02-3A11-4AFA-B50A-F11D21BD155F}" srcId="{29822E90-22F9-4501-BF9F-73F34E89C865}" destId="{72B6BBFB-5A25-4F9A-BC17-3D244E0E735A}" srcOrd="2" destOrd="0" parTransId="{3B724C36-3E5B-432E-B949-AC78D3A495B5}" sibTransId="{521F6791-6C67-4EA7-B5CA-C01813BAEAE5}"/>
    <dgm:cxn modelId="{529DBC8C-99E1-4EBC-9C7B-BF089D7B8C4F}" srcId="{72B6BBFB-5A25-4F9A-BC17-3D244E0E735A}" destId="{1CE89174-82A5-4B88-B0CA-13D0C5DF16F0}" srcOrd="0" destOrd="0" parTransId="{73C06717-CCF0-419F-9C62-A8FBFA17AF79}" sibTransId="{CA9DA4E7-4AB0-429C-A0D8-1836558CEDB3}"/>
    <dgm:cxn modelId="{60C549A3-C98B-40C0-BD4C-3F09BDF0FDB1}" type="presOf" srcId="{8168DEE8-BF0D-4677-B60A-D0FA7A9A9FA7}" destId="{F9B2B7E7-8325-4ED2-97AE-F179966C9421}" srcOrd="0" destOrd="5" presId="urn:microsoft.com/office/officeart/2005/8/layout/vList2"/>
    <dgm:cxn modelId="{FEA74ACA-F77C-4DE5-A5D0-6ECCFEBE160C}" type="presParOf" srcId="{B8C31FAA-168F-4640-AD2C-35AB2B1F0925}" destId="{1792799B-D709-49A3-9DD9-4DA545AA658B}" srcOrd="0" destOrd="0" presId="urn:microsoft.com/office/officeart/2005/8/layout/vList2"/>
    <dgm:cxn modelId="{6BA719ED-997A-4182-A636-5EB2C7B420D6}" type="presParOf" srcId="{B8C31FAA-168F-4640-AD2C-35AB2B1F0925}" destId="{F9B2B7E7-8325-4ED2-97AE-F179966C9421}" srcOrd="1" destOrd="0" presId="urn:microsoft.com/office/officeart/2005/8/layout/vList2"/>
    <dgm:cxn modelId="{34DAC62F-525D-40FC-A69E-8AED1BFD0969}" type="presParOf" srcId="{B8C31FAA-168F-4640-AD2C-35AB2B1F0925}" destId="{67266F42-942F-4DE8-8CED-40D428773B67}" srcOrd="2" destOrd="0" presId="urn:microsoft.com/office/officeart/2005/8/layout/vList2"/>
    <dgm:cxn modelId="{E9DC0129-49B0-4D58-8B2B-A716420E76A2}" type="presParOf" srcId="{B8C31FAA-168F-4640-AD2C-35AB2B1F0925}" destId="{13329ED2-2D71-40A0-A2A2-736E0434BB31}" srcOrd="3" destOrd="0" presId="urn:microsoft.com/office/officeart/2005/8/layout/vList2"/>
    <dgm:cxn modelId="{3238CF7D-0B7B-48F0-8934-4E60A703749A}" type="presParOf" srcId="{B8C31FAA-168F-4640-AD2C-35AB2B1F0925}" destId="{30E93487-F7F6-4571-AA5A-0D13744447D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B9D9A36-EBB2-46A1-A4B3-06CA5DBF3544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l-PL"/>
        </a:p>
      </dgm:t>
    </dgm:pt>
    <dgm:pt modelId="{3235ABD8-CA63-45BA-B802-0F663A76BF04}">
      <dgm:prSet/>
      <dgm:spPr/>
      <dgm:t>
        <a:bodyPr/>
        <a:lstStyle/>
        <a:p>
          <a:pPr rtl="0"/>
          <a:r>
            <a:rPr lang="pl-PL" dirty="0" smtClean="0">
              <a:solidFill>
                <a:srgbClr val="FFFF00"/>
              </a:solidFill>
            </a:rPr>
            <a:t>W przypadku zwolnienia ucznia z części sprawdzianu </a:t>
          </a:r>
          <a:endParaRPr lang="pl-PL" dirty="0">
            <a:solidFill>
              <a:srgbClr val="FFFF00"/>
            </a:solidFill>
          </a:endParaRPr>
        </a:p>
      </dgm:t>
    </dgm:pt>
    <dgm:pt modelId="{25015399-0367-491A-B6A8-A7B7935D999F}" type="parTrans" cxnId="{61860B7C-4CAB-470B-8E84-095838D46A9F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1B120097-9C73-43EC-B9CE-192C06CF5FAC}" type="sibTrans" cxnId="{61860B7C-4CAB-470B-8E84-095838D46A9F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E47DE057-65D1-4CFD-B1CD-469B4A3AF1BB}">
      <dgm:prSet/>
      <dgm:spPr/>
      <dgm:t>
        <a:bodyPr/>
        <a:lstStyle/>
        <a:p>
          <a:pPr rtl="0"/>
          <a:r>
            <a:rPr lang="pl-PL" dirty="0" smtClean="0">
              <a:solidFill>
                <a:schemeClr val="tx1"/>
              </a:solidFill>
            </a:rPr>
            <a:t>z przyczyn losowych / zdrowotnych</a:t>
          </a:r>
          <a:endParaRPr lang="pl-PL" dirty="0">
            <a:solidFill>
              <a:schemeClr val="tx1"/>
            </a:solidFill>
          </a:endParaRPr>
        </a:p>
      </dgm:t>
    </dgm:pt>
    <dgm:pt modelId="{60589BC5-D19B-4801-B439-E9B011ABC725}" type="parTrans" cxnId="{E058617A-E8D3-4100-AF03-D0A3C60BA761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3766882F-E02E-45A9-BA95-6AEB10B15927}" type="sibTrans" cxnId="{E058617A-E8D3-4100-AF03-D0A3C60BA761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CFDA25E3-1AE0-46F4-98DA-C65DB8C7DA6F}">
      <dgm:prSet/>
      <dgm:spPr/>
      <dgm:t>
        <a:bodyPr/>
        <a:lstStyle/>
        <a:p>
          <a:pPr rtl="0"/>
          <a:r>
            <a:rPr lang="pl-PL" dirty="0" smtClean="0">
              <a:solidFill>
                <a:schemeClr val="tx1"/>
              </a:solidFill>
            </a:rPr>
            <a:t>ze względu na sprzężone niepełnosprawności</a:t>
          </a:r>
          <a:endParaRPr lang="pl-PL" dirty="0">
            <a:solidFill>
              <a:schemeClr val="tx1"/>
            </a:solidFill>
          </a:endParaRPr>
        </a:p>
      </dgm:t>
    </dgm:pt>
    <dgm:pt modelId="{E5F943EE-117F-4AF8-B148-2C63A489A17C}" type="parTrans" cxnId="{75355CD5-322E-4209-A99E-BC9187BB1780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F690F57D-B6C8-4811-95F7-D039FA5BA223}" type="sibTrans" cxnId="{75355CD5-322E-4209-A99E-BC9187BB1780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BFF068E-CB99-4562-A620-DC1B89E17BB6}">
      <dgm:prSet/>
      <dgm:spPr/>
      <dgm:t>
        <a:bodyPr/>
        <a:lstStyle/>
        <a:p>
          <a:pPr rtl="0"/>
          <a:r>
            <a:rPr lang="pl-PL" baseline="0" dirty="0" smtClean="0">
              <a:solidFill>
                <a:srgbClr val="FFFF00"/>
              </a:solidFill>
            </a:rPr>
            <a:t>zamiast wyniku danej części sprawdzianu wpisuje się:</a:t>
          </a:r>
          <a:endParaRPr lang="pl-PL" baseline="0" dirty="0">
            <a:solidFill>
              <a:srgbClr val="FFFF00"/>
            </a:solidFill>
          </a:endParaRPr>
        </a:p>
      </dgm:t>
    </dgm:pt>
    <dgm:pt modelId="{7CB789C6-E0F1-4B7F-8B33-38BF26E2B948}" type="parTrans" cxnId="{CFC5BDE9-6604-4B70-8843-AC7C6234560D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E1B79286-D5FE-4346-B978-8D20CFFF345B}" type="sibTrans" cxnId="{CFC5BDE9-6604-4B70-8843-AC7C6234560D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876E850C-0DF4-4C19-80EF-A5F0106F2860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pl-PL" dirty="0" smtClean="0">
              <a:solidFill>
                <a:schemeClr val="tx1"/>
              </a:solidFill>
            </a:rPr>
            <a:t> </a:t>
          </a:r>
          <a:r>
            <a:rPr lang="pl-PL" i="1" dirty="0" smtClean="0">
              <a:solidFill>
                <a:srgbClr val="C00000"/>
              </a:solidFill>
            </a:rPr>
            <a:t>zwolniony</a:t>
          </a:r>
          <a:r>
            <a:rPr lang="pl-PL" dirty="0" smtClean="0">
              <a:solidFill>
                <a:schemeClr val="tx1"/>
              </a:solidFill>
            </a:rPr>
            <a:t> lub </a:t>
          </a:r>
          <a:r>
            <a:rPr lang="pl-PL" i="1" dirty="0" smtClean="0">
              <a:solidFill>
                <a:srgbClr val="C00000"/>
              </a:solidFill>
            </a:rPr>
            <a:t>zwolniona</a:t>
          </a:r>
          <a:endParaRPr lang="pl-PL" i="1" dirty="0">
            <a:solidFill>
              <a:srgbClr val="C00000"/>
            </a:solidFill>
          </a:endParaRPr>
        </a:p>
      </dgm:t>
    </dgm:pt>
    <dgm:pt modelId="{EF2A9324-88B6-4BC1-8AFB-238A26FD9D32}" type="parTrans" cxnId="{434A7F59-25CC-4CBA-90B9-50061AB41269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A764387-DA9A-4BC5-A2F8-B69327E584C6}" type="sibTrans" cxnId="{434A7F59-25CC-4CBA-90B9-50061AB41269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0CA6E1C8-B71D-45C7-A85B-2F8A14605C73}" type="pres">
      <dgm:prSet presAssocID="{4B9D9A36-EBB2-46A1-A4B3-06CA5DBF35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B65AAA2-9A1E-4A6E-BFAE-34AB286E1129}" type="pres">
      <dgm:prSet presAssocID="{3235ABD8-CA63-45BA-B802-0F663A76BF0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29F93DA-B30F-41FE-A67D-C0A7C5ECF260}" type="pres">
      <dgm:prSet presAssocID="{3235ABD8-CA63-45BA-B802-0F663A76BF0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A741D38-8ACE-4E8B-9ECC-A397E080A08A}" type="pres">
      <dgm:prSet presAssocID="{4BFF068E-CB99-4562-A620-DC1B89E17BB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2BFB009-C6D6-4F7A-B578-02E5A8855776}" type="pres">
      <dgm:prSet presAssocID="{E1B79286-D5FE-4346-B978-8D20CFFF345B}" presName="spacer" presStyleCnt="0"/>
      <dgm:spPr/>
    </dgm:pt>
    <dgm:pt modelId="{F5C91C70-04DE-4AE4-B1B9-9920084B8760}" type="pres">
      <dgm:prSet presAssocID="{876E850C-0DF4-4C19-80EF-A5F0106F286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60448AB-A6ED-4CBA-BA2F-37A5602EE2B7}" type="presOf" srcId="{3235ABD8-CA63-45BA-B802-0F663A76BF04}" destId="{6B65AAA2-9A1E-4A6E-BFAE-34AB286E1129}" srcOrd="0" destOrd="0" presId="urn:microsoft.com/office/officeart/2005/8/layout/vList2"/>
    <dgm:cxn modelId="{6616CD1F-9163-4987-B8C5-9B0C3DF06746}" type="presOf" srcId="{CFDA25E3-1AE0-46F4-98DA-C65DB8C7DA6F}" destId="{429F93DA-B30F-41FE-A67D-C0A7C5ECF260}" srcOrd="0" destOrd="1" presId="urn:microsoft.com/office/officeart/2005/8/layout/vList2"/>
    <dgm:cxn modelId="{C4066781-0E89-4456-8A74-B60B421B3860}" type="presOf" srcId="{876E850C-0DF4-4C19-80EF-A5F0106F2860}" destId="{F5C91C70-04DE-4AE4-B1B9-9920084B8760}" srcOrd="0" destOrd="0" presId="urn:microsoft.com/office/officeart/2005/8/layout/vList2"/>
    <dgm:cxn modelId="{CFC5BDE9-6604-4B70-8843-AC7C6234560D}" srcId="{4B9D9A36-EBB2-46A1-A4B3-06CA5DBF3544}" destId="{4BFF068E-CB99-4562-A620-DC1B89E17BB6}" srcOrd="1" destOrd="0" parTransId="{7CB789C6-E0F1-4B7F-8B33-38BF26E2B948}" sibTransId="{E1B79286-D5FE-4346-B978-8D20CFFF345B}"/>
    <dgm:cxn modelId="{7C74DB80-C6CA-40B8-A2CF-351F3CB0605A}" type="presOf" srcId="{4B9D9A36-EBB2-46A1-A4B3-06CA5DBF3544}" destId="{0CA6E1C8-B71D-45C7-A85B-2F8A14605C73}" srcOrd="0" destOrd="0" presId="urn:microsoft.com/office/officeart/2005/8/layout/vList2"/>
    <dgm:cxn modelId="{434A7F59-25CC-4CBA-90B9-50061AB41269}" srcId="{4B9D9A36-EBB2-46A1-A4B3-06CA5DBF3544}" destId="{876E850C-0DF4-4C19-80EF-A5F0106F2860}" srcOrd="2" destOrd="0" parTransId="{EF2A9324-88B6-4BC1-8AFB-238A26FD9D32}" sibTransId="{BA764387-DA9A-4BC5-A2F8-B69327E584C6}"/>
    <dgm:cxn modelId="{C88F5492-8430-43B3-8920-3E4CD0270A52}" type="presOf" srcId="{4BFF068E-CB99-4562-A620-DC1B89E17BB6}" destId="{1A741D38-8ACE-4E8B-9ECC-A397E080A08A}" srcOrd="0" destOrd="0" presId="urn:microsoft.com/office/officeart/2005/8/layout/vList2"/>
    <dgm:cxn modelId="{61860B7C-4CAB-470B-8E84-095838D46A9F}" srcId="{4B9D9A36-EBB2-46A1-A4B3-06CA5DBF3544}" destId="{3235ABD8-CA63-45BA-B802-0F663A76BF04}" srcOrd="0" destOrd="0" parTransId="{25015399-0367-491A-B6A8-A7B7935D999F}" sibTransId="{1B120097-9C73-43EC-B9CE-192C06CF5FAC}"/>
    <dgm:cxn modelId="{E058617A-E8D3-4100-AF03-D0A3C60BA761}" srcId="{3235ABD8-CA63-45BA-B802-0F663A76BF04}" destId="{E47DE057-65D1-4CFD-B1CD-469B4A3AF1BB}" srcOrd="0" destOrd="0" parTransId="{60589BC5-D19B-4801-B439-E9B011ABC725}" sibTransId="{3766882F-E02E-45A9-BA95-6AEB10B15927}"/>
    <dgm:cxn modelId="{75355CD5-322E-4209-A99E-BC9187BB1780}" srcId="{3235ABD8-CA63-45BA-B802-0F663A76BF04}" destId="{CFDA25E3-1AE0-46F4-98DA-C65DB8C7DA6F}" srcOrd="1" destOrd="0" parTransId="{E5F943EE-117F-4AF8-B148-2C63A489A17C}" sibTransId="{F690F57D-B6C8-4811-95F7-D039FA5BA223}"/>
    <dgm:cxn modelId="{8BF883D0-E496-4233-A8A0-D597C977B91B}" type="presOf" srcId="{E47DE057-65D1-4CFD-B1CD-469B4A3AF1BB}" destId="{429F93DA-B30F-41FE-A67D-C0A7C5ECF260}" srcOrd="0" destOrd="0" presId="urn:microsoft.com/office/officeart/2005/8/layout/vList2"/>
    <dgm:cxn modelId="{23B2562E-189A-4D83-807A-42A44C74505E}" type="presParOf" srcId="{0CA6E1C8-B71D-45C7-A85B-2F8A14605C73}" destId="{6B65AAA2-9A1E-4A6E-BFAE-34AB286E1129}" srcOrd="0" destOrd="0" presId="urn:microsoft.com/office/officeart/2005/8/layout/vList2"/>
    <dgm:cxn modelId="{2670DA36-91FC-4F45-84E2-0B321C93D235}" type="presParOf" srcId="{0CA6E1C8-B71D-45C7-A85B-2F8A14605C73}" destId="{429F93DA-B30F-41FE-A67D-C0A7C5ECF260}" srcOrd="1" destOrd="0" presId="urn:microsoft.com/office/officeart/2005/8/layout/vList2"/>
    <dgm:cxn modelId="{1971CCCB-6EE3-45E2-B913-ADE679EA6774}" type="presParOf" srcId="{0CA6E1C8-B71D-45C7-A85B-2F8A14605C73}" destId="{1A741D38-8ACE-4E8B-9ECC-A397E080A08A}" srcOrd="2" destOrd="0" presId="urn:microsoft.com/office/officeart/2005/8/layout/vList2"/>
    <dgm:cxn modelId="{61620DB4-F18E-4D6A-BAF9-01EF822430A0}" type="presParOf" srcId="{0CA6E1C8-B71D-45C7-A85B-2F8A14605C73}" destId="{62BFB009-C6D6-4F7A-B578-02E5A8855776}" srcOrd="3" destOrd="0" presId="urn:microsoft.com/office/officeart/2005/8/layout/vList2"/>
    <dgm:cxn modelId="{666172B5-050A-468D-8C76-A4F906FCF3E6}" type="presParOf" srcId="{0CA6E1C8-B71D-45C7-A85B-2F8A14605C73}" destId="{F5C91C70-04DE-4AE4-B1B9-9920084B876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7A2E0-4838-4107-B62D-A16D84075946}">
      <dsp:nvSpPr>
        <dsp:cNvPr id="0" name=""/>
        <dsp:cNvSpPr/>
      </dsp:nvSpPr>
      <dsp:spPr>
        <a:xfrm>
          <a:off x="0" y="1472"/>
          <a:ext cx="55318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93EEA-C32D-46C3-9F75-5392AE0BB953}">
      <dsp:nvSpPr>
        <dsp:cNvPr id="0" name=""/>
        <dsp:cNvSpPr/>
      </dsp:nvSpPr>
      <dsp:spPr>
        <a:xfrm>
          <a:off x="0" y="1472"/>
          <a:ext cx="5531842" cy="50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 smtClean="0">
              <a:latin typeface="+mj-lt"/>
            </a:rPr>
            <a:t>Zasady ogólne</a:t>
          </a:r>
          <a:endParaRPr lang="pl-PL" sz="2500" kern="1200" dirty="0">
            <a:latin typeface="+mj-lt"/>
          </a:endParaRPr>
        </a:p>
      </dsp:txBody>
      <dsp:txXfrm>
        <a:off x="0" y="1472"/>
        <a:ext cx="5531842" cy="502043"/>
      </dsp:txXfrm>
    </dsp:sp>
    <dsp:sp modelId="{6E33026A-9F27-43AB-ADE4-B8A89B33FCD2}">
      <dsp:nvSpPr>
        <dsp:cNvPr id="0" name=""/>
        <dsp:cNvSpPr/>
      </dsp:nvSpPr>
      <dsp:spPr>
        <a:xfrm>
          <a:off x="0" y="503516"/>
          <a:ext cx="55318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D2154-B74F-4004-92CD-98C9AFC2F929}">
      <dsp:nvSpPr>
        <dsp:cNvPr id="0" name=""/>
        <dsp:cNvSpPr/>
      </dsp:nvSpPr>
      <dsp:spPr>
        <a:xfrm>
          <a:off x="0" y="503516"/>
          <a:ext cx="5531842" cy="50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 smtClean="0">
              <a:latin typeface="+mj-lt"/>
            </a:rPr>
            <a:t>Z jakich części się składa ?</a:t>
          </a:r>
          <a:endParaRPr lang="pl-PL" sz="2500" kern="1200" dirty="0">
            <a:latin typeface="+mj-lt"/>
          </a:endParaRPr>
        </a:p>
      </dsp:txBody>
      <dsp:txXfrm>
        <a:off x="0" y="503516"/>
        <a:ext cx="5531842" cy="502043"/>
      </dsp:txXfrm>
    </dsp:sp>
    <dsp:sp modelId="{7170FD01-61D2-4F47-928C-81BCCF372EFD}">
      <dsp:nvSpPr>
        <dsp:cNvPr id="0" name=""/>
        <dsp:cNvSpPr/>
      </dsp:nvSpPr>
      <dsp:spPr>
        <a:xfrm>
          <a:off x="0" y="1005560"/>
          <a:ext cx="55318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648E7-CCF3-46D3-B5E0-EB7AA8A4157B}">
      <dsp:nvSpPr>
        <dsp:cNvPr id="0" name=""/>
        <dsp:cNvSpPr/>
      </dsp:nvSpPr>
      <dsp:spPr>
        <a:xfrm>
          <a:off x="0" y="1005560"/>
          <a:ext cx="5531842" cy="50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 smtClean="0">
              <a:latin typeface="+mj-lt"/>
            </a:rPr>
            <a:t>Ile czasu trwa ?</a:t>
          </a:r>
          <a:endParaRPr lang="pl-PL" sz="2500" kern="1200" dirty="0">
            <a:latin typeface="+mj-lt"/>
          </a:endParaRPr>
        </a:p>
      </dsp:txBody>
      <dsp:txXfrm>
        <a:off x="0" y="1005560"/>
        <a:ext cx="5531842" cy="502043"/>
      </dsp:txXfrm>
    </dsp:sp>
    <dsp:sp modelId="{1E0799EA-2ABE-4591-86C6-65A0A1267A97}">
      <dsp:nvSpPr>
        <dsp:cNvPr id="0" name=""/>
        <dsp:cNvSpPr/>
      </dsp:nvSpPr>
      <dsp:spPr>
        <a:xfrm>
          <a:off x="0" y="1507603"/>
          <a:ext cx="55318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8D936-3A3A-4A2A-AB35-C5C6B070A211}">
      <dsp:nvSpPr>
        <dsp:cNvPr id="0" name=""/>
        <dsp:cNvSpPr/>
      </dsp:nvSpPr>
      <dsp:spPr>
        <a:xfrm>
          <a:off x="0" y="1507604"/>
          <a:ext cx="5531842" cy="50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 smtClean="0">
              <a:latin typeface="+mj-lt"/>
            </a:rPr>
            <a:t>Jakie są rodzaje zadań ?</a:t>
          </a:r>
          <a:endParaRPr lang="pl-PL" sz="2500" kern="1200" dirty="0">
            <a:latin typeface="+mj-lt"/>
          </a:endParaRPr>
        </a:p>
      </dsp:txBody>
      <dsp:txXfrm>
        <a:off x="0" y="1507604"/>
        <a:ext cx="5531842" cy="502043"/>
      </dsp:txXfrm>
    </dsp:sp>
    <dsp:sp modelId="{E1E794F5-80BF-4F43-8D99-03231D403A45}">
      <dsp:nvSpPr>
        <dsp:cNvPr id="0" name=""/>
        <dsp:cNvSpPr/>
      </dsp:nvSpPr>
      <dsp:spPr>
        <a:xfrm>
          <a:off x="0" y="2009647"/>
          <a:ext cx="55318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84179-34BB-4655-84F5-EC5D617BEAA4}">
      <dsp:nvSpPr>
        <dsp:cNvPr id="0" name=""/>
        <dsp:cNvSpPr/>
      </dsp:nvSpPr>
      <dsp:spPr>
        <a:xfrm>
          <a:off x="0" y="2009647"/>
          <a:ext cx="5531842" cy="50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 smtClean="0">
              <a:latin typeface="+mj-lt"/>
            </a:rPr>
            <a:t>Na co zwrócić uwagę ?</a:t>
          </a:r>
          <a:endParaRPr lang="pl-PL" sz="2500" kern="1200" dirty="0">
            <a:latin typeface="+mj-lt"/>
          </a:endParaRPr>
        </a:p>
      </dsp:txBody>
      <dsp:txXfrm>
        <a:off x="0" y="2009647"/>
        <a:ext cx="5531842" cy="502043"/>
      </dsp:txXfrm>
    </dsp:sp>
    <dsp:sp modelId="{8A1D4ED1-6438-4D9D-BA5B-BFB6245B3DF3}">
      <dsp:nvSpPr>
        <dsp:cNvPr id="0" name=""/>
        <dsp:cNvSpPr/>
      </dsp:nvSpPr>
      <dsp:spPr>
        <a:xfrm>
          <a:off x="0" y="2511691"/>
          <a:ext cx="55318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9A340-E187-4558-8D8C-2A1D213D64F3}">
      <dsp:nvSpPr>
        <dsp:cNvPr id="0" name=""/>
        <dsp:cNvSpPr/>
      </dsp:nvSpPr>
      <dsp:spPr>
        <a:xfrm>
          <a:off x="0" y="2511691"/>
          <a:ext cx="5531842" cy="50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 smtClean="0">
              <a:latin typeface="+mj-lt"/>
            </a:rPr>
            <a:t>Wyniki</a:t>
          </a:r>
          <a:endParaRPr lang="pl-PL" sz="2500" kern="1200" dirty="0">
            <a:latin typeface="+mj-lt"/>
          </a:endParaRPr>
        </a:p>
      </dsp:txBody>
      <dsp:txXfrm>
        <a:off x="0" y="2511691"/>
        <a:ext cx="5531842" cy="5020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13CD7-733C-43AF-A6BA-07EB168B69C3}">
      <dsp:nvSpPr>
        <dsp:cNvPr id="0" name=""/>
        <dsp:cNvSpPr/>
      </dsp:nvSpPr>
      <dsp:spPr>
        <a:xfrm>
          <a:off x="0" y="275528"/>
          <a:ext cx="8352928" cy="9628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b="0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Sprawdzian:</a:t>
          </a:r>
          <a:endParaRPr lang="en-GB" sz="3600" b="0" kern="1200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47000" y="322528"/>
        <a:ext cx="8258928" cy="868805"/>
      </dsp:txXfrm>
    </dsp:sp>
    <dsp:sp modelId="{4FCE076B-464E-4E1F-A674-0735C342D8D0}">
      <dsp:nvSpPr>
        <dsp:cNvPr id="0" name=""/>
        <dsp:cNvSpPr/>
      </dsp:nvSpPr>
      <dsp:spPr>
        <a:xfrm>
          <a:off x="0" y="1238333"/>
          <a:ext cx="8352928" cy="3094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205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400" kern="1200" dirty="0" smtClean="0"/>
            <a:t>ma formę pisemną </a:t>
          </a:r>
          <a:endParaRPr lang="en-GB" sz="2400" b="0" kern="1200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400" kern="1200" dirty="0" smtClean="0"/>
            <a:t>przystąpienie do niego </a:t>
          </a:r>
          <a:r>
            <a:rPr lang="pl-PL" sz="2400" b="1" kern="1200" dirty="0" smtClean="0"/>
            <a:t>jest warunkiem ukończenia </a:t>
          </a:r>
          <a:r>
            <a:rPr lang="pl-PL" sz="2400" kern="1200" dirty="0" smtClean="0"/>
            <a:t>szkoły ‎podstawowej</a:t>
          </a:r>
          <a:endParaRPr lang="pl-PL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400" b="1" kern="1200" dirty="0" smtClean="0"/>
            <a:t>nie określa się minimalnego wyniku</a:t>
          </a:r>
          <a:r>
            <a:rPr lang="pl-PL" sz="2400" kern="1200" dirty="0" smtClean="0"/>
            <a:t>, jaki uczeń powinien uzyskać</a:t>
          </a:r>
          <a:endParaRPr lang="pl-PL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400" kern="1200" dirty="0" smtClean="0"/>
            <a:t>‎</a:t>
          </a:r>
          <a:r>
            <a:rPr lang="pl-PL" sz="2400" b="1" kern="1200" dirty="0" smtClean="0"/>
            <a:t>sprawdzianu nie można nie zdać</a:t>
          </a:r>
          <a:endParaRPr lang="pl-PL" sz="2400" b="1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400" kern="1200" dirty="0" smtClean="0"/>
            <a:t>uczeń, który z przyczyn losowych lub ‎zdrowotnych nie przystąpi do sprawdzianu w terminie głównym, przystępuje do niego w czerwcu</a:t>
          </a:r>
          <a:endParaRPr lang="pl-PL" sz="2400" kern="1200" dirty="0"/>
        </a:p>
      </dsp:txBody>
      <dsp:txXfrm>
        <a:off x="0" y="1238333"/>
        <a:ext cx="8352928" cy="30946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C82EE1-E35B-438E-9E0A-D58A9ABD8C0D}">
      <dsp:nvSpPr>
        <dsp:cNvPr id="0" name=""/>
        <dsp:cNvSpPr/>
      </dsp:nvSpPr>
      <dsp:spPr>
        <a:xfrm>
          <a:off x="392" y="1233"/>
          <a:ext cx="7168388" cy="9730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>
              <a:solidFill>
                <a:schemeClr val="tx1"/>
              </a:solidFill>
            </a:rPr>
            <a:t>obejmuje wiadomości i umiejętności ‎określone </a:t>
          </a:r>
          <a:br>
            <a:rPr lang="pl-PL" sz="2400" kern="1200" dirty="0" smtClean="0">
              <a:solidFill>
                <a:schemeClr val="tx1"/>
              </a:solidFill>
            </a:rPr>
          </a:br>
          <a:r>
            <a:rPr lang="pl-PL" sz="2400" kern="1200" dirty="0" smtClean="0">
              <a:solidFill>
                <a:schemeClr val="tx1"/>
              </a:solidFill>
            </a:rPr>
            <a:t>w wymaganiach ogólnych i szczegółowych </a:t>
          </a:r>
          <a:br>
            <a:rPr lang="pl-PL" sz="2400" kern="1200" dirty="0" smtClean="0">
              <a:solidFill>
                <a:schemeClr val="tx1"/>
              </a:solidFill>
            </a:rPr>
          </a:br>
          <a:r>
            <a:rPr lang="pl-PL" sz="2400" kern="1200" dirty="0" smtClean="0">
              <a:solidFill>
                <a:schemeClr val="tx1"/>
              </a:solidFill>
            </a:rPr>
            <a:t>w </a:t>
          </a:r>
          <a:r>
            <a:rPr lang="pl-PL" sz="2400" b="1" kern="1200" dirty="0" smtClean="0">
              <a:solidFill>
                <a:schemeClr val="tx1"/>
              </a:solidFill>
            </a:rPr>
            <a:t>podstawie programowej kształcenia ogólnego</a:t>
          </a:r>
          <a:r>
            <a:rPr lang="pl-PL" sz="2400" b="1" kern="1200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 </a:t>
          </a:r>
          <a:endParaRPr lang="pl-PL" sz="2400" b="1" kern="1200" dirty="0">
            <a:solidFill>
              <a:schemeClr val="tx1"/>
            </a:solidFill>
          </a:endParaRPr>
        </a:p>
      </dsp:txBody>
      <dsp:txXfrm>
        <a:off x="28893" y="29734"/>
        <a:ext cx="7111386" cy="916090"/>
      </dsp:txXfrm>
    </dsp:sp>
    <dsp:sp modelId="{6FD7D5A1-0A60-465C-ADCE-AC031706EE41}">
      <dsp:nvSpPr>
        <dsp:cNvPr id="0" name=""/>
        <dsp:cNvSpPr/>
      </dsp:nvSpPr>
      <dsp:spPr>
        <a:xfrm>
          <a:off x="392" y="1097629"/>
          <a:ext cx="7168388" cy="9730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 smtClean="0">
              <a:solidFill>
                <a:schemeClr val="tx1"/>
              </a:solidFill>
            </a:rPr>
            <a:t>w odniesieniu do trzech przedmiotów</a:t>
          </a:r>
          <a:endParaRPr lang="pl-PL" sz="3200" kern="1200" dirty="0">
            <a:solidFill>
              <a:schemeClr val="tx1"/>
            </a:solidFill>
          </a:endParaRPr>
        </a:p>
      </dsp:txBody>
      <dsp:txXfrm>
        <a:off x="28893" y="1126130"/>
        <a:ext cx="7111386" cy="916090"/>
      </dsp:txXfrm>
    </dsp:sp>
    <dsp:sp modelId="{90878A03-55A0-4266-BB84-DE25CEA828E8}">
      <dsp:nvSpPr>
        <dsp:cNvPr id="0" name=""/>
        <dsp:cNvSpPr/>
      </dsp:nvSpPr>
      <dsp:spPr>
        <a:xfrm>
          <a:off x="392" y="2194026"/>
          <a:ext cx="2324380" cy="97309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solidFill>
                <a:schemeClr val="tx1"/>
              </a:solidFill>
            </a:rPr>
            <a:t>języka polskiego</a:t>
          </a:r>
          <a:endParaRPr lang="pl-PL" sz="2400" b="1" kern="1200" dirty="0">
            <a:solidFill>
              <a:schemeClr val="tx1"/>
            </a:solidFill>
          </a:endParaRPr>
        </a:p>
      </dsp:txBody>
      <dsp:txXfrm>
        <a:off x="28893" y="2222527"/>
        <a:ext cx="2267378" cy="916090"/>
      </dsp:txXfrm>
    </dsp:sp>
    <dsp:sp modelId="{2D3D6353-E88A-49EE-8E34-F1ACA46F3A3B}">
      <dsp:nvSpPr>
        <dsp:cNvPr id="0" name=""/>
        <dsp:cNvSpPr/>
      </dsp:nvSpPr>
      <dsp:spPr>
        <a:xfrm>
          <a:off x="2422396" y="2194026"/>
          <a:ext cx="2324380" cy="97309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solidFill>
                <a:schemeClr val="tx1"/>
              </a:solidFill>
            </a:rPr>
            <a:t>matematyki</a:t>
          </a:r>
          <a:endParaRPr lang="pl-PL" sz="2400" b="1" kern="1200" dirty="0">
            <a:solidFill>
              <a:schemeClr val="tx1"/>
            </a:solidFill>
          </a:endParaRPr>
        </a:p>
      </dsp:txBody>
      <dsp:txXfrm>
        <a:off x="2450897" y="2222527"/>
        <a:ext cx="2267378" cy="916090"/>
      </dsp:txXfrm>
    </dsp:sp>
    <dsp:sp modelId="{9E18AC40-8E72-41AF-9B20-D7C6F9F95917}">
      <dsp:nvSpPr>
        <dsp:cNvPr id="0" name=""/>
        <dsp:cNvSpPr/>
      </dsp:nvSpPr>
      <dsp:spPr>
        <a:xfrm>
          <a:off x="4844400" y="2194026"/>
          <a:ext cx="2324380" cy="97309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solidFill>
                <a:schemeClr val="tx1"/>
              </a:solidFill>
            </a:rPr>
            <a:t>języka obcego ‎</a:t>
          </a:r>
          <a:br>
            <a:rPr lang="pl-PL" sz="2400" b="1" kern="1200" dirty="0" smtClean="0">
              <a:solidFill>
                <a:schemeClr val="tx1"/>
              </a:solidFill>
            </a:rPr>
          </a:br>
          <a:r>
            <a:rPr lang="pl-PL" sz="2400" b="1" kern="1200" dirty="0" smtClean="0">
              <a:solidFill>
                <a:schemeClr val="tx1"/>
              </a:solidFill>
            </a:rPr>
            <a:t>nowożytnego</a:t>
          </a:r>
          <a:endParaRPr lang="pl-PL" sz="2400" b="1" kern="1200" dirty="0">
            <a:solidFill>
              <a:schemeClr val="tx1"/>
            </a:solidFill>
          </a:endParaRPr>
        </a:p>
      </dsp:txBody>
      <dsp:txXfrm>
        <a:off x="4872901" y="2222527"/>
        <a:ext cx="2267378" cy="9160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A1C6F-7601-4795-BA7A-F87F31DB9381}">
      <dsp:nvSpPr>
        <dsp:cNvPr id="0" name=""/>
        <dsp:cNvSpPr/>
      </dsp:nvSpPr>
      <dsp:spPr>
        <a:xfrm>
          <a:off x="0" y="0"/>
          <a:ext cx="8200654" cy="9128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>
              <a:solidFill>
                <a:schemeClr val="tx1"/>
              </a:solidFill>
            </a:rPr>
            <a:t>składa się z dwóch części</a:t>
          </a:r>
          <a:endParaRPr lang="pl-PL" sz="2800" kern="1200" dirty="0">
            <a:solidFill>
              <a:schemeClr val="tx1"/>
            </a:solidFill>
          </a:endParaRPr>
        </a:p>
      </dsp:txBody>
      <dsp:txXfrm>
        <a:off x="26737" y="26737"/>
        <a:ext cx="8147180" cy="859399"/>
      </dsp:txXfrm>
    </dsp:sp>
    <dsp:sp modelId="{ACE7EC1C-02AE-4966-8ADF-C37F0BDC5355}">
      <dsp:nvSpPr>
        <dsp:cNvPr id="0" name=""/>
        <dsp:cNvSpPr/>
      </dsp:nvSpPr>
      <dsp:spPr>
        <a:xfrm>
          <a:off x="12133" y="1027562"/>
          <a:ext cx="3132339" cy="11896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solidFill>
                <a:schemeClr val="tx1"/>
              </a:solidFill>
            </a:rPr>
            <a:t>pierwsza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>
              <a:solidFill>
                <a:schemeClr val="tx1"/>
              </a:solidFill>
            </a:rPr>
            <a:t>godz. 9.00 (80 minut)</a:t>
          </a:r>
          <a:endParaRPr lang="pl-PL" sz="2400" kern="1200" dirty="0">
            <a:solidFill>
              <a:schemeClr val="tx1"/>
            </a:solidFill>
          </a:endParaRPr>
        </a:p>
      </dsp:txBody>
      <dsp:txXfrm>
        <a:off x="46976" y="1062405"/>
        <a:ext cx="3062653" cy="1119957"/>
      </dsp:txXfrm>
    </dsp:sp>
    <dsp:sp modelId="{78F24743-E7C4-415D-9F20-1BD4021194E2}">
      <dsp:nvSpPr>
        <dsp:cNvPr id="0" name=""/>
        <dsp:cNvSpPr/>
      </dsp:nvSpPr>
      <dsp:spPr>
        <a:xfrm>
          <a:off x="12133" y="2330559"/>
          <a:ext cx="3132339" cy="11896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chemeClr val="tx1"/>
              </a:solidFill>
            </a:rPr>
            <a:t>język polski </a:t>
          </a:r>
          <a:br>
            <a:rPr lang="pl-PL" sz="1800" kern="1200" dirty="0" smtClean="0">
              <a:solidFill>
                <a:schemeClr val="tx1"/>
              </a:solidFill>
            </a:rPr>
          </a:br>
          <a:r>
            <a:rPr lang="pl-PL" sz="1800" kern="1200" dirty="0" smtClean="0">
              <a:solidFill>
                <a:schemeClr val="tx1"/>
              </a:solidFill>
            </a:rPr>
            <a:t>i matematyka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chemeClr val="tx1"/>
              </a:solidFill>
            </a:rPr>
            <a:t> (jeden arkusz)</a:t>
          </a:r>
          <a:endParaRPr lang="pl-PL" sz="1800" kern="1200" dirty="0">
            <a:solidFill>
              <a:schemeClr val="tx1"/>
            </a:solidFill>
          </a:endParaRPr>
        </a:p>
      </dsp:txBody>
      <dsp:txXfrm>
        <a:off x="46976" y="2365402"/>
        <a:ext cx="3062653" cy="1119957"/>
      </dsp:txXfrm>
    </dsp:sp>
    <dsp:sp modelId="{2E962FCE-2A59-46CA-966F-99676E153A86}">
      <dsp:nvSpPr>
        <dsp:cNvPr id="0" name=""/>
        <dsp:cNvSpPr/>
      </dsp:nvSpPr>
      <dsp:spPr>
        <a:xfrm>
          <a:off x="3407588" y="1027562"/>
          <a:ext cx="1393734" cy="1189643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>
              <a:solidFill>
                <a:schemeClr val="tx1"/>
              </a:solidFill>
            </a:rPr>
            <a:t>przerwa</a:t>
          </a:r>
          <a:endParaRPr lang="pl-PL" sz="2400" kern="1200" dirty="0">
            <a:solidFill>
              <a:schemeClr val="tx1"/>
            </a:solidFill>
          </a:endParaRPr>
        </a:p>
      </dsp:txBody>
      <dsp:txXfrm>
        <a:off x="3442431" y="1062405"/>
        <a:ext cx="1324048" cy="1119957"/>
      </dsp:txXfrm>
    </dsp:sp>
    <dsp:sp modelId="{377A39E4-7280-49A3-8A59-0A85DE8C283A}">
      <dsp:nvSpPr>
        <dsp:cNvPr id="0" name=""/>
        <dsp:cNvSpPr/>
      </dsp:nvSpPr>
      <dsp:spPr>
        <a:xfrm>
          <a:off x="5064439" y="1027562"/>
          <a:ext cx="3132339" cy="11896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>
              <a:solidFill>
                <a:schemeClr val="tx1"/>
              </a:solidFill>
            </a:rPr>
            <a:t>‎</a:t>
          </a:r>
          <a:r>
            <a:rPr lang="pl-PL" sz="2400" b="1" kern="1200" dirty="0" smtClean="0">
              <a:solidFill>
                <a:schemeClr val="tx1"/>
              </a:solidFill>
            </a:rPr>
            <a:t>druga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>
              <a:solidFill>
                <a:schemeClr val="tx1"/>
              </a:solidFill>
            </a:rPr>
            <a:t>godz. 11.45 (45 minut)</a:t>
          </a:r>
          <a:endParaRPr lang="pl-PL" sz="2400" kern="1200" dirty="0">
            <a:solidFill>
              <a:schemeClr val="tx1"/>
            </a:solidFill>
          </a:endParaRPr>
        </a:p>
      </dsp:txBody>
      <dsp:txXfrm>
        <a:off x="5099282" y="1062405"/>
        <a:ext cx="3062653" cy="1119957"/>
      </dsp:txXfrm>
    </dsp:sp>
    <dsp:sp modelId="{EE4A050E-E4B0-4671-912A-80D7782527C3}">
      <dsp:nvSpPr>
        <dsp:cNvPr id="0" name=""/>
        <dsp:cNvSpPr/>
      </dsp:nvSpPr>
      <dsp:spPr>
        <a:xfrm>
          <a:off x="5064439" y="2330559"/>
          <a:ext cx="3132339" cy="11896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chemeClr val="tx1"/>
              </a:solidFill>
            </a:rPr>
            <a:t>język obcy nowożytny (angielski, ‎francuski, hiszpański, niemiecki, rosyjski i włoski)</a:t>
          </a:r>
          <a:endParaRPr lang="pl-PL" sz="1800" kern="1200" dirty="0">
            <a:solidFill>
              <a:schemeClr val="tx1"/>
            </a:solidFill>
          </a:endParaRPr>
        </a:p>
      </dsp:txBody>
      <dsp:txXfrm>
        <a:off x="5099282" y="2365402"/>
        <a:ext cx="3062653" cy="1119957"/>
      </dsp:txXfrm>
    </dsp:sp>
    <dsp:sp modelId="{E38D15FC-FF3A-4FAE-8502-CE6BCFE53642}">
      <dsp:nvSpPr>
        <dsp:cNvPr id="0" name=""/>
        <dsp:cNvSpPr/>
      </dsp:nvSpPr>
      <dsp:spPr>
        <a:xfrm>
          <a:off x="5064439" y="3633556"/>
          <a:ext cx="3132339" cy="11896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chemeClr val="tx1"/>
              </a:solidFill>
            </a:rPr>
            <a:t>uczeń może wybrać tylko ‎ten język, </a:t>
          </a:r>
          <a:br>
            <a:rPr lang="pl-PL" sz="1800" kern="1200" dirty="0" smtClean="0">
              <a:solidFill>
                <a:schemeClr val="tx1"/>
              </a:solidFill>
            </a:rPr>
          </a:br>
          <a:r>
            <a:rPr lang="pl-PL" sz="1800" kern="1200" dirty="0" smtClean="0">
              <a:solidFill>
                <a:schemeClr val="tx1"/>
              </a:solidFill>
            </a:rPr>
            <a:t>którego uczy się w szkole jako </a:t>
          </a:r>
          <a:r>
            <a:rPr lang="pl-PL" sz="1800" b="1" kern="1200" dirty="0" smtClean="0">
              <a:solidFill>
                <a:schemeClr val="tx1"/>
              </a:solidFill>
            </a:rPr>
            <a:t>przedmiotu obowiązkowego</a:t>
          </a:r>
          <a:r>
            <a:rPr lang="pl-PL" sz="1800" kern="1200" dirty="0" smtClean="0">
              <a:solidFill>
                <a:schemeClr val="tx1"/>
              </a:solidFill>
            </a:rPr>
            <a:t>.‎</a:t>
          </a:r>
        </a:p>
      </dsp:txBody>
      <dsp:txXfrm>
        <a:off x="5099282" y="3668399"/>
        <a:ext cx="3062653" cy="11199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4EB9A-7BF5-424A-9FA9-2CF3DB69AF0D}">
      <dsp:nvSpPr>
        <dsp:cNvPr id="0" name=""/>
        <dsp:cNvSpPr/>
      </dsp:nvSpPr>
      <dsp:spPr>
        <a:xfrm>
          <a:off x="6713" y="2229"/>
          <a:ext cx="7966686" cy="726104"/>
        </a:xfrm>
        <a:prstGeom prst="roundRect">
          <a:avLst>
            <a:gd name="adj" fmla="val 10000"/>
          </a:avLst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b="1" kern="1200" baseline="0" smtClean="0">
              <a:solidFill>
                <a:schemeClr val="tx1"/>
              </a:solidFill>
            </a:rPr>
            <a:t>język polski</a:t>
          </a:r>
          <a:endParaRPr lang="pl-PL" sz="3600" b="1" kern="1200" baseline="0" dirty="0">
            <a:solidFill>
              <a:schemeClr val="tx1"/>
            </a:solidFill>
          </a:endParaRPr>
        </a:p>
      </dsp:txBody>
      <dsp:txXfrm>
        <a:off x="27980" y="23496"/>
        <a:ext cx="7924152" cy="683570"/>
      </dsp:txXfrm>
    </dsp:sp>
    <dsp:sp modelId="{01629F4A-F38C-420D-8D0D-50353FEAD30A}">
      <dsp:nvSpPr>
        <dsp:cNvPr id="0" name=""/>
        <dsp:cNvSpPr/>
      </dsp:nvSpPr>
      <dsp:spPr>
        <a:xfrm>
          <a:off x="14489" y="952649"/>
          <a:ext cx="3858411" cy="971093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>
              <a:solidFill>
                <a:schemeClr val="tx1"/>
              </a:solidFill>
            </a:rPr>
            <a:t>zadania zamknięte np.</a:t>
          </a:r>
          <a:endParaRPr lang="pl-PL" sz="2800" kern="1200" dirty="0">
            <a:solidFill>
              <a:schemeClr val="tx1"/>
            </a:solidFill>
          </a:endParaRPr>
        </a:p>
      </dsp:txBody>
      <dsp:txXfrm>
        <a:off x="42931" y="981091"/>
        <a:ext cx="3801527" cy="914209"/>
      </dsp:txXfrm>
    </dsp:sp>
    <dsp:sp modelId="{7D891831-EC29-4639-9139-2FFB3B975037}">
      <dsp:nvSpPr>
        <dsp:cNvPr id="0" name=""/>
        <dsp:cNvSpPr/>
      </dsp:nvSpPr>
      <dsp:spPr>
        <a:xfrm>
          <a:off x="14489" y="2148058"/>
          <a:ext cx="1022789" cy="2204524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>
              <a:solidFill>
                <a:schemeClr val="tx1"/>
              </a:solidFill>
            </a:rPr>
            <a:t>WW</a:t>
          </a:r>
          <a:endParaRPr lang="pl-PL" sz="2000" kern="1200" dirty="0">
            <a:solidFill>
              <a:schemeClr val="tx1"/>
            </a:solidFill>
          </a:endParaRPr>
        </a:p>
      </dsp:txBody>
      <dsp:txXfrm>
        <a:off x="44445" y="2178014"/>
        <a:ext cx="962877" cy="2144612"/>
      </dsp:txXfrm>
    </dsp:sp>
    <dsp:sp modelId="{45FA9CA2-6DDC-41A7-8546-63E9396E89F4}">
      <dsp:nvSpPr>
        <dsp:cNvPr id="0" name=""/>
        <dsp:cNvSpPr/>
      </dsp:nvSpPr>
      <dsp:spPr>
        <a:xfrm>
          <a:off x="1080236" y="2148058"/>
          <a:ext cx="1022789" cy="2204524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>
              <a:solidFill>
                <a:schemeClr val="tx1"/>
              </a:solidFill>
            </a:rPr>
            <a:t>PF</a:t>
          </a:r>
          <a:endParaRPr lang="pl-PL" sz="2000" kern="1200" dirty="0">
            <a:solidFill>
              <a:schemeClr val="tx1"/>
            </a:solidFill>
          </a:endParaRPr>
        </a:p>
      </dsp:txBody>
      <dsp:txXfrm>
        <a:off x="1110192" y="2178014"/>
        <a:ext cx="962877" cy="2144612"/>
      </dsp:txXfrm>
    </dsp:sp>
    <dsp:sp modelId="{0DC68FCD-359F-4103-9429-B285F0EA4ED8}">
      <dsp:nvSpPr>
        <dsp:cNvPr id="0" name=""/>
        <dsp:cNvSpPr/>
      </dsp:nvSpPr>
      <dsp:spPr>
        <a:xfrm>
          <a:off x="2145982" y="2148058"/>
          <a:ext cx="1726918" cy="2204524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>
              <a:solidFill>
                <a:schemeClr val="tx1"/>
              </a:solidFill>
            </a:rPr>
            <a:t>odpowiedź </a:t>
          </a:r>
          <a:br>
            <a:rPr lang="pl-PL" sz="2000" kern="1200" smtClean="0">
              <a:solidFill>
                <a:schemeClr val="tx1"/>
              </a:solidFill>
            </a:rPr>
          </a:br>
          <a:r>
            <a:rPr lang="pl-PL" sz="2000" kern="1200" smtClean="0">
              <a:solidFill>
                <a:schemeClr val="tx1"/>
              </a:solidFill>
            </a:rPr>
            <a:t>i jej uzasadnienie</a:t>
          </a:r>
          <a:endParaRPr lang="pl-PL" sz="2000" kern="1200" dirty="0">
            <a:solidFill>
              <a:schemeClr val="tx1"/>
            </a:solidFill>
          </a:endParaRPr>
        </a:p>
      </dsp:txBody>
      <dsp:txXfrm>
        <a:off x="2196562" y="2198638"/>
        <a:ext cx="1625758" cy="2103364"/>
      </dsp:txXfrm>
    </dsp:sp>
    <dsp:sp modelId="{4E03F2B6-D1BC-453D-81E0-30DBEB930F72}">
      <dsp:nvSpPr>
        <dsp:cNvPr id="0" name=""/>
        <dsp:cNvSpPr/>
      </dsp:nvSpPr>
      <dsp:spPr>
        <a:xfrm>
          <a:off x="3958815" y="952649"/>
          <a:ext cx="4006808" cy="1008173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smtClean="0">
              <a:solidFill>
                <a:schemeClr val="tx1"/>
              </a:solidFill>
            </a:rPr>
            <a:t>zadania otwarte np.</a:t>
          </a:r>
          <a:endParaRPr lang="pl-PL" sz="2800" kern="1200" dirty="0">
            <a:solidFill>
              <a:schemeClr val="tx1"/>
            </a:solidFill>
          </a:endParaRPr>
        </a:p>
      </dsp:txBody>
      <dsp:txXfrm>
        <a:off x="3988343" y="982177"/>
        <a:ext cx="3947752" cy="949117"/>
      </dsp:txXfrm>
    </dsp:sp>
    <dsp:sp modelId="{AE5FC4FA-4C10-47DB-871E-3087F34C6195}">
      <dsp:nvSpPr>
        <dsp:cNvPr id="0" name=""/>
        <dsp:cNvSpPr/>
      </dsp:nvSpPr>
      <dsp:spPr>
        <a:xfrm>
          <a:off x="3958815" y="2185138"/>
          <a:ext cx="1408912" cy="2204524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>
              <a:solidFill>
                <a:schemeClr val="tx1"/>
              </a:solidFill>
            </a:rPr>
            <a:t>krótka odpowiedź</a:t>
          </a:r>
          <a:endParaRPr lang="pl-PL" sz="2000" kern="1200" dirty="0">
            <a:solidFill>
              <a:schemeClr val="tx1"/>
            </a:solidFill>
          </a:endParaRPr>
        </a:p>
      </dsp:txBody>
      <dsp:txXfrm>
        <a:off x="4000081" y="2226404"/>
        <a:ext cx="1326380" cy="2121992"/>
      </dsp:txXfrm>
    </dsp:sp>
    <dsp:sp modelId="{D2F9DF58-D09C-4C64-AFB7-F9D004225D8E}">
      <dsp:nvSpPr>
        <dsp:cNvPr id="0" name=""/>
        <dsp:cNvSpPr/>
      </dsp:nvSpPr>
      <dsp:spPr>
        <a:xfrm>
          <a:off x="5410685" y="2185138"/>
          <a:ext cx="1769957" cy="2204524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>
              <a:solidFill>
                <a:schemeClr val="tx1"/>
              </a:solidFill>
            </a:rPr>
            <a:t>opowiadanie lub opowiadanie </a:t>
          </a:r>
          <a:br>
            <a:rPr lang="pl-PL" sz="2000" kern="1200" smtClean="0">
              <a:solidFill>
                <a:schemeClr val="tx1"/>
              </a:solidFill>
            </a:rPr>
          </a:br>
          <a:r>
            <a:rPr lang="pl-PL" sz="2000" kern="1200" smtClean="0">
              <a:solidFill>
                <a:schemeClr val="tx1"/>
              </a:solidFill>
            </a:rPr>
            <a:t>z dialogiem</a:t>
          </a:r>
          <a:endParaRPr lang="pl-PL" sz="2000" kern="1200" dirty="0">
            <a:solidFill>
              <a:schemeClr val="tx1"/>
            </a:solidFill>
          </a:endParaRPr>
        </a:p>
      </dsp:txBody>
      <dsp:txXfrm>
        <a:off x="5462525" y="2236978"/>
        <a:ext cx="1666277" cy="2100844"/>
      </dsp:txXfrm>
    </dsp:sp>
    <dsp:sp modelId="{1F7F68E0-971D-429C-A954-ABE29AA6D963}">
      <dsp:nvSpPr>
        <dsp:cNvPr id="0" name=""/>
        <dsp:cNvSpPr/>
      </dsp:nvSpPr>
      <dsp:spPr>
        <a:xfrm>
          <a:off x="7223600" y="2185138"/>
          <a:ext cx="742023" cy="2204524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300" kern="1200" smtClean="0">
              <a:solidFill>
                <a:schemeClr val="tx1"/>
              </a:solidFill>
            </a:rPr>
            <a:t>list</a:t>
          </a:r>
          <a:endParaRPr lang="pl-PL" sz="3300" kern="1200" dirty="0">
            <a:solidFill>
              <a:schemeClr val="tx1"/>
            </a:solidFill>
          </a:endParaRPr>
        </a:p>
      </dsp:txBody>
      <dsp:txXfrm>
        <a:off x="7245333" y="2206871"/>
        <a:ext cx="698557" cy="21610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4EB9A-7BF5-424A-9FA9-2CF3DB69AF0D}">
      <dsp:nvSpPr>
        <dsp:cNvPr id="0" name=""/>
        <dsp:cNvSpPr/>
      </dsp:nvSpPr>
      <dsp:spPr>
        <a:xfrm>
          <a:off x="2839" y="700"/>
          <a:ext cx="8046443" cy="712809"/>
        </a:xfrm>
        <a:prstGeom prst="roundRect">
          <a:avLst>
            <a:gd name="adj" fmla="val 10000"/>
          </a:avLst>
        </a:prstGeom>
        <a:solidFill>
          <a:schemeClr val="accent4">
            <a:alpha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b="1" kern="1200" smtClean="0">
              <a:solidFill>
                <a:schemeClr val="tx1"/>
              </a:solidFill>
            </a:rPr>
            <a:t>matematyka</a:t>
          </a:r>
          <a:endParaRPr lang="pl-PL" sz="3600" b="1" kern="1200" dirty="0">
            <a:solidFill>
              <a:schemeClr val="tx1"/>
            </a:solidFill>
          </a:endParaRPr>
        </a:p>
      </dsp:txBody>
      <dsp:txXfrm>
        <a:off x="23716" y="21577"/>
        <a:ext cx="8004689" cy="671055"/>
      </dsp:txXfrm>
    </dsp:sp>
    <dsp:sp modelId="{01629F4A-F38C-420D-8D0D-50353FEAD30A}">
      <dsp:nvSpPr>
        <dsp:cNvPr id="0" name=""/>
        <dsp:cNvSpPr/>
      </dsp:nvSpPr>
      <dsp:spPr>
        <a:xfrm>
          <a:off x="10693" y="939409"/>
          <a:ext cx="3727354" cy="953312"/>
        </a:xfrm>
        <a:prstGeom prst="roundRect">
          <a:avLst>
            <a:gd name="adj" fmla="val 10000"/>
          </a:avLst>
        </a:prstGeom>
        <a:solidFill>
          <a:schemeClr val="accent4">
            <a:alpha val="7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smtClean="0">
              <a:solidFill>
                <a:schemeClr val="tx1"/>
              </a:solidFill>
            </a:rPr>
            <a:t>zadania zamknięte np.</a:t>
          </a:r>
          <a:endParaRPr lang="pl-PL" sz="2800" kern="1200" dirty="0">
            <a:solidFill>
              <a:schemeClr val="tx1"/>
            </a:solidFill>
          </a:endParaRPr>
        </a:p>
      </dsp:txBody>
      <dsp:txXfrm>
        <a:off x="38615" y="967331"/>
        <a:ext cx="3671510" cy="897468"/>
      </dsp:txXfrm>
    </dsp:sp>
    <dsp:sp modelId="{7D891831-EC29-4639-9139-2FFB3B975037}">
      <dsp:nvSpPr>
        <dsp:cNvPr id="0" name=""/>
        <dsp:cNvSpPr/>
      </dsp:nvSpPr>
      <dsp:spPr>
        <a:xfrm>
          <a:off x="10693" y="2118622"/>
          <a:ext cx="908149" cy="2164161"/>
        </a:xfrm>
        <a:prstGeom prst="roundRect">
          <a:avLst>
            <a:gd name="adj" fmla="val 10000"/>
          </a:avLst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>
              <a:solidFill>
                <a:schemeClr val="tx1"/>
              </a:solidFill>
            </a:rPr>
            <a:t>WW</a:t>
          </a:r>
          <a:endParaRPr lang="pl-PL" sz="2000" kern="1200" dirty="0">
            <a:solidFill>
              <a:schemeClr val="tx1"/>
            </a:solidFill>
          </a:endParaRPr>
        </a:p>
      </dsp:txBody>
      <dsp:txXfrm>
        <a:off x="37292" y="2145221"/>
        <a:ext cx="854951" cy="2110963"/>
      </dsp:txXfrm>
    </dsp:sp>
    <dsp:sp modelId="{45FA9CA2-6DDC-41A7-8546-63E9396E89F4}">
      <dsp:nvSpPr>
        <dsp:cNvPr id="0" name=""/>
        <dsp:cNvSpPr/>
      </dsp:nvSpPr>
      <dsp:spPr>
        <a:xfrm>
          <a:off x="972241" y="2118622"/>
          <a:ext cx="973803" cy="2164161"/>
        </a:xfrm>
        <a:prstGeom prst="roundRect">
          <a:avLst>
            <a:gd name="adj" fmla="val 10000"/>
          </a:avLst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>
              <a:solidFill>
                <a:schemeClr val="tx1"/>
              </a:solidFill>
            </a:rPr>
            <a:t>PF</a:t>
          </a:r>
          <a:endParaRPr lang="pl-PL" sz="2000" kern="1200" dirty="0">
            <a:solidFill>
              <a:schemeClr val="tx1"/>
            </a:solidFill>
          </a:endParaRPr>
        </a:p>
      </dsp:txBody>
      <dsp:txXfrm>
        <a:off x="1000763" y="2147144"/>
        <a:ext cx="916759" cy="2107117"/>
      </dsp:txXfrm>
    </dsp:sp>
    <dsp:sp modelId="{0DC68FCD-359F-4103-9429-B285F0EA4ED8}">
      <dsp:nvSpPr>
        <dsp:cNvPr id="0" name=""/>
        <dsp:cNvSpPr/>
      </dsp:nvSpPr>
      <dsp:spPr>
        <a:xfrm>
          <a:off x="1999443" y="2118622"/>
          <a:ext cx="1738604" cy="2164161"/>
        </a:xfrm>
        <a:prstGeom prst="roundRect">
          <a:avLst>
            <a:gd name="adj" fmla="val 10000"/>
          </a:avLst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>
              <a:solidFill>
                <a:schemeClr val="tx1"/>
              </a:solidFill>
            </a:rPr>
            <a:t>zadania na dobieranie</a:t>
          </a:r>
          <a:endParaRPr lang="pl-PL" sz="2000" kern="1200" dirty="0">
            <a:solidFill>
              <a:schemeClr val="tx1"/>
            </a:solidFill>
          </a:endParaRPr>
        </a:p>
      </dsp:txBody>
      <dsp:txXfrm>
        <a:off x="2050365" y="2169544"/>
        <a:ext cx="1636760" cy="2062317"/>
      </dsp:txXfrm>
    </dsp:sp>
    <dsp:sp modelId="{4E03F2B6-D1BC-453D-81E0-30DBEB930F72}">
      <dsp:nvSpPr>
        <dsp:cNvPr id="0" name=""/>
        <dsp:cNvSpPr/>
      </dsp:nvSpPr>
      <dsp:spPr>
        <a:xfrm>
          <a:off x="3844844" y="939409"/>
          <a:ext cx="4196584" cy="989714"/>
        </a:xfrm>
        <a:prstGeom prst="roundRect">
          <a:avLst>
            <a:gd name="adj" fmla="val 10000"/>
          </a:avLst>
        </a:prstGeom>
        <a:solidFill>
          <a:schemeClr val="accent4">
            <a:alpha val="7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smtClean="0">
              <a:solidFill>
                <a:schemeClr val="tx1"/>
              </a:solidFill>
            </a:rPr>
            <a:t>zadania otwarte badające</a:t>
          </a:r>
          <a:endParaRPr lang="pl-PL" sz="2800" kern="1200" dirty="0">
            <a:solidFill>
              <a:schemeClr val="tx1"/>
            </a:solidFill>
          </a:endParaRPr>
        </a:p>
      </dsp:txBody>
      <dsp:txXfrm>
        <a:off x="3873832" y="968397"/>
        <a:ext cx="4138608" cy="931738"/>
      </dsp:txXfrm>
    </dsp:sp>
    <dsp:sp modelId="{AE5FC4FA-4C10-47DB-871E-3087F34C6195}">
      <dsp:nvSpPr>
        <dsp:cNvPr id="0" name=""/>
        <dsp:cNvSpPr/>
      </dsp:nvSpPr>
      <dsp:spPr>
        <a:xfrm>
          <a:off x="3844844" y="2155023"/>
          <a:ext cx="1352256" cy="2164161"/>
        </a:xfrm>
        <a:prstGeom prst="roundRect">
          <a:avLst>
            <a:gd name="adj" fmla="val 10000"/>
          </a:avLst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>
              <a:solidFill>
                <a:schemeClr val="tx1"/>
              </a:solidFill>
            </a:rPr>
            <a:t>wykorzy-</a:t>
          </a:r>
          <a:br>
            <a:rPr lang="pl-PL" sz="2000" kern="1200" smtClean="0">
              <a:solidFill>
                <a:schemeClr val="tx1"/>
              </a:solidFill>
            </a:rPr>
          </a:br>
          <a:r>
            <a:rPr lang="pl-PL" sz="2000" kern="1200" smtClean="0">
              <a:solidFill>
                <a:schemeClr val="tx1"/>
              </a:solidFill>
            </a:rPr>
            <a:t>stanie </a:t>
          </a:r>
          <a:br>
            <a:rPr lang="pl-PL" sz="2000" kern="1200" smtClean="0">
              <a:solidFill>
                <a:schemeClr val="tx1"/>
              </a:solidFill>
            </a:rPr>
          </a:br>
          <a:r>
            <a:rPr lang="pl-PL" sz="2000" kern="1200" smtClean="0">
              <a:solidFill>
                <a:schemeClr val="tx1"/>
              </a:solidFill>
            </a:rPr>
            <a:t>i tworzenie informacji</a:t>
          </a:r>
          <a:endParaRPr lang="pl-PL" sz="2000" kern="1200" dirty="0">
            <a:solidFill>
              <a:schemeClr val="tx1"/>
            </a:solidFill>
          </a:endParaRPr>
        </a:p>
      </dsp:txBody>
      <dsp:txXfrm>
        <a:off x="3884450" y="2194629"/>
        <a:ext cx="1273044" cy="2084949"/>
      </dsp:txXfrm>
    </dsp:sp>
    <dsp:sp modelId="{D2F9DF58-D09C-4C64-AFB7-F9D004225D8E}">
      <dsp:nvSpPr>
        <dsp:cNvPr id="0" name=""/>
        <dsp:cNvSpPr/>
      </dsp:nvSpPr>
      <dsp:spPr>
        <a:xfrm>
          <a:off x="5250499" y="2155023"/>
          <a:ext cx="1466147" cy="2164161"/>
        </a:xfrm>
        <a:prstGeom prst="roundRect">
          <a:avLst>
            <a:gd name="adj" fmla="val 10000"/>
          </a:avLst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>
              <a:solidFill>
                <a:schemeClr val="tx1"/>
              </a:solidFill>
            </a:rPr>
            <a:t>modelo-</a:t>
          </a:r>
          <a:br>
            <a:rPr lang="pl-PL" sz="2000" kern="1200" smtClean="0">
              <a:solidFill>
                <a:schemeClr val="tx1"/>
              </a:solidFill>
            </a:rPr>
          </a:br>
          <a:r>
            <a:rPr lang="pl-PL" sz="2000" kern="1200" smtClean="0">
              <a:solidFill>
                <a:schemeClr val="tx1"/>
              </a:solidFill>
            </a:rPr>
            <a:t>wanie matema-</a:t>
          </a:r>
          <a:br>
            <a:rPr lang="pl-PL" sz="2000" kern="1200" smtClean="0">
              <a:solidFill>
                <a:schemeClr val="tx1"/>
              </a:solidFill>
            </a:rPr>
          </a:br>
          <a:r>
            <a:rPr lang="pl-PL" sz="2000" kern="1200" smtClean="0">
              <a:solidFill>
                <a:schemeClr val="tx1"/>
              </a:solidFill>
            </a:rPr>
            <a:t>tyczne</a:t>
          </a:r>
          <a:endParaRPr lang="pl-PL" sz="2000" kern="1200" dirty="0">
            <a:solidFill>
              <a:schemeClr val="tx1"/>
            </a:solidFill>
          </a:endParaRPr>
        </a:p>
      </dsp:txBody>
      <dsp:txXfrm>
        <a:off x="5293441" y="2197965"/>
        <a:ext cx="1380263" cy="2078277"/>
      </dsp:txXfrm>
    </dsp:sp>
    <dsp:sp modelId="{1F7F68E0-971D-429C-A954-ABE29AA6D963}">
      <dsp:nvSpPr>
        <dsp:cNvPr id="0" name=""/>
        <dsp:cNvSpPr/>
      </dsp:nvSpPr>
      <dsp:spPr>
        <a:xfrm>
          <a:off x="6770044" y="2155023"/>
          <a:ext cx="1271384" cy="2164161"/>
        </a:xfrm>
        <a:prstGeom prst="roundRect">
          <a:avLst>
            <a:gd name="adj" fmla="val 10000"/>
          </a:avLst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>
              <a:solidFill>
                <a:schemeClr val="tx1"/>
              </a:solidFill>
            </a:rPr>
            <a:t>rozumo-</a:t>
          </a:r>
          <a:br>
            <a:rPr lang="pl-PL" sz="2000" kern="1200" smtClean="0">
              <a:solidFill>
                <a:schemeClr val="tx1"/>
              </a:solidFill>
            </a:rPr>
          </a:br>
          <a:r>
            <a:rPr lang="pl-PL" sz="2000" kern="1200" smtClean="0">
              <a:solidFill>
                <a:schemeClr val="tx1"/>
              </a:solidFill>
            </a:rPr>
            <a:t>wanie i tworzenie strategii</a:t>
          </a:r>
          <a:endParaRPr lang="pl-PL" sz="1500" kern="1200" dirty="0">
            <a:solidFill>
              <a:schemeClr val="tx1"/>
            </a:solidFill>
          </a:endParaRPr>
        </a:p>
      </dsp:txBody>
      <dsp:txXfrm>
        <a:off x="6807282" y="2192261"/>
        <a:ext cx="1196908" cy="20896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4EB9A-7BF5-424A-9FA9-2CF3DB69AF0D}">
      <dsp:nvSpPr>
        <dsp:cNvPr id="0" name=""/>
        <dsp:cNvSpPr/>
      </dsp:nvSpPr>
      <dsp:spPr>
        <a:xfrm>
          <a:off x="3248" y="2206"/>
          <a:ext cx="8045625" cy="718367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b="1" kern="1200" dirty="0" smtClean="0">
              <a:solidFill>
                <a:schemeClr val="tx1"/>
              </a:solidFill>
            </a:rPr>
            <a:t>język obcy</a:t>
          </a:r>
          <a:endParaRPr lang="pl-PL" sz="3600" b="1" kern="1200" dirty="0">
            <a:solidFill>
              <a:schemeClr val="tx1"/>
            </a:solidFill>
          </a:endParaRPr>
        </a:p>
      </dsp:txBody>
      <dsp:txXfrm>
        <a:off x="24288" y="23246"/>
        <a:ext cx="8003545" cy="676287"/>
      </dsp:txXfrm>
    </dsp:sp>
    <dsp:sp modelId="{01629F4A-F38C-420D-8D0D-50353FEAD30A}">
      <dsp:nvSpPr>
        <dsp:cNvPr id="0" name=""/>
        <dsp:cNvSpPr/>
      </dsp:nvSpPr>
      <dsp:spPr>
        <a:xfrm>
          <a:off x="11101" y="948235"/>
          <a:ext cx="8029918" cy="96074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>
              <a:solidFill>
                <a:schemeClr val="tx1"/>
              </a:solidFill>
            </a:rPr>
            <a:t>zadania zamknięte</a:t>
          </a:r>
          <a:endParaRPr lang="pl-PL" sz="2800" kern="1200" dirty="0">
            <a:solidFill>
              <a:schemeClr val="tx1"/>
            </a:solidFill>
          </a:endParaRPr>
        </a:p>
      </dsp:txBody>
      <dsp:txXfrm>
        <a:off x="39240" y="976374"/>
        <a:ext cx="7973640" cy="904468"/>
      </dsp:txXfrm>
    </dsp:sp>
    <dsp:sp modelId="{7D891831-EC29-4639-9139-2FFB3B975037}">
      <dsp:nvSpPr>
        <dsp:cNvPr id="0" name=""/>
        <dsp:cNvSpPr/>
      </dsp:nvSpPr>
      <dsp:spPr>
        <a:xfrm>
          <a:off x="11101" y="2136642"/>
          <a:ext cx="1956445" cy="218103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smtClean="0">
              <a:solidFill>
                <a:schemeClr val="tx1"/>
              </a:solidFill>
            </a:rPr>
            <a:t>WW</a:t>
          </a:r>
          <a:endParaRPr lang="pl-PL" sz="2800" kern="1200" dirty="0">
            <a:solidFill>
              <a:schemeClr val="tx1"/>
            </a:solidFill>
          </a:endParaRPr>
        </a:p>
      </dsp:txBody>
      <dsp:txXfrm>
        <a:off x="68403" y="2193944"/>
        <a:ext cx="1841841" cy="2066431"/>
      </dsp:txXfrm>
    </dsp:sp>
    <dsp:sp modelId="{45FA9CA2-6DDC-41A7-8546-63E9396E89F4}">
      <dsp:nvSpPr>
        <dsp:cNvPr id="0" name=""/>
        <dsp:cNvSpPr/>
      </dsp:nvSpPr>
      <dsp:spPr>
        <a:xfrm>
          <a:off x="2082584" y="2136642"/>
          <a:ext cx="2097886" cy="218103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>
              <a:solidFill>
                <a:schemeClr val="tx1"/>
              </a:solidFill>
            </a:rPr>
            <a:t>PF</a:t>
          </a:r>
          <a:endParaRPr lang="pl-PL" sz="2800" kern="1200" dirty="0">
            <a:solidFill>
              <a:schemeClr val="tx1"/>
            </a:solidFill>
          </a:endParaRPr>
        </a:p>
      </dsp:txBody>
      <dsp:txXfrm>
        <a:off x="2144029" y="2198087"/>
        <a:ext cx="1974996" cy="2058145"/>
      </dsp:txXfrm>
    </dsp:sp>
    <dsp:sp modelId="{0DC68FCD-359F-4103-9429-B285F0EA4ED8}">
      <dsp:nvSpPr>
        <dsp:cNvPr id="0" name=""/>
        <dsp:cNvSpPr/>
      </dsp:nvSpPr>
      <dsp:spPr>
        <a:xfrm>
          <a:off x="4295507" y="2136642"/>
          <a:ext cx="3745513" cy="218103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smtClean="0">
              <a:solidFill>
                <a:schemeClr val="tx1"/>
              </a:solidFill>
            </a:rPr>
            <a:t>zadania na dobieranie</a:t>
          </a:r>
          <a:endParaRPr lang="pl-PL" sz="2800" kern="1200" dirty="0">
            <a:solidFill>
              <a:schemeClr val="tx1"/>
            </a:solidFill>
          </a:endParaRPr>
        </a:p>
      </dsp:txBody>
      <dsp:txXfrm>
        <a:off x="4359387" y="2200522"/>
        <a:ext cx="3617753" cy="20532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2799B-D709-49A3-9DD9-4DA545AA658B}">
      <dsp:nvSpPr>
        <dsp:cNvPr id="0" name=""/>
        <dsp:cNvSpPr/>
      </dsp:nvSpPr>
      <dsp:spPr>
        <a:xfrm>
          <a:off x="0" y="4766"/>
          <a:ext cx="7302574" cy="59812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smtClean="0"/>
            <a:t>Wyniki sprawdzianu </a:t>
          </a:r>
          <a:endParaRPr lang="pl-PL" sz="2400" kern="1200"/>
        </a:p>
      </dsp:txBody>
      <dsp:txXfrm>
        <a:off x="29198" y="33964"/>
        <a:ext cx="7244178" cy="539727"/>
      </dsp:txXfrm>
    </dsp:sp>
    <dsp:sp modelId="{F9B2B7E7-8325-4ED2-97AE-F179966C9421}">
      <dsp:nvSpPr>
        <dsp:cNvPr id="0" name=""/>
        <dsp:cNvSpPr/>
      </dsp:nvSpPr>
      <dsp:spPr>
        <a:xfrm>
          <a:off x="0" y="602890"/>
          <a:ext cx="7302574" cy="2548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857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800" b="0" kern="1200" dirty="0" smtClean="0"/>
            <a:t>są wyrażane w procentach</a:t>
          </a:r>
          <a:endParaRPr lang="pl-PL" sz="2800" b="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800" b="0" kern="1200" dirty="0" smtClean="0"/>
            <a:t>na zaświadczeniu podawane są 4 wyniki </a:t>
          </a:r>
          <a:endParaRPr lang="en-GB" sz="2800" b="0" kern="1200" dirty="0" smtClean="0"/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800" b="0" kern="1200" dirty="0" smtClean="0"/>
            <a:t>wynik z części 1. (ogólny)</a:t>
          </a:r>
          <a:endParaRPr lang="en-GB" sz="2800" b="0" kern="1200" dirty="0" smtClean="0"/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800" b="0" kern="1200" dirty="0" smtClean="0"/>
            <a:t>matematyka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800" b="0" kern="1200" dirty="0" smtClean="0"/>
            <a:t>język polski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800" b="0" kern="1200" dirty="0" smtClean="0"/>
            <a:t>wynik z części 2.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GB" sz="2400" kern="1200" dirty="0" smtClean="0"/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l-PL" sz="2400" kern="1200" dirty="0"/>
        </a:p>
        <a:p>
          <a:pPr marL="457200" lvl="2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l-PL" sz="2400" kern="1200" dirty="0"/>
        </a:p>
      </dsp:txBody>
      <dsp:txXfrm>
        <a:off x="0" y="602890"/>
        <a:ext cx="7302574" cy="2548218"/>
      </dsp:txXfrm>
    </dsp:sp>
    <dsp:sp modelId="{67266F42-942F-4DE8-8CED-40D428773B67}">
      <dsp:nvSpPr>
        <dsp:cNvPr id="0" name=""/>
        <dsp:cNvSpPr/>
      </dsp:nvSpPr>
      <dsp:spPr>
        <a:xfrm>
          <a:off x="0" y="3151108"/>
          <a:ext cx="7302574" cy="598123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tx2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Laureat konkursu, który jest zwolniony z danej części sprawdzianu, ma wpisany w tej części </a:t>
          </a:r>
          <a:r>
            <a:rPr lang="pl-PL" sz="2400" b="1" kern="1200" dirty="0" smtClean="0"/>
            <a:t>najwyższy wynik. </a:t>
          </a:r>
          <a:endParaRPr lang="pl-PL" sz="2400" b="1" kern="1200" dirty="0"/>
        </a:p>
      </dsp:txBody>
      <dsp:txXfrm>
        <a:off x="29198" y="3180306"/>
        <a:ext cx="7244178" cy="539727"/>
      </dsp:txXfrm>
    </dsp:sp>
    <dsp:sp modelId="{13329ED2-2D71-40A0-A2A2-736E0434BB31}">
      <dsp:nvSpPr>
        <dsp:cNvPr id="0" name=""/>
        <dsp:cNvSpPr/>
      </dsp:nvSpPr>
      <dsp:spPr>
        <a:xfrm>
          <a:off x="0" y="3749231"/>
          <a:ext cx="7302574" cy="40364"/>
        </a:xfrm>
        <a:prstGeom prst="rect">
          <a:avLst/>
        </a:prstGeom>
        <a:solidFill>
          <a:schemeClr val="bg1"/>
        </a:solidFill>
        <a:ln w="38100" cap="flat" cmpd="sng" algn="ctr">
          <a:noFill/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31857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l-PL" sz="2400" b="1" kern="1200" dirty="0"/>
        </a:p>
      </dsp:txBody>
      <dsp:txXfrm>
        <a:off x="0" y="3749231"/>
        <a:ext cx="7302574" cy="40364"/>
      </dsp:txXfrm>
    </dsp:sp>
    <dsp:sp modelId="{30E93487-F7F6-4571-AA5A-0D13744447D6}">
      <dsp:nvSpPr>
        <dsp:cNvPr id="0" name=""/>
        <dsp:cNvSpPr/>
      </dsp:nvSpPr>
      <dsp:spPr>
        <a:xfrm>
          <a:off x="0" y="3794363"/>
          <a:ext cx="7302574" cy="598123"/>
        </a:xfrm>
        <a:prstGeom prst="roundRect">
          <a:avLst/>
        </a:prstGeom>
        <a:solidFill>
          <a:schemeClr val="accent5"/>
        </a:solidFill>
        <a:ln w="38100" cap="flat" cmpd="sng" algn="ctr">
          <a:solidFill>
            <a:schemeClr val="tx2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Uczeń, któremu w sesji czerwcowej unieważniono daną część sprawdzianu, ma wpisany w tej części </a:t>
          </a:r>
          <a:r>
            <a:rPr lang="pl-PL" sz="2400" b="1" kern="1200" dirty="0" smtClean="0"/>
            <a:t>wynik 0%.</a:t>
          </a:r>
          <a:r>
            <a:rPr lang="pl-PL" sz="2400" kern="1200" dirty="0" smtClean="0"/>
            <a:t> </a:t>
          </a:r>
          <a:endParaRPr lang="pl-PL" sz="2400" kern="1200" dirty="0"/>
        </a:p>
      </dsp:txBody>
      <dsp:txXfrm>
        <a:off x="29198" y="3823561"/>
        <a:ext cx="7244178" cy="53972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5AAA2-9A1E-4A6E-BFAE-34AB286E1129}">
      <dsp:nvSpPr>
        <dsp:cNvPr id="0" name=""/>
        <dsp:cNvSpPr/>
      </dsp:nvSpPr>
      <dsp:spPr>
        <a:xfrm>
          <a:off x="0" y="31677"/>
          <a:ext cx="7289800" cy="105183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900" kern="1200" dirty="0" smtClean="0">
              <a:solidFill>
                <a:srgbClr val="FFFF00"/>
              </a:solidFill>
            </a:rPr>
            <a:t>W przypadku zwolnienia ucznia z części sprawdzianu </a:t>
          </a:r>
          <a:endParaRPr lang="pl-PL" sz="2900" kern="1200" dirty="0">
            <a:solidFill>
              <a:srgbClr val="FFFF00"/>
            </a:solidFill>
          </a:endParaRPr>
        </a:p>
      </dsp:txBody>
      <dsp:txXfrm>
        <a:off x="51346" y="83023"/>
        <a:ext cx="7187108" cy="949138"/>
      </dsp:txXfrm>
    </dsp:sp>
    <dsp:sp modelId="{429F93DA-B30F-41FE-A67D-C0A7C5ECF260}">
      <dsp:nvSpPr>
        <dsp:cNvPr id="0" name=""/>
        <dsp:cNvSpPr/>
      </dsp:nvSpPr>
      <dsp:spPr>
        <a:xfrm>
          <a:off x="0" y="1083507"/>
          <a:ext cx="7289800" cy="720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451" tIns="36830" rIns="206248" bIns="3683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300" kern="1200" dirty="0" smtClean="0">
              <a:solidFill>
                <a:schemeClr val="tx1"/>
              </a:solidFill>
            </a:rPr>
            <a:t>z przyczyn losowych / zdrowotnych</a:t>
          </a:r>
          <a:endParaRPr lang="pl-PL" sz="2300" kern="1200" dirty="0">
            <a:solidFill>
              <a:schemeClr val="tx1"/>
            </a:solidFill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300" kern="1200" dirty="0" smtClean="0">
              <a:solidFill>
                <a:schemeClr val="tx1"/>
              </a:solidFill>
            </a:rPr>
            <a:t>ze względu na sprzężone niepełnosprawności</a:t>
          </a:r>
          <a:endParaRPr lang="pl-PL" sz="2300" kern="1200" dirty="0">
            <a:solidFill>
              <a:schemeClr val="tx1"/>
            </a:solidFill>
          </a:endParaRPr>
        </a:p>
      </dsp:txBody>
      <dsp:txXfrm>
        <a:off x="0" y="1083507"/>
        <a:ext cx="7289800" cy="720359"/>
      </dsp:txXfrm>
    </dsp:sp>
    <dsp:sp modelId="{1A741D38-8ACE-4E8B-9ECC-A397E080A08A}">
      <dsp:nvSpPr>
        <dsp:cNvPr id="0" name=""/>
        <dsp:cNvSpPr/>
      </dsp:nvSpPr>
      <dsp:spPr>
        <a:xfrm>
          <a:off x="0" y="1803867"/>
          <a:ext cx="7289800" cy="1051830"/>
        </a:xfrm>
        <a:prstGeom prst="roundRect">
          <a:avLst/>
        </a:prstGeom>
        <a:solidFill>
          <a:schemeClr val="accent2">
            <a:shade val="80000"/>
            <a:hueOff val="186031"/>
            <a:satOff val="1024"/>
            <a:lumOff val="128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900" kern="1200" baseline="0" dirty="0" smtClean="0">
              <a:solidFill>
                <a:srgbClr val="FFFF00"/>
              </a:solidFill>
            </a:rPr>
            <a:t>zamiast wyniku danej części sprawdzianu wpisuje się:</a:t>
          </a:r>
          <a:endParaRPr lang="pl-PL" sz="2900" kern="1200" baseline="0" dirty="0">
            <a:solidFill>
              <a:srgbClr val="FFFF00"/>
            </a:solidFill>
          </a:endParaRPr>
        </a:p>
      </dsp:txBody>
      <dsp:txXfrm>
        <a:off x="51346" y="1855213"/>
        <a:ext cx="7187108" cy="949138"/>
      </dsp:txXfrm>
    </dsp:sp>
    <dsp:sp modelId="{F5C91C70-04DE-4AE4-B1B9-9920084B8760}">
      <dsp:nvSpPr>
        <dsp:cNvPr id="0" name=""/>
        <dsp:cNvSpPr/>
      </dsp:nvSpPr>
      <dsp:spPr>
        <a:xfrm>
          <a:off x="0" y="2939217"/>
          <a:ext cx="7289800" cy="1051830"/>
        </a:xfrm>
        <a:prstGeom prst="roundRect">
          <a:avLst/>
        </a:prstGeom>
        <a:solidFill>
          <a:schemeClr val="lt1"/>
        </a:solidFill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900" kern="1200" dirty="0" smtClean="0">
              <a:solidFill>
                <a:schemeClr val="tx1"/>
              </a:solidFill>
            </a:rPr>
            <a:t> </a:t>
          </a:r>
          <a:r>
            <a:rPr lang="pl-PL" sz="2900" i="1" kern="1200" dirty="0" smtClean="0">
              <a:solidFill>
                <a:srgbClr val="C00000"/>
              </a:solidFill>
            </a:rPr>
            <a:t>zwolniony</a:t>
          </a:r>
          <a:r>
            <a:rPr lang="pl-PL" sz="2900" kern="1200" dirty="0" smtClean="0">
              <a:solidFill>
                <a:schemeClr val="tx1"/>
              </a:solidFill>
            </a:rPr>
            <a:t> lub </a:t>
          </a:r>
          <a:r>
            <a:rPr lang="pl-PL" sz="2900" i="1" kern="1200" dirty="0" smtClean="0">
              <a:solidFill>
                <a:srgbClr val="C00000"/>
              </a:solidFill>
            </a:rPr>
            <a:t>zwolniona</a:t>
          </a:r>
          <a:endParaRPr lang="pl-PL" sz="2900" i="1" kern="1200" dirty="0">
            <a:solidFill>
              <a:srgbClr val="C00000"/>
            </a:solidFill>
          </a:endParaRPr>
        </a:p>
      </dsp:txBody>
      <dsp:txXfrm>
        <a:off x="51346" y="2990563"/>
        <a:ext cx="7187108" cy="94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Oval 5"/>
          <p:cNvSpPr/>
          <p:nvPr/>
        </p:nvSpPr>
        <p:spPr>
          <a:xfrm>
            <a:off x="0" y="0"/>
            <a:ext cx="9144000" cy="4572000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500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1D6E2DC-3750-4171-8689-54D204C3AAFE}" type="datetimeFigureOut">
              <a:rPr lang="en-US"/>
              <a:pPr>
                <a:defRPr/>
              </a:pPr>
              <a:t>12/11/2014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9426B27-1AB1-444E-A149-0C477FBF9E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399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006316A-4131-4E6B-AE55-AEBD4CF44D37}" type="datetimeFigureOut">
              <a:rPr lang="en-US"/>
              <a:pPr>
                <a:defRPr/>
              </a:pPr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05A9E7B-DFEA-4705-A62F-DA7FD01813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448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 rot="5400000" flipV="1">
            <a:off x="7543800" y="173038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13D0C41-8F08-43CB-8C7B-D9BFF21908F6}" type="datetimeFigureOut">
              <a:rPr lang="en-US"/>
              <a:pPr>
                <a:defRPr/>
              </a:pPr>
              <a:t>12/11/2014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E2DCAC4-2929-471E-BC3C-62252D2C25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353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7AE2F-FEE0-462F-9D0C-8228B454F9D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301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F0BAB12-FE9B-40A7-9E99-1312B15599D4}" type="datetimeFigureOut">
              <a:rPr lang="en-US"/>
              <a:pPr>
                <a:defRPr/>
              </a:pPr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CE2C91B-49BD-4747-B1EA-FE7A963BBA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90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Oval 5"/>
          <p:cNvSpPr/>
          <p:nvPr/>
        </p:nvSpPr>
        <p:spPr>
          <a:xfrm>
            <a:off x="0" y="0"/>
            <a:ext cx="9144000" cy="4572000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5000" b="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69DE553-9A5F-452B-97D2-2A0FB9214FF9}" type="datetimeFigureOut">
              <a:rPr lang="en-US"/>
              <a:pPr>
                <a:defRPr/>
              </a:pPr>
              <a:t>12/11/2014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2A9B6F3-FB6F-4939-827B-CB2466908D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664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2286000"/>
            <a:ext cx="356616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2ACA80B-F830-4B4D-8B68-836A5D04216F}" type="datetimeFigureOut">
              <a:rPr lang="en-US"/>
              <a:pPr>
                <a:defRPr/>
              </a:pPr>
              <a:t>12/11/2014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D9D7B88-D41D-419C-9A26-75977E8E4C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3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967788"/>
            <a:ext cx="3566160" cy="33415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055281F-319E-4840-9897-C6B201C76442}" type="datetimeFigureOut">
              <a:rPr lang="en-US"/>
              <a:pPr>
                <a:defRPr/>
              </a:pPr>
              <a:t>12/11/2014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C5ABE0E-8C51-4DA2-AFA2-BD0949DD32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993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B5EEBC9-6273-446A-A359-7EB60C2C87E6}" type="datetimeFigureOut">
              <a:rPr lang="en-US"/>
              <a:pPr>
                <a:defRPr/>
              </a:pPr>
              <a:t>12/11/2014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681FDDD-AB4E-4F46-B5EC-81F7B2792E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010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480989D-EBD5-4FF7-8E1D-AEC3385FFD93}" type="datetimeFigureOut">
              <a:rPr lang="en-US"/>
              <a:pPr>
                <a:defRPr/>
              </a:pPr>
              <a:t>12/11/2014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00B0C82-06D6-48ED-B581-016F2C1A58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798" y="77220"/>
            <a:ext cx="720283" cy="542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248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BFBA789-5924-4B71-81BE-4655839B2EDC}" type="datetimeFigureOut">
              <a:rPr lang="en-US"/>
              <a:pPr>
                <a:defRPr/>
              </a:pPr>
              <a:t>12/11/2014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84F2D3C-9B2D-4EE3-8EE0-6381F20963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04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/>
          <a:lstStyle>
            <a:lvl1pPr algn="r">
              <a:defRPr sz="500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FD8BEA3-D8C6-4205-AD79-FF0F84A5D617}" type="datetimeFigureOut">
              <a:rPr lang="en-US"/>
              <a:pPr>
                <a:defRPr/>
              </a:pPr>
              <a:t>12/11/2014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FFD70A7-6938-4171-99AD-5E2EC55587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391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350" y="585788"/>
            <a:ext cx="7289800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8350" y="2286000"/>
            <a:ext cx="7289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350" y="6470650"/>
            <a:ext cx="161607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</a:defRPr>
            </a:lvl1pPr>
          </a:lstStyle>
          <a:p>
            <a:pPr>
              <a:defRPr/>
            </a:pPr>
            <a:fld id="{90A6C306-6BB3-4FCE-A5F4-693CE32A0E60}" type="datetimeFigureOut">
              <a:rPr lang="en-US"/>
              <a:pPr>
                <a:defRPr/>
              </a:pPr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650"/>
            <a:ext cx="44259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650"/>
            <a:ext cx="7302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</a:defRPr>
            </a:lvl1pPr>
          </a:lstStyle>
          <a:p>
            <a:pPr>
              <a:defRPr/>
            </a:pPr>
            <a:fld id="{D3F237C5-67D9-4981-BF17-8F7C53CECB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708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16632"/>
            <a:ext cx="861839" cy="64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80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 kern="1200" cap="all" spc="100">
          <a:solidFill>
            <a:srgbClr val="0D0D0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-1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-1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-1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-1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-1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-1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-1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-18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itchFamily="34" charset="-18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Sprawdzian w nowej formule</a:t>
            </a:r>
            <a:endParaRPr lang="en-GB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6000" dirty="0" smtClean="0"/>
              <a:t>2015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7517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07" y="2132856"/>
            <a:ext cx="7521862" cy="278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Zadania wymagające uwagi</a:t>
            </a:r>
            <a:endParaRPr lang="en-GB" dirty="0"/>
          </a:p>
        </p:txBody>
      </p:sp>
      <p:sp>
        <p:nvSpPr>
          <p:cNvPr id="3" name="Elipsa 2"/>
          <p:cNvSpPr/>
          <p:nvPr/>
        </p:nvSpPr>
        <p:spPr>
          <a:xfrm>
            <a:off x="683568" y="4293096"/>
            <a:ext cx="432048" cy="28803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3275856" y="3831636"/>
            <a:ext cx="432048" cy="32846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16029"/>
            <a:ext cx="2509689" cy="110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zaokrąglony 4"/>
          <p:cNvSpPr/>
          <p:nvPr/>
        </p:nvSpPr>
        <p:spPr>
          <a:xfrm>
            <a:off x="2411760" y="5661248"/>
            <a:ext cx="216024" cy="14401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0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Zadania wymagające uwagi</a:t>
            </a:r>
            <a:endParaRPr lang="en-GB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728980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 rotWithShape="1">
          <a:blip r:embed="rId4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70"/>
          <a:stretch/>
        </p:blipFill>
        <p:spPr bwMode="auto">
          <a:xfrm>
            <a:off x="991250" y="4725144"/>
            <a:ext cx="5750485" cy="129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ipsa 2"/>
          <p:cNvSpPr/>
          <p:nvPr/>
        </p:nvSpPr>
        <p:spPr>
          <a:xfrm>
            <a:off x="7363274" y="3146039"/>
            <a:ext cx="432048" cy="28803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6749646" y="3566725"/>
            <a:ext cx="432048" cy="32846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4355976" y="5229200"/>
            <a:ext cx="360040" cy="28803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03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62" y="4590420"/>
            <a:ext cx="5678896" cy="131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Zadania wymagające uwagi</a:t>
            </a:r>
            <a:endParaRPr lang="en-GB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49" y="2060848"/>
            <a:ext cx="7302574" cy="202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a 2"/>
          <p:cNvSpPr/>
          <p:nvPr/>
        </p:nvSpPr>
        <p:spPr>
          <a:xfrm>
            <a:off x="4427984" y="3621834"/>
            <a:ext cx="1440160" cy="38323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755576" y="3356992"/>
            <a:ext cx="1224136" cy="32846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3203848" y="5039775"/>
            <a:ext cx="360040" cy="28803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02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8350" y="585788"/>
            <a:ext cx="7289800" cy="1115020"/>
          </a:xfrm>
        </p:spPr>
        <p:txBody>
          <a:bodyPr/>
          <a:lstStyle/>
          <a:p>
            <a:r>
              <a:rPr lang="pl-PL" dirty="0" smtClean="0"/>
              <a:t>Zadania wymagające uwagi</a:t>
            </a:r>
            <a:endParaRPr lang="en-GB" dirty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5631"/>
            <a:ext cx="6768752" cy="503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755576" y="422108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77628"/>
            <a:ext cx="2911448" cy="61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a 4"/>
          <p:cNvSpPr/>
          <p:nvPr/>
        </p:nvSpPr>
        <p:spPr>
          <a:xfrm>
            <a:off x="6228184" y="5589240"/>
            <a:ext cx="360040" cy="28803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6228184" y="6021288"/>
            <a:ext cx="360040" cy="28803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8316416" y="3933056"/>
            <a:ext cx="288032" cy="28803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51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Zadania wymagające uwagi</a:t>
            </a:r>
            <a:endParaRPr lang="en-GB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" y="2204864"/>
            <a:ext cx="8991983" cy="238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755576" y="422108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97152"/>
            <a:ext cx="3600400" cy="134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339752" y="342900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dirty="0">
                <a:solidFill>
                  <a:prstClr val="black"/>
                </a:solidFill>
                <a:latin typeface="Arial" charset="0"/>
              </a:rPr>
              <a:t>(A)</a:t>
            </a:r>
            <a:endParaRPr lang="en-GB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411760" y="387037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dirty="0">
                <a:solidFill>
                  <a:prstClr val="black"/>
                </a:solidFill>
                <a:latin typeface="Arial" charset="0"/>
              </a:rPr>
              <a:t>(D)</a:t>
            </a:r>
            <a:endParaRPr lang="en-GB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2699792" y="5589240"/>
            <a:ext cx="288032" cy="28803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763688" y="339673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dirty="0">
                <a:solidFill>
                  <a:prstClr val="black"/>
                </a:solidFill>
                <a:latin typeface="Arial" charset="0"/>
              </a:rPr>
              <a:t>12</a:t>
            </a:r>
            <a:endParaRPr lang="en-GB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907704" y="387037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dirty="0">
                <a:solidFill>
                  <a:prstClr val="black"/>
                </a:solidFill>
                <a:latin typeface="Arial" charset="0"/>
              </a:rPr>
              <a:t>20</a:t>
            </a:r>
            <a:endParaRPr lang="en-GB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63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650" y="620713"/>
            <a:ext cx="7289800" cy="1258887"/>
          </a:xfrm>
        </p:spPr>
        <p:txBody>
          <a:bodyPr/>
          <a:lstStyle/>
          <a:p>
            <a:pPr>
              <a:defRPr/>
            </a:pPr>
            <a:r>
              <a:rPr lang="pl-PL" sz="4400" dirty="0" smtClean="0"/>
              <a:t>Informacje o nowym sprawdzianie NA STRONIE cke.edu.PL</a:t>
            </a:r>
            <a:endParaRPr lang="pl-PL" sz="4400" dirty="0"/>
          </a:p>
        </p:txBody>
      </p:sp>
      <p:pic>
        <p:nvPicPr>
          <p:cNvPr id="70659" name="Symbol zastępczy zawartości 3" descr="Wycinek ekranu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133600"/>
            <a:ext cx="5659437" cy="4022725"/>
          </a:xfrm>
        </p:spPr>
      </p:pic>
      <p:pic>
        <p:nvPicPr>
          <p:cNvPr id="5" name="Obraz 4" descr="Wycinek ekranu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49119"/>
            <a:ext cx="9144000" cy="655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trzałka w dół 5"/>
          <p:cNvSpPr/>
          <p:nvPr/>
        </p:nvSpPr>
        <p:spPr>
          <a:xfrm>
            <a:off x="2609161" y="1412776"/>
            <a:ext cx="215900" cy="1026936"/>
          </a:xfrm>
          <a:prstGeom prst="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trzałka w dół 6"/>
          <p:cNvSpPr/>
          <p:nvPr/>
        </p:nvSpPr>
        <p:spPr>
          <a:xfrm>
            <a:off x="3635375" y="1412776"/>
            <a:ext cx="215900" cy="1008162"/>
          </a:xfrm>
          <a:prstGeom prst="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Strzałka w dół 7"/>
          <p:cNvSpPr/>
          <p:nvPr/>
        </p:nvSpPr>
        <p:spPr>
          <a:xfrm>
            <a:off x="5219700" y="1412776"/>
            <a:ext cx="215900" cy="1022449"/>
          </a:xfrm>
          <a:prstGeom prst="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9" name="Strzałka w dół 8"/>
          <p:cNvSpPr/>
          <p:nvPr/>
        </p:nvSpPr>
        <p:spPr>
          <a:xfrm>
            <a:off x="6732588" y="1412776"/>
            <a:ext cx="215900" cy="1008162"/>
          </a:xfrm>
          <a:prstGeom prst="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10" name="Objaśnienie ze strzałką w górę 9"/>
          <p:cNvSpPr/>
          <p:nvPr/>
        </p:nvSpPr>
        <p:spPr>
          <a:xfrm>
            <a:off x="4265216" y="2708275"/>
            <a:ext cx="1674936" cy="187325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51054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11" name="pole tekstowe 10"/>
          <p:cNvSpPr txBox="1">
            <a:spLocks noChangeArrowheads="1"/>
          </p:cNvSpPr>
          <p:nvPr/>
        </p:nvSpPr>
        <p:spPr bwMode="auto">
          <a:xfrm>
            <a:off x="4275088" y="3902075"/>
            <a:ext cx="165519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itchFamily="34" charset="-18"/>
              <a:buChar char=" "/>
              <a:defRPr sz="22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1800" dirty="0">
                <a:solidFill>
                  <a:prstClr val="black"/>
                </a:solidFill>
                <a:latin typeface="Arial" charset="0"/>
              </a:rPr>
              <a:t>BROSZURA</a:t>
            </a:r>
          </a:p>
        </p:txBody>
      </p:sp>
      <p:sp>
        <p:nvSpPr>
          <p:cNvPr id="12" name="Objaśnienie ze strzałką w górę 11"/>
          <p:cNvSpPr/>
          <p:nvPr/>
        </p:nvSpPr>
        <p:spPr>
          <a:xfrm>
            <a:off x="6030106" y="2729965"/>
            <a:ext cx="1836763" cy="2344220"/>
          </a:xfrm>
          <a:prstGeom prst="upArrowCallout">
            <a:avLst>
              <a:gd name="adj1" fmla="val 20270"/>
              <a:gd name="adj2" fmla="val 25000"/>
              <a:gd name="adj3" fmla="val 25000"/>
              <a:gd name="adj4" fmla="val 44242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13" name="pole tekstowe 12"/>
          <p:cNvSpPr txBox="1">
            <a:spLocks noChangeArrowheads="1"/>
          </p:cNvSpPr>
          <p:nvPr/>
        </p:nvSpPr>
        <p:spPr bwMode="auto">
          <a:xfrm>
            <a:off x="6138056" y="4396580"/>
            <a:ext cx="1620864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itchFamily="34" charset="-18"/>
              <a:buChar char=" "/>
              <a:defRPr sz="22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l-PL" altLang="pl-PL" sz="1800" dirty="0">
                <a:solidFill>
                  <a:prstClr val="black"/>
                </a:solidFill>
                <a:latin typeface="Arial" charset="0"/>
              </a:rPr>
              <a:t>WYKŁADY</a:t>
            </a:r>
          </a:p>
        </p:txBody>
      </p:sp>
    </p:spTree>
    <p:extLst>
      <p:ext uri="{BB962C8B-B14F-4D97-AF65-F5344CB8AC3E}">
        <p14:creationId xmlns:p14="http://schemas.microsoft.com/office/powerpoint/2010/main" val="149046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Wyniki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678566"/>
              </p:ext>
            </p:extLst>
          </p:nvPr>
        </p:nvGraphicFramePr>
        <p:xfrm>
          <a:off x="755576" y="1988840"/>
          <a:ext cx="7302574" cy="4392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821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Wyniki – uczniowie Zwolnieni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4902880"/>
              </p:ext>
            </p:extLst>
          </p:nvPr>
        </p:nvGraphicFramePr>
        <p:xfrm>
          <a:off x="768350" y="2286000"/>
          <a:ext cx="7289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722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Sprawdzian w nowej formule</a:t>
            </a:r>
            <a:endParaRPr lang="en-GB" dirty="0"/>
          </a:p>
        </p:txBody>
      </p:sp>
      <p:graphicFrame>
        <p:nvGraphicFramePr>
          <p:cNvPr id="4" name="Symbol zastępczy zawartości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5756932"/>
              </p:ext>
            </p:extLst>
          </p:nvPr>
        </p:nvGraphicFramePr>
        <p:xfrm>
          <a:off x="768350" y="2286001"/>
          <a:ext cx="5531842" cy="3015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049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Zasady ogólne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7417684"/>
              </p:ext>
            </p:extLst>
          </p:nvPr>
        </p:nvGraphicFramePr>
        <p:xfrm>
          <a:off x="395536" y="1916832"/>
          <a:ext cx="835292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561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SPRAWDZIAN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3922738"/>
              </p:ext>
            </p:extLst>
          </p:nvPr>
        </p:nvGraphicFramePr>
        <p:xfrm>
          <a:off x="835854" y="1916832"/>
          <a:ext cx="7169173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1684" name="Grupa 4"/>
          <p:cNvGrpSpPr>
            <a:grpSpLocks/>
          </p:cNvGrpSpPr>
          <p:nvPr/>
        </p:nvGrpSpPr>
        <p:grpSpPr bwMode="auto">
          <a:xfrm>
            <a:off x="865188" y="5229200"/>
            <a:ext cx="7070932" cy="1296987"/>
            <a:chOff x="2676" y="3156310"/>
            <a:chExt cx="1765498" cy="1376755"/>
          </a:xfrm>
        </p:grpSpPr>
        <p:sp>
          <p:nvSpPr>
            <p:cNvPr id="6" name="Prostokąt zaokrąglony 5"/>
            <p:cNvSpPr/>
            <p:nvPr/>
          </p:nvSpPr>
          <p:spPr>
            <a:xfrm>
              <a:off x="2676" y="3156310"/>
              <a:ext cx="1765498" cy="137675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pl-PL" dirty="0">
                <a:solidFill>
                  <a:prstClr val="black"/>
                </a:solidFill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42761" y="3156310"/>
              <a:ext cx="1685328" cy="12958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530" tIns="49530" rIns="49530" bIns="49530" spcCol="1270" anchor="ctr"/>
            <a:lstStyle/>
            <a:p>
              <a:pPr algn="ctr" defTabSz="5778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pl-PL" sz="2400" dirty="0">
                  <a:solidFill>
                    <a:prstClr val="black"/>
                  </a:solidFill>
                </a:rPr>
                <a:t>podstawę dla wielu zadań z języka polskiego i matematyki będą ‎stanowiły teksty lub informacje z zakresu </a:t>
              </a:r>
              <a:r>
                <a:rPr lang="pl-PL" sz="2400" b="1" dirty="0">
                  <a:solidFill>
                    <a:prstClr val="black"/>
                  </a:solidFill>
                </a:rPr>
                <a:t>historii</a:t>
              </a:r>
              <a:r>
                <a:rPr lang="pl-PL" sz="2400" dirty="0">
                  <a:solidFill>
                    <a:prstClr val="black"/>
                  </a:solidFill>
                </a:rPr>
                <a:t> lub </a:t>
              </a:r>
              <a:r>
                <a:rPr lang="pl-PL" sz="2400" b="1" dirty="0">
                  <a:solidFill>
                    <a:prstClr val="black"/>
                  </a:solidFill>
                </a:rPr>
                <a:t>przyrody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660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SPRAWDZIAN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0568809"/>
              </p:ext>
            </p:extLst>
          </p:nvPr>
        </p:nvGraphicFramePr>
        <p:xfrm>
          <a:off x="539552" y="1772816"/>
          <a:ext cx="820891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093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289800" cy="61096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dirty="0" smtClean="0"/>
              <a:t>SPRAWDZIAN</a:t>
            </a:r>
            <a:endParaRPr lang="pl-PL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284796"/>
              </p:ext>
            </p:extLst>
          </p:nvPr>
        </p:nvGraphicFramePr>
        <p:xfrm>
          <a:off x="683568" y="1052736"/>
          <a:ext cx="7704856" cy="5001657"/>
        </p:xfrm>
        <a:graphic>
          <a:graphicData uri="http://schemas.openxmlformats.org/drawingml/2006/table">
            <a:tbl>
              <a:tblPr/>
              <a:tblGrid>
                <a:gridCol w="1850646"/>
                <a:gridCol w="2794475"/>
                <a:gridCol w="3059735"/>
              </a:tblGrid>
              <a:tr h="79790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Czas poszczególnych części sprawdzianu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74223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Godz.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Sprawdzian standardowy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Sprawdzian z wydłużeniem czasu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724"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Cz. 1 standard </a:t>
                      </a:r>
                      <a:r>
                        <a:rPr lang="pl-PL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pl-PL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pl-PL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 + 5 min)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Cz. 1 + maks. wydłużenie (120 min)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45140"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10.25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Przerwa standardowa (80 min)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853572"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Przerwa skrócona </a:t>
                      </a:r>
                      <a:r>
                        <a:rPr lang="pl-PL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pl-PL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pl-PL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 min)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671724">
                <a:tc>
                  <a:txBody>
                    <a:bodyPr/>
                    <a:lstStyle/>
                    <a:p>
                      <a:pPr algn="ctr" fontAlgn="t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11.45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Cz. 2 standard </a:t>
                      </a:r>
                      <a:r>
                        <a:rPr lang="pl-PL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pl-PL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pl-PL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 + 5 min)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Cz. 2 + maks. wydłużenie (70 min)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71118"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1118"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7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Zadania na sprawdzianie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642250"/>
              </p:ext>
            </p:extLst>
          </p:nvPr>
        </p:nvGraphicFramePr>
        <p:xfrm>
          <a:off x="768350" y="1916832"/>
          <a:ext cx="7980114" cy="4391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346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Zadania na sprawdzianie w 2015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741626"/>
              </p:ext>
            </p:extLst>
          </p:nvPr>
        </p:nvGraphicFramePr>
        <p:xfrm>
          <a:off x="768350" y="1988840"/>
          <a:ext cx="8052122" cy="4319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816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Zadania na sprawdzianie w 2015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02587"/>
              </p:ext>
            </p:extLst>
          </p:nvPr>
        </p:nvGraphicFramePr>
        <p:xfrm>
          <a:off x="768350" y="1988840"/>
          <a:ext cx="8052122" cy="4319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767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Integralny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dlewnia metal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421</Words>
  <Application>Microsoft Office PowerPoint</Application>
  <PresentationFormat>Pokaz na ekranie (4:3)</PresentationFormat>
  <Paragraphs>108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Integralny</vt:lpstr>
      <vt:lpstr>Sprawdzian w nowej formule</vt:lpstr>
      <vt:lpstr>Sprawdzian w nowej formule</vt:lpstr>
      <vt:lpstr>Zasady ogólne</vt:lpstr>
      <vt:lpstr>SPRAWDZIAN</vt:lpstr>
      <vt:lpstr>SPRAWDZIAN</vt:lpstr>
      <vt:lpstr>SPRAWDZIAN</vt:lpstr>
      <vt:lpstr>Zadania na sprawdzianie</vt:lpstr>
      <vt:lpstr>Zadania na sprawdzianie w 2015</vt:lpstr>
      <vt:lpstr>Zadania na sprawdzianie w 2015</vt:lpstr>
      <vt:lpstr>Zadania wymagające uwagi</vt:lpstr>
      <vt:lpstr>Zadania wymagające uwagi</vt:lpstr>
      <vt:lpstr>Zadania wymagające uwagi</vt:lpstr>
      <vt:lpstr>Zadania wymagające uwagi</vt:lpstr>
      <vt:lpstr>Zadania wymagające uwagi</vt:lpstr>
      <vt:lpstr>Informacje o nowym sprawdzianie NA STRONIE cke.edu.PL</vt:lpstr>
      <vt:lpstr>Wyniki</vt:lpstr>
      <vt:lpstr>Wyniki – uczniowie Zwolnieni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Sprawdzian w nowej formule</dc:title>
  <dc:creator>abc</dc:creator>
  <cp:lastModifiedBy>abc</cp:lastModifiedBy>
  <cp:revision>1</cp:revision>
  <dcterms:created xsi:type="dcterms:W3CDTF">2014-12-11T09:20:37Z</dcterms:created>
  <dcterms:modified xsi:type="dcterms:W3CDTF">2014-12-11T09:20:58Z</dcterms:modified>
</cp:coreProperties>
</file>