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omisja.pl/" TargetMode="External"/><Relationship Id="rId1" Type="http://schemas.openxmlformats.org/officeDocument/2006/relationships/hyperlink" Target="http://www.cke.edu.pl/" TargetMode="External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omisja.pl/" TargetMode="External"/><Relationship Id="rId1" Type="http://schemas.openxmlformats.org/officeDocument/2006/relationships/hyperlink" Target="http://www.cke.edu.pl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2ED197-AF3C-4858-8C3F-886F94A52000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1F61E934-4BF3-470F-AD6B-AD2D5BE58E66}">
      <dgm:prSet/>
      <dgm:spPr/>
      <dgm:t>
        <a:bodyPr/>
        <a:lstStyle/>
        <a:p>
          <a:pPr rtl="0"/>
          <a:r>
            <a:rPr lang="pl-PL" dirty="0" smtClean="0"/>
            <a:t>Podstawy prawne sprawdzianu</a:t>
          </a:r>
          <a:endParaRPr lang="pl-PL" dirty="0"/>
        </a:p>
      </dgm:t>
    </dgm:pt>
    <dgm:pt modelId="{F4F3D940-4EAA-4EFC-86FB-072A3E58CB9B}" type="parTrans" cxnId="{1FEE638E-760F-4FA8-93F4-8A7D710C79FD}">
      <dgm:prSet/>
      <dgm:spPr/>
      <dgm:t>
        <a:bodyPr/>
        <a:lstStyle/>
        <a:p>
          <a:endParaRPr lang="pl-PL"/>
        </a:p>
      </dgm:t>
    </dgm:pt>
    <dgm:pt modelId="{6BD236F2-7C8F-4C22-8714-7A563AF6B6BC}" type="sibTrans" cxnId="{1FEE638E-760F-4FA8-93F4-8A7D710C79FD}">
      <dgm:prSet/>
      <dgm:spPr/>
      <dgm:t>
        <a:bodyPr/>
        <a:lstStyle/>
        <a:p>
          <a:endParaRPr lang="pl-PL"/>
        </a:p>
      </dgm:t>
    </dgm:pt>
    <dgm:pt modelId="{D7E6F769-AA75-407F-B38B-BFA6C7A43EA6}">
      <dgm:prSet/>
      <dgm:spPr/>
      <dgm:t>
        <a:bodyPr/>
        <a:lstStyle/>
        <a:p>
          <a:pPr rtl="0"/>
          <a:r>
            <a:rPr lang="pl-PL" dirty="0" smtClean="0"/>
            <a:t>Terminarz dyrektora </a:t>
          </a:r>
          <a:endParaRPr lang="pl-PL" dirty="0"/>
        </a:p>
      </dgm:t>
    </dgm:pt>
    <dgm:pt modelId="{156534E3-91CA-43B4-9F76-1A5222F60EE7}" type="parTrans" cxnId="{328701F1-7397-4B0D-8EEF-84FF5167C429}">
      <dgm:prSet/>
      <dgm:spPr/>
      <dgm:t>
        <a:bodyPr/>
        <a:lstStyle/>
        <a:p>
          <a:endParaRPr lang="pl-PL"/>
        </a:p>
      </dgm:t>
    </dgm:pt>
    <dgm:pt modelId="{01B0E8FC-F2FE-4F5B-B816-0F235E8EA64A}" type="sibTrans" cxnId="{328701F1-7397-4B0D-8EEF-84FF5167C429}">
      <dgm:prSet/>
      <dgm:spPr/>
      <dgm:t>
        <a:bodyPr/>
        <a:lstStyle/>
        <a:p>
          <a:endParaRPr lang="pl-PL"/>
        </a:p>
      </dgm:t>
    </dgm:pt>
    <dgm:pt modelId="{4D1203D6-5BB9-4606-B037-7CE52B366BF9}">
      <dgm:prSet/>
      <dgm:spPr/>
      <dgm:t>
        <a:bodyPr/>
        <a:lstStyle/>
        <a:p>
          <a:pPr rtl="0"/>
          <a:r>
            <a:rPr lang="pl-PL" dirty="0" smtClean="0"/>
            <a:t>Zwolnienia</a:t>
          </a:r>
          <a:endParaRPr lang="pl-PL" dirty="0"/>
        </a:p>
      </dgm:t>
    </dgm:pt>
    <dgm:pt modelId="{C40C5FB0-764E-4C96-8C1F-1F3C7B70E0A5}" type="parTrans" cxnId="{CB3044BF-38DE-4200-B51F-9858CADDE466}">
      <dgm:prSet/>
      <dgm:spPr/>
      <dgm:t>
        <a:bodyPr/>
        <a:lstStyle/>
        <a:p>
          <a:endParaRPr lang="pl-PL"/>
        </a:p>
      </dgm:t>
    </dgm:pt>
    <dgm:pt modelId="{6FB6484C-1CF4-48E4-9252-60A41F7EC843}" type="sibTrans" cxnId="{CB3044BF-38DE-4200-B51F-9858CADDE466}">
      <dgm:prSet/>
      <dgm:spPr/>
      <dgm:t>
        <a:bodyPr/>
        <a:lstStyle/>
        <a:p>
          <a:endParaRPr lang="pl-PL"/>
        </a:p>
      </dgm:t>
    </dgm:pt>
    <dgm:pt modelId="{F1D724A2-8521-46C3-A108-58DFC1D02562}">
      <dgm:prSet/>
      <dgm:spPr/>
      <dgm:t>
        <a:bodyPr/>
        <a:lstStyle/>
        <a:p>
          <a:pPr rtl="0"/>
          <a:r>
            <a:rPr lang="pl-PL" dirty="0" smtClean="0"/>
            <a:t>Arkusz egzaminacyjny</a:t>
          </a:r>
          <a:endParaRPr lang="pl-PL" dirty="0"/>
        </a:p>
      </dgm:t>
    </dgm:pt>
    <dgm:pt modelId="{DB35B32C-581E-4C25-8E52-12DF8156E127}" type="parTrans" cxnId="{42701496-77E2-4DA2-B9EC-D42D07A96DF1}">
      <dgm:prSet/>
      <dgm:spPr/>
      <dgm:t>
        <a:bodyPr/>
        <a:lstStyle/>
        <a:p>
          <a:endParaRPr lang="pl-PL"/>
        </a:p>
      </dgm:t>
    </dgm:pt>
    <dgm:pt modelId="{F1C957E9-666A-4F1B-B33D-9ABB87017B06}" type="sibTrans" cxnId="{42701496-77E2-4DA2-B9EC-D42D07A96DF1}">
      <dgm:prSet/>
      <dgm:spPr/>
      <dgm:t>
        <a:bodyPr/>
        <a:lstStyle/>
        <a:p>
          <a:endParaRPr lang="pl-PL"/>
        </a:p>
      </dgm:t>
    </dgm:pt>
    <dgm:pt modelId="{621C4153-C17A-4686-9F44-B6AD917F2F9A}">
      <dgm:prSet/>
      <dgm:spPr/>
      <dgm:t>
        <a:bodyPr/>
        <a:lstStyle/>
        <a:p>
          <a:pPr rtl="0" eaLnBrk="1" latinLnBrk="0"/>
          <a:r>
            <a:rPr lang="pl-PL" dirty="0" smtClean="0"/>
            <a:t>Nowości w procedurach</a:t>
          </a:r>
        </a:p>
      </dgm:t>
    </dgm:pt>
    <dgm:pt modelId="{3FEBA5C3-31C9-4936-9E77-FE6BFDE9F9E1}" type="parTrans" cxnId="{92E8728D-4137-4505-BE8F-1C68CCF2EBCA}">
      <dgm:prSet/>
      <dgm:spPr/>
      <dgm:t>
        <a:bodyPr/>
        <a:lstStyle/>
        <a:p>
          <a:endParaRPr lang="pl-PL"/>
        </a:p>
      </dgm:t>
    </dgm:pt>
    <dgm:pt modelId="{749AF9D3-1668-44DD-86FF-495E7E765B1A}" type="sibTrans" cxnId="{92E8728D-4137-4505-BE8F-1C68CCF2EBCA}">
      <dgm:prSet/>
      <dgm:spPr/>
      <dgm:t>
        <a:bodyPr/>
        <a:lstStyle/>
        <a:p>
          <a:endParaRPr lang="pl-PL"/>
        </a:p>
      </dgm:t>
    </dgm:pt>
    <dgm:pt modelId="{B552EB52-7621-4A65-8E62-FC2CFB032682}">
      <dgm:prSet/>
      <dgm:spPr/>
      <dgm:t>
        <a:bodyPr/>
        <a:lstStyle/>
        <a:p>
          <a:pPr rtl="0"/>
          <a:r>
            <a:rPr lang="pl-PL" dirty="0" smtClean="0"/>
            <a:t>Sprawdzian w nowej formule</a:t>
          </a:r>
          <a:endParaRPr lang="pl-PL" dirty="0"/>
        </a:p>
      </dgm:t>
    </dgm:pt>
    <dgm:pt modelId="{F463AC41-2F49-4304-BEF0-79F4890B614D}" type="parTrans" cxnId="{FFBBF6D2-8313-4359-8476-92348FC7359F}">
      <dgm:prSet/>
      <dgm:spPr/>
      <dgm:t>
        <a:bodyPr/>
        <a:lstStyle/>
        <a:p>
          <a:endParaRPr lang="pl-PL"/>
        </a:p>
      </dgm:t>
    </dgm:pt>
    <dgm:pt modelId="{0EC2239C-A8DB-40B2-9620-7DD96F09FD74}" type="sibTrans" cxnId="{FFBBF6D2-8313-4359-8476-92348FC7359F}">
      <dgm:prSet/>
      <dgm:spPr/>
      <dgm:t>
        <a:bodyPr/>
        <a:lstStyle/>
        <a:p>
          <a:endParaRPr lang="pl-PL"/>
        </a:p>
      </dgm:t>
    </dgm:pt>
    <dgm:pt modelId="{30B93E8E-C02E-4397-89E3-E8424C7974AC}">
      <dgm:prSet/>
      <dgm:spPr/>
      <dgm:t>
        <a:bodyPr/>
        <a:lstStyle/>
        <a:p>
          <a:pPr rtl="0" eaLnBrk="1" latinLnBrk="0"/>
          <a:r>
            <a:rPr lang="pl-PL" dirty="0" smtClean="0"/>
            <a:t>Dostosowania</a:t>
          </a:r>
        </a:p>
      </dgm:t>
    </dgm:pt>
    <dgm:pt modelId="{65549AF7-E963-4244-88E3-A0269E140CC1}" type="parTrans" cxnId="{AFCE7968-74F5-4A04-BBDC-BBCF1ABF9544}">
      <dgm:prSet/>
      <dgm:spPr/>
      <dgm:t>
        <a:bodyPr/>
        <a:lstStyle/>
        <a:p>
          <a:endParaRPr lang="pl-PL"/>
        </a:p>
      </dgm:t>
    </dgm:pt>
    <dgm:pt modelId="{E4E37C76-C2CF-4F4B-B3A6-181CE5040FAC}" type="sibTrans" cxnId="{AFCE7968-74F5-4A04-BBDC-BBCF1ABF9544}">
      <dgm:prSet/>
      <dgm:spPr/>
      <dgm:t>
        <a:bodyPr/>
        <a:lstStyle/>
        <a:p>
          <a:endParaRPr lang="pl-PL"/>
        </a:p>
      </dgm:t>
    </dgm:pt>
    <dgm:pt modelId="{E057498F-02FB-46E1-9961-E771DAC2C2E2}" type="pres">
      <dgm:prSet presAssocID="{862ED197-AF3C-4858-8C3F-886F94A5200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GB"/>
        </a:p>
      </dgm:t>
    </dgm:pt>
    <dgm:pt modelId="{6E33026A-9F27-43AB-ADE4-B8A89B33FCD2}" type="pres">
      <dgm:prSet presAssocID="{1F61E934-4BF3-470F-AD6B-AD2D5BE58E66}" presName="thickLine" presStyleLbl="alignNode1" presStyleIdx="0" presStyleCnt="7"/>
      <dgm:spPr/>
    </dgm:pt>
    <dgm:pt modelId="{68E08F46-6114-453E-A43F-DF0FA14E03AD}" type="pres">
      <dgm:prSet presAssocID="{1F61E934-4BF3-470F-AD6B-AD2D5BE58E66}" presName="horz1" presStyleCnt="0"/>
      <dgm:spPr/>
    </dgm:pt>
    <dgm:pt modelId="{AEED2154-B74F-4004-92CD-98C9AFC2F929}" type="pres">
      <dgm:prSet presAssocID="{1F61E934-4BF3-470F-AD6B-AD2D5BE58E66}" presName="tx1" presStyleLbl="revTx" presStyleIdx="0" presStyleCnt="7"/>
      <dgm:spPr/>
      <dgm:t>
        <a:bodyPr/>
        <a:lstStyle/>
        <a:p>
          <a:endParaRPr lang="en-GB"/>
        </a:p>
      </dgm:t>
    </dgm:pt>
    <dgm:pt modelId="{3AFDAB5A-B913-457F-80AE-C693C79F2769}" type="pres">
      <dgm:prSet presAssocID="{1F61E934-4BF3-470F-AD6B-AD2D5BE58E66}" presName="vert1" presStyleCnt="0"/>
      <dgm:spPr/>
    </dgm:pt>
    <dgm:pt modelId="{7170FD01-61D2-4F47-928C-81BCCF372EFD}" type="pres">
      <dgm:prSet presAssocID="{D7E6F769-AA75-407F-B38B-BFA6C7A43EA6}" presName="thickLine" presStyleLbl="alignNode1" presStyleIdx="1" presStyleCnt="7"/>
      <dgm:spPr/>
    </dgm:pt>
    <dgm:pt modelId="{9AC8A510-6190-4A6A-BB1F-06AB43341BE0}" type="pres">
      <dgm:prSet presAssocID="{D7E6F769-AA75-407F-B38B-BFA6C7A43EA6}" presName="horz1" presStyleCnt="0"/>
      <dgm:spPr/>
    </dgm:pt>
    <dgm:pt modelId="{5B2648E7-CCF3-46D3-B5E0-EB7AA8A4157B}" type="pres">
      <dgm:prSet presAssocID="{D7E6F769-AA75-407F-B38B-BFA6C7A43EA6}" presName="tx1" presStyleLbl="revTx" presStyleIdx="1" presStyleCnt="7"/>
      <dgm:spPr/>
      <dgm:t>
        <a:bodyPr/>
        <a:lstStyle/>
        <a:p>
          <a:endParaRPr lang="en-GB"/>
        </a:p>
      </dgm:t>
    </dgm:pt>
    <dgm:pt modelId="{7F13F06F-3F09-46A5-BD26-7FD1BAE5C8F4}" type="pres">
      <dgm:prSet presAssocID="{D7E6F769-AA75-407F-B38B-BFA6C7A43EA6}" presName="vert1" presStyleCnt="0"/>
      <dgm:spPr/>
    </dgm:pt>
    <dgm:pt modelId="{1E0799EA-2ABE-4591-86C6-65A0A1267A97}" type="pres">
      <dgm:prSet presAssocID="{B552EB52-7621-4A65-8E62-FC2CFB032682}" presName="thickLine" presStyleLbl="alignNode1" presStyleIdx="2" presStyleCnt="7"/>
      <dgm:spPr/>
    </dgm:pt>
    <dgm:pt modelId="{55FD3767-1347-43AC-B9E0-C1C10EF9E1C7}" type="pres">
      <dgm:prSet presAssocID="{B552EB52-7621-4A65-8E62-FC2CFB032682}" presName="horz1" presStyleCnt="0"/>
      <dgm:spPr/>
    </dgm:pt>
    <dgm:pt modelId="{6818D936-3A3A-4A2A-AB35-C5C6B070A211}" type="pres">
      <dgm:prSet presAssocID="{B552EB52-7621-4A65-8E62-FC2CFB032682}" presName="tx1" presStyleLbl="revTx" presStyleIdx="2" presStyleCnt="7"/>
      <dgm:spPr/>
      <dgm:t>
        <a:bodyPr/>
        <a:lstStyle/>
        <a:p>
          <a:endParaRPr lang="en-GB"/>
        </a:p>
      </dgm:t>
    </dgm:pt>
    <dgm:pt modelId="{21386C25-3ECE-474F-A519-7E1A5BDF89A2}" type="pres">
      <dgm:prSet presAssocID="{B552EB52-7621-4A65-8E62-FC2CFB032682}" presName="vert1" presStyleCnt="0"/>
      <dgm:spPr/>
    </dgm:pt>
    <dgm:pt modelId="{E1E794F5-80BF-4F43-8D99-03231D403A45}" type="pres">
      <dgm:prSet presAssocID="{F1D724A2-8521-46C3-A108-58DFC1D02562}" presName="thickLine" presStyleLbl="alignNode1" presStyleIdx="3" presStyleCnt="7"/>
      <dgm:spPr/>
    </dgm:pt>
    <dgm:pt modelId="{19E691A7-2E3E-4929-B413-659E130024F2}" type="pres">
      <dgm:prSet presAssocID="{F1D724A2-8521-46C3-A108-58DFC1D02562}" presName="horz1" presStyleCnt="0"/>
      <dgm:spPr/>
    </dgm:pt>
    <dgm:pt modelId="{3A684179-34BB-4655-84F5-EC5D617BEAA4}" type="pres">
      <dgm:prSet presAssocID="{F1D724A2-8521-46C3-A108-58DFC1D02562}" presName="tx1" presStyleLbl="revTx" presStyleIdx="3" presStyleCnt="7"/>
      <dgm:spPr/>
      <dgm:t>
        <a:bodyPr/>
        <a:lstStyle/>
        <a:p>
          <a:endParaRPr lang="en-GB"/>
        </a:p>
      </dgm:t>
    </dgm:pt>
    <dgm:pt modelId="{D7284B9D-7562-4336-8788-EE23A81A5DEB}" type="pres">
      <dgm:prSet presAssocID="{F1D724A2-8521-46C3-A108-58DFC1D02562}" presName="vert1" presStyleCnt="0"/>
      <dgm:spPr/>
    </dgm:pt>
    <dgm:pt modelId="{3008AA4F-AC5E-4645-96DF-34F40775069C}" type="pres">
      <dgm:prSet presAssocID="{621C4153-C17A-4686-9F44-B6AD917F2F9A}" presName="thickLine" presStyleLbl="alignNode1" presStyleIdx="4" presStyleCnt="7"/>
      <dgm:spPr/>
    </dgm:pt>
    <dgm:pt modelId="{5FB84CDA-BBE4-4566-BC84-739758EDEBE9}" type="pres">
      <dgm:prSet presAssocID="{621C4153-C17A-4686-9F44-B6AD917F2F9A}" presName="horz1" presStyleCnt="0"/>
      <dgm:spPr/>
    </dgm:pt>
    <dgm:pt modelId="{370E5654-CC7B-4A94-8676-7DEF5A114952}" type="pres">
      <dgm:prSet presAssocID="{621C4153-C17A-4686-9F44-B6AD917F2F9A}" presName="tx1" presStyleLbl="revTx" presStyleIdx="4" presStyleCnt="7"/>
      <dgm:spPr/>
      <dgm:t>
        <a:bodyPr/>
        <a:lstStyle/>
        <a:p>
          <a:endParaRPr lang="en-GB"/>
        </a:p>
      </dgm:t>
    </dgm:pt>
    <dgm:pt modelId="{117E18C6-29FA-4B11-8B28-F6BEB044706F}" type="pres">
      <dgm:prSet presAssocID="{621C4153-C17A-4686-9F44-B6AD917F2F9A}" presName="vert1" presStyleCnt="0"/>
      <dgm:spPr/>
    </dgm:pt>
    <dgm:pt modelId="{8722C2F3-6EA1-4E04-838F-4B5B70B60779}" type="pres">
      <dgm:prSet presAssocID="{30B93E8E-C02E-4397-89E3-E8424C7974AC}" presName="thickLine" presStyleLbl="alignNode1" presStyleIdx="5" presStyleCnt="7"/>
      <dgm:spPr/>
    </dgm:pt>
    <dgm:pt modelId="{E63B2F06-CA95-4F37-91E4-79A05B64E87F}" type="pres">
      <dgm:prSet presAssocID="{30B93E8E-C02E-4397-89E3-E8424C7974AC}" presName="horz1" presStyleCnt="0"/>
      <dgm:spPr/>
    </dgm:pt>
    <dgm:pt modelId="{62D1E970-F53B-4566-8D96-81F1C77DB6A3}" type="pres">
      <dgm:prSet presAssocID="{30B93E8E-C02E-4397-89E3-E8424C7974AC}" presName="tx1" presStyleLbl="revTx" presStyleIdx="5" presStyleCnt="7"/>
      <dgm:spPr/>
      <dgm:t>
        <a:bodyPr/>
        <a:lstStyle/>
        <a:p>
          <a:endParaRPr lang="en-GB"/>
        </a:p>
      </dgm:t>
    </dgm:pt>
    <dgm:pt modelId="{07D315E3-F82E-4D0C-A247-2E8F2CC071CF}" type="pres">
      <dgm:prSet presAssocID="{30B93E8E-C02E-4397-89E3-E8424C7974AC}" presName="vert1" presStyleCnt="0"/>
      <dgm:spPr/>
    </dgm:pt>
    <dgm:pt modelId="{9206F378-AECF-4B64-AE2D-77052432CC8A}" type="pres">
      <dgm:prSet presAssocID="{4D1203D6-5BB9-4606-B037-7CE52B366BF9}" presName="thickLine" presStyleLbl="alignNode1" presStyleIdx="6" presStyleCnt="7"/>
      <dgm:spPr/>
    </dgm:pt>
    <dgm:pt modelId="{0039B07E-0A88-47CD-BB3E-5FA94D66A224}" type="pres">
      <dgm:prSet presAssocID="{4D1203D6-5BB9-4606-B037-7CE52B366BF9}" presName="horz1" presStyleCnt="0"/>
      <dgm:spPr/>
    </dgm:pt>
    <dgm:pt modelId="{AA07B927-D867-4422-80E0-4C82EF6D0F4C}" type="pres">
      <dgm:prSet presAssocID="{4D1203D6-5BB9-4606-B037-7CE52B366BF9}" presName="tx1" presStyleLbl="revTx" presStyleIdx="6" presStyleCnt="7"/>
      <dgm:spPr/>
      <dgm:t>
        <a:bodyPr/>
        <a:lstStyle/>
        <a:p>
          <a:endParaRPr lang="en-GB"/>
        </a:p>
      </dgm:t>
    </dgm:pt>
    <dgm:pt modelId="{15BBE7D4-CD6C-4F75-888E-C86A79B8DD83}" type="pres">
      <dgm:prSet presAssocID="{4D1203D6-5BB9-4606-B037-7CE52B366BF9}" presName="vert1" presStyleCnt="0"/>
      <dgm:spPr/>
    </dgm:pt>
  </dgm:ptLst>
  <dgm:cxnLst>
    <dgm:cxn modelId="{92E8728D-4137-4505-BE8F-1C68CCF2EBCA}" srcId="{862ED197-AF3C-4858-8C3F-886F94A52000}" destId="{621C4153-C17A-4686-9F44-B6AD917F2F9A}" srcOrd="4" destOrd="0" parTransId="{3FEBA5C3-31C9-4936-9E77-FE6BFDE9F9E1}" sibTransId="{749AF9D3-1668-44DD-86FF-495E7E765B1A}"/>
    <dgm:cxn modelId="{FFBBF6D2-8313-4359-8476-92348FC7359F}" srcId="{862ED197-AF3C-4858-8C3F-886F94A52000}" destId="{B552EB52-7621-4A65-8E62-FC2CFB032682}" srcOrd="2" destOrd="0" parTransId="{F463AC41-2F49-4304-BEF0-79F4890B614D}" sibTransId="{0EC2239C-A8DB-40B2-9620-7DD96F09FD74}"/>
    <dgm:cxn modelId="{0E34E235-8C7C-4E83-AF8C-88AB1FC706BA}" type="presOf" srcId="{D7E6F769-AA75-407F-B38B-BFA6C7A43EA6}" destId="{5B2648E7-CCF3-46D3-B5E0-EB7AA8A4157B}" srcOrd="0" destOrd="0" presId="urn:microsoft.com/office/officeart/2008/layout/LinedList"/>
    <dgm:cxn modelId="{D4260903-B0FD-4BB2-9067-9FCEAF7A6EC5}" type="presOf" srcId="{30B93E8E-C02E-4397-89E3-E8424C7974AC}" destId="{62D1E970-F53B-4566-8D96-81F1C77DB6A3}" srcOrd="0" destOrd="0" presId="urn:microsoft.com/office/officeart/2008/layout/LinedList"/>
    <dgm:cxn modelId="{1FEE638E-760F-4FA8-93F4-8A7D710C79FD}" srcId="{862ED197-AF3C-4858-8C3F-886F94A52000}" destId="{1F61E934-4BF3-470F-AD6B-AD2D5BE58E66}" srcOrd="0" destOrd="0" parTransId="{F4F3D940-4EAA-4EFC-86FB-072A3E58CB9B}" sibTransId="{6BD236F2-7C8F-4C22-8714-7A563AF6B6BC}"/>
    <dgm:cxn modelId="{AFCE7968-74F5-4A04-BBDC-BBCF1ABF9544}" srcId="{862ED197-AF3C-4858-8C3F-886F94A52000}" destId="{30B93E8E-C02E-4397-89E3-E8424C7974AC}" srcOrd="5" destOrd="0" parTransId="{65549AF7-E963-4244-88E3-A0269E140CC1}" sibTransId="{E4E37C76-C2CF-4F4B-B3A6-181CE5040FAC}"/>
    <dgm:cxn modelId="{F98CD16D-D8CE-4E18-8C00-510EBA3E8609}" type="presOf" srcId="{B552EB52-7621-4A65-8E62-FC2CFB032682}" destId="{6818D936-3A3A-4A2A-AB35-C5C6B070A211}" srcOrd="0" destOrd="0" presId="urn:microsoft.com/office/officeart/2008/layout/LinedList"/>
    <dgm:cxn modelId="{328701F1-7397-4B0D-8EEF-84FF5167C429}" srcId="{862ED197-AF3C-4858-8C3F-886F94A52000}" destId="{D7E6F769-AA75-407F-B38B-BFA6C7A43EA6}" srcOrd="1" destOrd="0" parTransId="{156534E3-91CA-43B4-9F76-1A5222F60EE7}" sibTransId="{01B0E8FC-F2FE-4F5B-B816-0F235E8EA64A}"/>
    <dgm:cxn modelId="{F36A77B2-3365-4E34-AE51-6F548EF164D5}" type="presOf" srcId="{F1D724A2-8521-46C3-A108-58DFC1D02562}" destId="{3A684179-34BB-4655-84F5-EC5D617BEAA4}" srcOrd="0" destOrd="0" presId="urn:microsoft.com/office/officeart/2008/layout/LinedList"/>
    <dgm:cxn modelId="{96E6E342-B28B-45A2-B10C-AE925C5B71A3}" type="presOf" srcId="{621C4153-C17A-4686-9F44-B6AD917F2F9A}" destId="{370E5654-CC7B-4A94-8676-7DEF5A114952}" srcOrd="0" destOrd="0" presId="urn:microsoft.com/office/officeart/2008/layout/LinedList"/>
    <dgm:cxn modelId="{CB3044BF-38DE-4200-B51F-9858CADDE466}" srcId="{862ED197-AF3C-4858-8C3F-886F94A52000}" destId="{4D1203D6-5BB9-4606-B037-7CE52B366BF9}" srcOrd="6" destOrd="0" parTransId="{C40C5FB0-764E-4C96-8C1F-1F3C7B70E0A5}" sibTransId="{6FB6484C-1CF4-48E4-9252-60A41F7EC843}"/>
    <dgm:cxn modelId="{E83CE30F-FED3-4E69-BC8D-062C5BE399A0}" type="presOf" srcId="{4D1203D6-5BB9-4606-B037-7CE52B366BF9}" destId="{AA07B927-D867-4422-80E0-4C82EF6D0F4C}" srcOrd="0" destOrd="0" presId="urn:microsoft.com/office/officeart/2008/layout/LinedList"/>
    <dgm:cxn modelId="{A8C27E48-4C7E-45CE-8B7F-567252EC6B33}" type="presOf" srcId="{862ED197-AF3C-4858-8C3F-886F94A52000}" destId="{E057498F-02FB-46E1-9961-E771DAC2C2E2}" srcOrd="0" destOrd="0" presId="urn:microsoft.com/office/officeart/2008/layout/LinedList"/>
    <dgm:cxn modelId="{42701496-77E2-4DA2-B9EC-D42D07A96DF1}" srcId="{862ED197-AF3C-4858-8C3F-886F94A52000}" destId="{F1D724A2-8521-46C3-A108-58DFC1D02562}" srcOrd="3" destOrd="0" parTransId="{DB35B32C-581E-4C25-8E52-12DF8156E127}" sibTransId="{F1C957E9-666A-4F1B-B33D-9ABB87017B06}"/>
    <dgm:cxn modelId="{07946A7C-DD0D-4DCB-A8D1-FE4FCB29B90A}" type="presOf" srcId="{1F61E934-4BF3-470F-AD6B-AD2D5BE58E66}" destId="{AEED2154-B74F-4004-92CD-98C9AFC2F929}" srcOrd="0" destOrd="0" presId="urn:microsoft.com/office/officeart/2008/layout/LinedList"/>
    <dgm:cxn modelId="{3292B9D4-7399-46B5-956D-E9987C2682B1}" type="presParOf" srcId="{E057498F-02FB-46E1-9961-E771DAC2C2E2}" destId="{6E33026A-9F27-43AB-ADE4-B8A89B33FCD2}" srcOrd="0" destOrd="0" presId="urn:microsoft.com/office/officeart/2008/layout/LinedList"/>
    <dgm:cxn modelId="{ACFC651D-1847-4A04-93C1-32CD1D914E27}" type="presParOf" srcId="{E057498F-02FB-46E1-9961-E771DAC2C2E2}" destId="{68E08F46-6114-453E-A43F-DF0FA14E03AD}" srcOrd="1" destOrd="0" presId="urn:microsoft.com/office/officeart/2008/layout/LinedList"/>
    <dgm:cxn modelId="{1AF9B1B8-70DE-4337-89F2-AB6AFF030B30}" type="presParOf" srcId="{68E08F46-6114-453E-A43F-DF0FA14E03AD}" destId="{AEED2154-B74F-4004-92CD-98C9AFC2F929}" srcOrd="0" destOrd="0" presId="urn:microsoft.com/office/officeart/2008/layout/LinedList"/>
    <dgm:cxn modelId="{A82EC0B3-BD7D-442C-AE55-4F66492AF762}" type="presParOf" srcId="{68E08F46-6114-453E-A43F-DF0FA14E03AD}" destId="{3AFDAB5A-B913-457F-80AE-C693C79F2769}" srcOrd="1" destOrd="0" presId="urn:microsoft.com/office/officeart/2008/layout/LinedList"/>
    <dgm:cxn modelId="{9DE5188E-7D09-424F-BDAC-4AA844273DAA}" type="presParOf" srcId="{E057498F-02FB-46E1-9961-E771DAC2C2E2}" destId="{7170FD01-61D2-4F47-928C-81BCCF372EFD}" srcOrd="2" destOrd="0" presId="urn:microsoft.com/office/officeart/2008/layout/LinedList"/>
    <dgm:cxn modelId="{6627D606-FCC2-4002-A6E1-0D0E7707DCD3}" type="presParOf" srcId="{E057498F-02FB-46E1-9961-E771DAC2C2E2}" destId="{9AC8A510-6190-4A6A-BB1F-06AB43341BE0}" srcOrd="3" destOrd="0" presId="urn:microsoft.com/office/officeart/2008/layout/LinedList"/>
    <dgm:cxn modelId="{22E39ECB-2AE2-434B-B45C-E0445D121FA1}" type="presParOf" srcId="{9AC8A510-6190-4A6A-BB1F-06AB43341BE0}" destId="{5B2648E7-CCF3-46D3-B5E0-EB7AA8A4157B}" srcOrd="0" destOrd="0" presId="urn:microsoft.com/office/officeart/2008/layout/LinedList"/>
    <dgm:cxn modelId="{83C08CA3-C915-4682-86E4-D7C9DD6BE483}" type="presParOf" srcId="{9AC8A510-6190-4A6A-BB1F-06AB43341BE0}" destId="{7F13F06F-3F09-46A5-BD26-7FD1BAE5C8F4}" srcOrd="1" destOrd="0" presId="urn:microsoft.com/office/officeart/2008/layout/LinedList"/>
    <dgm:cxn modelId="{F9DABEF5-B8D9-4792-A7B5-18337F0820B2}" type="presParOf" srcId="{E057498F-02FB-46E1-9961-E771DAC2C2E2}" destId="{1E0799EA-2ABE-4591-86C6-65A0A1267A97}" srcOrd="4" destOrd="0" presId="urn:microsoft.com/office/officeart/2008/layout/LinedList"/>
    <dgm:cxn modelId="{9F8D6047-9652-4061-82A2-B66F8E607B3F}" type="presParOf" srcId="{E057498F-02FB-46E1-9961-E771DAC2C2E2}" destId="{55FD3767-1347-43AC-B9E0-C1C10EF9E1C7}" srcOrd="5" destOrd="0" presId="urn:microsoft.com/office/officeart/2008/layout/LinedList"/>
    <dgm:cxn modelId="{C0AE9506-BFC5-4531-A43C-BC5A662FC97A}" type="presParOf" srcId="{55FD3767-1347-43AC-B9E0-C1C10EF9E1C7}" destId="{6818D936-3A3A-4A2A-AB35-C5C6B070A211}" srcOrd="0" destOrd="0" presId="urn:microsoft.com/office/officeart/2008/layout/LinedList"/>
    <dgm:cxn modelId="{DAE0C51E-19D4-4224-94E3-F2A71528B42B}" type="presParOf" srcId="{55FD3767-1347-43AC-B9E0-C1C10EF9E1C7}" destId="{21386C25-3ECE-474F-A519-7E1A5BDF89A2}" srcOrd="1" destOrd="0" presId="urn:microsoft.com/office/officeart/2008/layout/LinedList"/>
    <dgm:cxn modelId="{7DA60E64-B2CD-40AD-A7B4-C505F7C051AD}" type="presParOf" srcId="{E057498F-02FB-46E1-9961-E771DAC2C2E2}" destId="{E1E794F5-80BF-4F43-8D99-03231D403A45}" srcOrd="6" destOrd="0" presId="urn:microsoft.com/office/officeart/2008/layout/LinedList"/>
    <dgm:cxn modelId="{8CB990CA-05BE-48B1-808B-C444A7C447F6}" type="presParOf" srcId="{E057498F-02FB-46E1-9961-E771DAC2C2E2}" destId="{19E691A7-2E3E-4929-B413-659E130024F2}" srcOrd="7" destOrd="0" presId="urn:microsoft.com/office/officeart/2008/layout/LinedList"/>
    <dgm:cxn modelId="{51898A62-1837-4163-9AC9-7534E325B969}" type="presParOf" srcId="{19E691A7-2E3E-4929-B413-659E130024F2}" destId="{3A684179-34BB-4655-84F5-EC5D617BEAA4}" srcOrd="0" destOrd="0" presId="urn:microsoft.com/office/officeart/2008/layout/LinedList"/>
    <dgm:cxn modelId="{AD04DD29-BADB-422F-BBDE-741E521D9448}" type="presParOf" srcId="{19E691A7-2E3E-4929-B413-659E130024F2}" destId="{D7284B9D-7562-4336-8788-EE23A81A5DEB}" srcOrd="1" destOrd="0" presId="urn:microsoft.com/office/officeart/2008/layout/LinedList"/>
    <dgm:cxn modelId="{9283F9BD-87C1-4A1A-AB41-C131698577C1}" type="presParOf" srcId="{E057498F-02FB-46E1-9961-E771DAC2C2E2}" destId="{3008AA4F-AC5E-4645-96DF-34F40775069C}" srcOrd="8" destOrd="0" presId="urn:microsoft.com/office/officeart/2008/layout/LinedList"/>
    <dgm:cxn modelId="{F7276A68-A2B4-4D77-A2C9-521EFBB2D40E}" type="presParOf" srcId="{E057498F-02FB-46E1-9961-E771DAC2C2E2}" destId="{5FB84CDA-BBE4-4566-BC84-739758EDEBE9}" srcOrd="9" destOrd="0" presId="urn:microsoft.com/office/officeart/2008/layout/LinedList"/>
    <dgm:cxn modelId="{1B09882B-24C2-4F25-82FA-6C3CD598B774}" type="presParOf" srcId="{5FB84CDA-BBE4-4566-BC84-739758EDEBE9}" destId="{370E5654-CC7B-4A94-8676-7DEF5A114952}" srcOrd="0" destOrd="0" presId="urn:microsoft.com/office/officeart/2008/layout/LinedList"/>
    <dgm:cxn modelId="{81C9EBDB-0164-46D4-A217-4331D3152E18}" type="presParOf" srcId="{5FB84CDA-BBE4-4566-BC84-739758EDEBE9}" destId="{117E18C6-29FA-4B11-8B28-F6BEB044706F}" srcOrd="1" destOrd="0" presId="urn:microsoft.com/office/officeart/2008/layout/LinedList"/>
    <dgm:cxn modelId="{104107E5-34FD-495B-93E7-CEC215888E04}" type="presParOf" srcId="{E057498F-02FB-46E1-9961-E771DAC2C2E2}" destId="{8722C2F3-6EA1-4E04-838F-4B5B70B60779}" srcOrd="10" destOrd="0" presId="urn:microsoft.com/office/officeart/2008/layout/LinedList"/>
    <dgm:cxn modelId="{DCFC9E85-D08D-462D-8F65-D7276C8BC1B4}" type="presParOf" srcId="{E057498F-02FB-46E1-9961-E771DAC2C2E2}" destId="{E63B2F06-CA95-4F37-91E4-79A05B64E87F}" srcOrd="11" destOrd="0" presId="urn:microsoft.com/office/officeart/2008/layout/LinedList"/>
    <dgm:cxn modelId="{280BA7FE-6153-49CB-8E46-0E504EA4BE1E}" type="presParOf" srcId="{E63B2F06-CA95-4F37-91E4-79A05B64E87F}" destId="{62D1E970-F53B-4566-8D96-81F1C77DB6A3}" srcOrd="0" destOrd="0" presId="urn:microsoft.com/office/officeart/2008/layout/LinedList"/>
    <dgm:cxn modelId="{F9AA903A-DDEF-42AA-AB79-3674286D8CF3}" type="presParOf" srcId="{E63B2F06-CA95-4F37-91E4-79A05B64E87F}" destId="{07D315E3-F82E-4D0C-A247-2E8F2CC071CF}" srcOrd="1" destOrd="0" presId="urn:microsoft.com/office/officeart/2008/layout/LinedList"/>
    <dgm:cxn modelId="{A5AB64A5-646B-4115-BDED-4C5F58917429}" type="presParOf" srcId="{E057498F-02FB-46E1-9961-E771DAC2C2E2}" destId="{9206F378-AECF-4B64-AE2D-77052432CC8A}" srcOrd="12" destOrd="0" presId="urn:microsoft.com/office/officeart/2008/layout/LinedList"/>
    <dgm:cxn modelId="{32261422-0AC1-49D7-83C7-AEF1DDE3305C}" type="presParOf" srcId="{E057498F-02FB-46E1-9961-E771DAC2C2E2}" destId="{0039B07E-0A88-47CD-BB3E-5FA94D66A224}" srcOrd="13" destOrd="0" presId="urn:microsoft.com/office/officeart/2008/layout/LinedList"/>
    <dgm:cxn modelId="{4930D96B-CF25-41E3-8F25-D85C825CBFE9}" type="presParOf" srcId="{0039B07E-0A88-47CD-BB3E-5FA94D66A224}" destId="{AA07B927-D867-4422-80E0-4C82EF6D0F4C}" srcOrd="0" destOrd="0" presId="urn:microsoft.com/office/officeart/2008/layout/LinedList"/>
    <dgm:cxn modelId="{B98E4D51-EB31-4178-9A69-90340CE6F660}" type="presParOf" srcId="{0039B07E-0A88-47CD-BB3E-5FA94D66A224}" destId="{15BBE7D4-CD6C-4F75-888E-C86A79B8DD8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FE0B3CE-ACB3-4142-9B7C-AC3560DF783C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8A68FA19-2ADE-4BBC-96FD-848C4C3981E8}">
      <dgm:prSet/>
      <dgm:spPr/>
      <dgm:t>
        <a:bodyPr/>
        <a:lstStyle/>
        <a:p>
          <a:pPr rtl="0"/>
          <a:r>
            <a:rPr lang="pl-PL" dirty="0" smtClean="0"/>
            <a:t>Procedury </a:t>
          </a:r>
          <a:endParaRPr lang="pl-PL" dirty="0"/>
        </a:p>
      </dgm:t>
    </dgm:pt>
    <dgm:pt modelId="{D884A478-24A9-4826-B1E1-8D195D3C3B26}" type="parTrans" cxnId="{981FCB2D-BCA1-45BC-91E5-74DC64EAB8FE}">
      <dgm:prSet/>
      <dgm:spPr/>
      <dgm:t>
        <a:bodyPr/>
        <a:lstStyle/>
        <a:p>
          <a:endParaRPr lang="pl-PL"/>
        </a:p>
      </dgm:t>
    </dgm:pt>
    <dgm:pt modelId="{4C043EBC-8594-45DF-BF27-0B9D0D4D3DF0}" type="sibTrans" cxnId="{981FCB2D-BCA1-45BC-91E5-74DC64EAB8FE}">
      <dgm:prSet/>
      <dgm:spPr/>
      <dgm:t>
        <a:bodyPr/>
        <a:lstStyle/>
        <a:p>
          <a:endParaRPr lang="pl-PL"/>
        </a:p>
      </dgm:t>
    </dgm:pt>
    <dgm:pt modelId="{291A0461-1436-4236-BEDC-6E5516EE5300}">
      <dgm:prSet/>
      <dgm:spPr/>
      <dgm:t>
        <a:bodyPr/>
        <a:lstStyle/>
        <a:p>
          <a:pPr rtl="0"/>
          <a:r>
            <a:rPr lang="pl-PL" dirty="0" smtClean="0"/>
            <a:t>Komunikat o dostosowaniach</a:t>
          </a:r>
          <a:endParaRPr lang="pl-PL" dirty="0"/>
        </a:p>
      </dgm:t>
    </dgm:pt>
    <dgm:pt modelId="{5E7A95D0-6CA8-456B-9C5B-B0B7C27C519B}" type="parTrans" cxnId="{7CB2FA65-9776-4528-89E0-8E8E6A570DB1}">
      <dgm:prSet/>
      <dgm:spPr/>
      <dgm:t>
        <a:bodyPr/>
        <a:lstStyle/>
        <a:p>
          <a:endParaRPr lang="pl-PL"/>
        </a:p>
      </dgm:t>
    </dgm:pt>
    <dgm:pt modelId="{99296CA7-EE35-4D22-942B-2B723C04A088}" type="sibTrans" cxnId="{7CB2FA65-9776-4528-89E0-8E8E6A570DB1}">
      <dgm:prSet/>
      <dgm:spPr/>
      <dgm:t>
        <a:bodyPr/>
        <a:lstStyle/>
        <a:p>
          <a:endParaRPr lang="pl-PL"/>
        </a:p>
      </dgm:t>
    </dgm:pt>
    <dgm:pt modelId="{BB383F56-8970-4A66-ACDE-0A731F0E8130}">
      <dgm:prSet/>
      <dgm:spPr/>
      <dgm:t>
        <a:bodyPr/>
        <a:lstStyle/>
        <a:p>
          <a:pPr rtl="0"/>
          <a:r>
            <a:rPr lang="pl-PL" dirty="0" smtClean="0"/>
            <a:t>Podstawa programowa</a:t>
          </a:r>
          <a:endParaRPr lang="pl-PL" dirty="0"/>
        </a:p>
      </dgm:t>
    </dgm:pt>
    <dgm:pt modelId="{D00779CA-4C29-452B-8C79-9F5C88FFE323}" type="parTrans" cxnId="{25C57476-7715-4A9B-A835-83701581303C}">
      <dgm:prSet/>
      <dgm:spPr/>
      <dgm:t>
        <a:bodyPr/>
        <a:lstStyle/>
        <a:p>
          <a:endParaRPr lang="pl-PL"/>
        </a:p>
      </dgm:t>
    </dgm:pt>
    <dgm:pt modelId="{F849F18D-9CA0-4E13-B5C0-8B5DF4E91696}" type="sibTrans" cxnId="{25C57476-7715-4A9B-A835-83701581303C}">
      <dgm:prSet/>
      <dgm:spPr/>
      <dgm:t>
        <a:bodyPr/>
        <a:lstStyle/>
        <a:p>
          <a:endParaRPr lang="pl-PL"/>
        </a:p>
      </dgm:t>
    </dgm:pt>
    <dgm:pt modelId="{725D79F8-912A-40EF-ADD4-DBF062D9AFD9}">
      <dgm:prSet/>
      <dgm:spPr/>
      <dgm:t>
        <a:bodyPr/>
        <a:lstStyle/>
        <a:p>
          <a:pPr rtl="0"/>
          <a:r>
            <a:rPr lang="pl-PL" dirty="0" smtClean="0"/>
            <a:t>Informator</a:t>
          </a:r>
          <a:endParaRPr lang="pl-PL" dirty="0"/>
        </a:p>
      </dgm:t>
    </dgm:pt>
    <dgm:pt modelId="{FAE8F461-1EBA-4F5D-9B36-FD4BB38E8F1D}" type="parTrans" cxnId="{8BAAC4FD-1D30-4B52-9DD6-869D120F6F41}">
      <dgm:prSet/>
      <dgm:spPr/>
      <dgm:t>
        <a:bodyPr/>
        <a:lstStyle/>
        <a:p>
          <a:endParaRPr lang="pl-PL"/>
        </a:p>
      </dgm:t>
    </dgm:pt>
    <dgm:pt modelId="{2B604662-83D1-4E65-B5F3-895CCBD17B01}" type="sibTrans" cxnId="{8BAAC4FD-1D30-4B52-9DD6-869D120F6F41}">
      <dgm:prSet/>
      <dgm:spPr/>
      <dgm:t>
        <a:bodyPr/>
        <a:lstStyle/>
        <a:p>
          <a:endParaRPr lang="pl-PL"/>
        </a:p>
      </dgm:t>
    </dgm:pt>
    <dgm:pt modelId="{5D94F05C-9388-4CD6-AFFE-EDCC5F634FF6}">
      <dgm:prSet/>
      <dgm:spPr/>
      <dgm:t>
        <a:bodyPr/>
        <a:lstStyle/>
        <a:p>
          <a:pPr rtl="0"/>
          <a:r>
            <a:rPr lang="pl-PL" dirty="0" smtClean="0"/>
            <a:t>Przykładowe arkusze</a:t>
          </a:r>
          <a:endParaRPr lang="pl-PL" dirty="0"/>
        </a:p>
      </dgm:t>
    </dgm:pt>
    <dgm:pt modelId="{C070B3C3-FFBB-4FA1-A243-DFCA47A19CF1}" type="parTrans" cxnId="{AB568B4F-C4E0-4509-8DEE-C1AEBF00EE9E}">
      <dgm:prSet/>
      <dgm:spPr/>
    </dgm:pt>
    <dgm:pt modelId="{077352F0-E66D-4588-A502-EE7ACFE46E64}" type="sibTrans" cxnId="{AB568B4F-C4E0-4509-8DEE-C1AEBF00EE9E}">
      <dgm:prSet/>
      <dgm:spPr/>
    </dgm:pt>
    <dgm:pt modelId="{D37CA59B-0334-4CB0-A5DE-67C0675B6355}" type="pres">
      <dgm:prSet presAssocID="{5FE0B3CE-ACB3-4142-9B7C-AC3560DF783C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GB"/>
        </a:p>
      </dgm:t>
    </dgm:pt>
    <dgm:pt modelId="{D4BA1F76-07F3-49E2-AD9A-5F6EBE389819}" type="pres">
      <dgm:prSet presAssocID="{8A68FA19-2ADE-4BBC-96FD-848C4C3981E8}" presName="thickLine" presStyleLbl="alignNode1" presStyleIdx="0" presStyleCnt="5"/>
      <dgm:spPr/>
    </dgm:pt>
    <dgm:pt modelId="{7B7ADBFB-3F9B-426B-9496-A917BCE6CAB3}" type="pres">
      <dgm:prSet presAssocID="{8A68FA19-2ADE-4BBC-96FD-848C4C3981E8}" presName="horz1" presStyleCnt="0"/>
      <dgm:spPr/>
    </dgm:pt>
    <dgm:pt modelId="{DC0488A7-CB4F-47C6-BEC0-2BB7C91D0F56}" type="pres">
      <dgm:prSet presAssocID="{8A68FA19-2ADE-4BBC-96FD-848C4C3981E8}" presName="tx1" presStyleLbl="revTx" presStyleIdx="0" presStyleCnt="5"/>
      <dgm:spPr/>
      <dgm:t>
        <a:bodyPr/>
        <a:lstStyle/>
        <a:p>
          <a:endParaRPr lang="en-GB"/>
        </a:p>
      </dgm:t>
    </dgm:pt>
    <dgm:pt modelId="{51FC57B0-0FC9-4415-8723-049144AE1809}" type="pres">
      <dgm:prSet presAssocID="{8A68FA19-2ADE-4BBC-96FD-848C4C3981E8}" presName="vert1" presStyleCnt="0"/>
      <dgm:spPr/>
    </dgm:pt>
    <dgm:pt modelId="{27120798-A07C-4FF3-A24E-7CB70F1CD4E1}" type="pres">
      <dgm:prSet presAssocID="{291A0461-1436-4236-BEDC-6E5516EE5300}" presName="thickLine" presStyleLbl="alignNode1" presStyleIdx="1" presStyleCnt="5"/>
      <dgm:spPr/>
    </dgm:pt>
    <dgm:pt modelId="{4F5C3380-F449-491A-8016-808DD82E0B02}" type="pres">
      <dgm:prSet presAssocID="{291A0461-1436-4236-BEDC-6E5516EE5300}" presName="horz1" presStyleCnt="0"/>
      <dgm:spPr/>
    </dgm:pt>
    <dgm:pt modelId="{A33C9430-6B24-48FC-A5CE-7B7E7C5FC228}" type="pres">
      <dgm:prSet presAssocID="{291A0461-1436-4236-BEDC-6E5516EE5300}" presName="tx1" presStyleLbl="revTx" presStyleIdx="1" presStyleCnt="5"/>
      <dgm:spPr/>
      <dgm:t>
        <a:bodyPr/>
        <a:lstStyle/>
        <a:p>
          <a:endParaRPr lang="en-GB"/>
        </a:p>
      </dgm:t>
    </dgm:pt>
    <dgm:pt modelId="{4816DE86-751D-4635-80C6-C14FB5796C55}" type="pres">
      <dgm:prSet presAssocID="{291A0461-1436-4236-BEDC-6E5516EE5300}" presName="vert1" presStyleCnt="0"/>
      <dgm:spPr/>
    </dgm:pt>
    <dgm:pt modelId="{9002360D-E0F1-46D9-9147-ED59D10E8C72}" type="pres">
      <dgm:prSet presAssocID="{BB383F56-8970-4A66-ACDE-0A731F0E8130}" presName="thickLine" presStyleLbl="alignNode1" presStyleIdx="2" presStyleCnt="5"/>
      <dgm:spPr/>
    </dgm:pt>
    <dgm:pt modelId="{B1CD1A87-3143-4FD1-A904-6B091476028F}" type="pres">
      <dgm:prSet presAssocID="{BB383F56-8970-4A66-ACDE-0A731F0E8130}" presName="horz1" presStyleCnt="0"/>
      <dgm:spPr/>
    </dgm:pt>
    <dgm:pt modelId="{409E3EB6-72A4-435B-8F77-446126319E7C}" type="pres">
      <dgm:prSet presAssocID="{BB383F56-8970-4A66-ACDE-0A731F0E8130}" presName="tx1" presStyleLbl="revTx" presStyleIdx="2" presStyleCnt="5"/>
      <dgm:spPr/>
      <dgm:t>
        <a:bodyPr/>
        <a:lstStyle/>
        <a:p>
          <a:endParaRPr lang="en-GB"/>
        </a:p>
      </dgm:t>
    </dgm:pt>
    <dgm:pt modelId="{34B1DEA6-C284-49E9-9C56-AB0F0F8EABA1}" type="pres">
      <dgm:prSet presAssocID="{BB383F56-8970-4A66-ACDE-0A731F0E8130}" presName="vert1" presStyleCnt="0"/>
      <dgm:spPr/>
    </dgm:pt>
    <dgm:pt modelId="{57D290BE-9F14-404A-9070-BB5FACBDFD37}" type="pres">
      <dgm:prSet presAssocID="{725D79F8-912A-40EF-ADD4-DBF062D9AFD9}" presName="thickLine" presStyleLbl="alignNode1" presStyleIdx="3" presStyleCnt="5"/>
      <dgm:spPr/>
    </dgm:pt>
    <dgm:pt modelId="{57175C2C-DB75-4A08-9D70-52EAE908E4CB}" type="pres">
      <dgm:prSet presAssocID="{725D79F8-912A-40EF-ADD4-DBF062D9AFD9}" presName="horz1" presStyleCnt="0"/>
      <dgm:spPr/>
    </dgm:pt>
    <dgm:pt modelId="{4A5DA92C-82F3-449A-B362-1DF25A5D7F6A}" type="pres">
      <dgm:prSet presAssocID="{725D79F8-912A-40EF-ADD4-DBF062D9AFD9}" presName="tx1" presStyleLbl="revTx" presStyleIdx="3" presStyleCnt="5"/>
      <dgm:spPr/>
      <dgm:t>
        <a:bodyPr/>
        <a:lstStyle/>
        <a:p>
          <a:endParaRPr lang="en-GB"/>
        </a:p>
      </dgm:t>
    </dgm:pt>
    <dgm:pt modelId="{28C931E9-A1F9-471E-A074-9D4661166FA1}" type="pres">
      <dgm:prSet presAssocID="{725D79F8-912A-40EF-ADD4-DBF062D9AFD9}" presName="vert1" presStyleCnt="0"/>
      <dgm:spPr/>
    </dgm:pt>
    <dgm:pt modelId="{2CBA0289-637A-4889-B088-3C349730F3AF}" type="pres">
      <dgm:prSet presAssocID="{5D94F05C-9388-4CD6-AFFE-EDCC5F634FF6}" presName="thickLine" presStyleLbl="alignNode1" presStyleIdx="4" presStyleCnt="5"/>
      <dgm:spPr/>
    </dgm:pt>
    <dgm:pt modelId="{8C7106AB-C055-495F-874E-20C27A4D68D0}" type="pres">
      <dgm:prSet presAssocID="{5D94F05C-9388-4CD6-AFFE-EDCC5F634FF6}" presName="horz1" presStyleCnt="0"/>
      <dgm:spPr/>
    </dgm:pt>
    <dgm:pt modelId="{A25B1D9E-FF57-45A0-99ED-ABFE04F717BE}" type="pres">
      <dgm:prSet presAssocID="{5D94F05C-9388-4CD6-AFFE-EDCC5F634FF6}" presName="tx1" presStyleLbl="revTx" presStyleIdx="4" presStyleCnt="5"/>
      <dgm:spPr/>
      <dgm:t>
        <a:bodyPr/>
        <a:lstStyle/>
        <a:p>
          <a:endParaRPr lang="pl-PL"/>
        </a:p>
      </dgm:t>
    </dgm:pt>
    <dgm:pt modelId="{F2091CE2-F827-4C9D-8A86-EDDF1F327557}" type="pres">
      <dgm:prSet presAssocID="{5D94F05C-9388-4CD6-AFFE-EDCC5F634FF6}" presName="vert1" presStyleCnt="0"/>
      <dgm:spPr/>
    </dgm:pt>
  </dgm:ptLst>
  <dgm:cxnLst>
    <dgm:cxn modelId="{981FCB2D-BCA1-45BC-91E5-74DC64EAB8FE}" srcId="{5FE0B3CE-ACB3-4142-9B7C-AC3560DF783C}" destId="{8A68FA19-2ADE-4BBC-96FD-848C4C3981E8}" srcOrd="0" destOrd="0" parTransId="{D884A478-24A9-4826-B1E1-8D195D3C3B26}" sibTransId="{4C043EBC-8594-45DF-BF27-0B9D0D4D3DF0}"/>
    <dgm:cxn modelId="{64CC9FCC-4503-4F5D-A763-79359D22DA4A}" type="presOf" srcId="{725D79F8-912A-40EF-ADD4-DBF062D9AFD9}" destId="{4A5DA92C-82F3-449A-B362-1DF25A5D7F6A}" srcOrd="0" destOrd="0" presId="urn:microsoft.com/office/officeart/2008/layout/LinedList"/>
    <dgm:cxn modelId="{330A15A0-AE09-4EA2-AEF6-86348CC2C9B0}" type="presOf" srcId="{BB383F56-8970-4A66-ACDE-0A731F0E8130}" destId="{409E3EB6-72A4-435B-8F77-446126319E7C}" srcOrd="0" destOrd="0" presId="urn:microsoft.com/office/officeart/2008/layout/LinedList"/>
    <dgm:cxn modelId="{AB568B4F-C4E0-4509-8DEE-C1AEBF00EE9E}" srcId="{5FE0B3CE-ACB3-4142-9B7C-AC3560DF783C}" destId="{5D94F05C-9388-4CD6-AFFE-EDCC5F634FF6}" srcOrd="4" destOrd="0" parTransId="{C070B3C3-FFBB-4FA1-A243-DFCA47A19CF1}" sibTransId="{077352F0-E66D-4588-A502-EE7ACFE46E64}"/>
    <dgm:cxn modelId="{8BAAC4FD-1D30-4B52-9DD6-869D120F6F41}" srcId="{5FE0B3CE-ACB3-4142-9B7C-AC3560DF783C}" destId="{725D79F8-912A-40EF-ADD4-DBF062D9AFD9}" srcOrd="3" destOrd="0" parTransId="{FAE8F461-1EBA-4F5D-9B36-FD4BB38E8F1D}" sibTransId="{2B604662-83D1-4E65-B5F3-895CCBD17B01}"/>
    <dgm:cxn modelId="{3A8A6E9C-973E-48FB-9553-9C0C0C81F12F}" type="presOf" srcId="{8A68FA19-2ADE-4BBC-96FD-848C4C3981E8}" destId="{DC0488A7-CB4F-47C6-BEC0-2BB7C91D0F56}" srcOrd="0" destOrd="0" presId="urn:microsoft.com/office/officeart/2008/layout/LinedList"/>
    <dgm:cxn modelId="{6E19D9AA-82B1-41C3-8252-6122A30C51F2}" type="presOf" srcId="{291A0461-1436-4236-BEDC-6E5516EE5300}" destId="{A33C9430-6B24-48FC-A5CE-7B7E7C5FC228}" srcOrd="0" destOrd="0" presId="urn:microsoft.com/office/officeart/2008/layout/LinedList"/>
    <dgm:cxn modelId="{25C57476-7715-4A9B-A835-83701581303C}" srcId="{5FE0B3CE-ACB3-4142-9B7C-AC3560DF783C}" destId="{BB383F56-8970-4A66-ACDE-0A731F0E8130}" srcOrd="2" destOrd="0" parTransId="{D00779CA-4C29-452B-8C79-9F5C88FFE323}" sibTransId="{F849F18D-9CA0-4E13-B5C0-8B5DF4E91696}"/>
    <dgm:cxn modelId="{0DD5AA37-F50B-4757-8590-63C87C998783}" type="presOf" srcId="{5FE0B3CE-ACB3-4142-9B7C-AC3560DF783C}" destId="{D37CA59B-0334-4CB0-A5DE-67C0675B6355}" srcOrd="0" destOrd="0" presId="urn:microsoft.com/office/officeart/2008/layout/LinedList"/>
    <dgm:cxn modelId="{7CB2FA65-9776-4528-89E0-8E8E6A570DB1}" srcId="{5FE0B3CE-ACB3-4142-9B7C-AC3560DF783C}" destId="{291A0461-1436-4236-BEDC-6E5516EE5300}" srcOrd="1" destOrd="0" parTransId="{5E7A95D0-6CA8-456B-9C5B-B0B7C27C519B}" sibTransId="{99296CA7-EE35-4D22-942B-2B723C04A088}"/>
    <dgm:cxn modelId="{6BA6D010-9FF1-404B-B716-4524B3A25978}" type="presOf" srcId="{5D94F05C-9388-4CD6-AFFE-EDCC5F634FF6}" destId="{A25B1D9E-FF57-45A0-99ED-ABFE04F717BE}" srcOrd="0" destOrd="0" presId="urn:microsoft.com/office/officeart/2008/layout/LinedList"/>
    <dgm:cxn modelId="{5DDE0B96-4138-4C30-B064-B8C15128D3B2}" type="presParOf" srcId="{D37CA59B-0334-4CB0-A5DE-67C0675B6355}" destId="{D4BA1F76-07F3-49E2-AD9A-5F6EBE389819}" srcOrd="0" destOrd="0" presId="urn:microsoft.com/office/officeart/2008/layout/LinedList"/>
    <dgm:cxn modelId="{9037159A-EFDD-4D1D-86F8-AC8B4169F89A}" type="presParOf" srcId="{D37CA59B-0334-4CB0-A5DE-67C0675B6355}" destId="{7B7ADBFB-3F9B-426B-9496-A917BCE6CAB3}" srcOrd="1" destOrd="0" presId="urn:microsoft.com/office/officeart/2008/layout/LinedList"/>
    <dgm:cxn modelId="{25909FE4-5E36-409D-9298-F18EB7CCF2E8}" type="presParOf" srcId="{7B7ADBFB-3F9B-426B-9496-A917BCE6CAB3}" destId="{DC0488A7-CB4F-47C6-BEC0-2BB7C91D0F56}" srcOrd="0" destOrd="0" presId="urn:microsoft.com/office/officeart/2008/layout/LinedList"/>
    <dgm:cxn modelId="{4B8C2698-D736-4CCB-91B5-C5FC584FAA8C}" type="presParOf" srcId="{7B7ADBFB-3F9B-426B-9496-A917BCE6CAB3}" destId="{51FC57B0-0FC9-4415-8723-049144AE1809}" srcOrd="1" destOrd="0" presId="urn:microsoft.com/office/officeart/2008/layout/LinedList"/>
    <dgm:cxn modelId="{550FD98E-C423-4F68-91D1-F5E43A61D98F}" type="presParOf" srcId="{D37CA59B-0334-4CB0-A5DE-67C0675B6355}" destId="{27120798-A07C-4FF3-A24E-7CB70F1CD4E1}" srcOrd="2" destOrd="0" presId="urn:microsoft.com/office/officeart/2008/layout/LinedList"/>
    <dgm:cxn modelId="{4282B3FE-A0AA-45A0-AAFF-8166F1C4AD5D}" type="presParOf" srcId="{D37CA59B-0334-4CB0-A5DE-67C0675B6355}" destId="{4F5C3380-F449-491A-8016-808DD82E0B02}" srcOrd="3" destOrd="0" presId="urn:microsoft.com/office/officeart/2008/layout/LinedList"/>
    <dgm:cxn modelId="{57D4116B-42C2-4E95-9249-9D80C9FF0D10}" type="presParOf" srcId="{4F5C3380-F449-491A-8016-808DD82E0B02}" destId="{A33C9430-6B24-48FC-A5CE-7B7E7C5FC228}" srcOrd="0" destOrd="0" presId="urn:microsoft.com/office/officeart/2008/layout/LinedList"/>
    <dgm:cxn modelId="{2FB37D45-A227-4D0C-BB13-35B0CB94A449}" type="presParOf" srcId="{4F5C3380-F449-491A-8016-808DD82E0B02}" destId="{4816DE86-751D-4635-80C6-C14FB5796C55}" srcOrd="1" destOrd="0" presId="urn:microsoft.com/office/officeart/2008/layout/LinedList"/>
    <dgm:cxn modelId="{63E7C34C-5ACB-4948-B508-CDA0D8ED75AE}" type="presParOf" srcId="{D37CA59B-0334-4CB0-A5DE-67C0675B6355}" destId="{9002360D-E0F1-46D9-9147-ED59D10E8C72}" srcOrd="4" destOrd="0" presId="urn:microsoft.com/office/officeart/2008/layout/LinedList"/>
    <dgm:cxn modelId="{39A19DD5-E308-413E-9592-96BCB9BF136B}" type="presParOf" srcId="{D37CA59B-0334-4CB0-A5DE-67C0675B6355}" destId="{B1CD1A87-3143-4FD1-A904-6B091476028F}" srcOrd="5" destOrd="0" presId="urn:microsoft.com/office/officeart/2008/layout/LinedList"/>
    <dgm:cxn modelId="{A9411003-4216-4595-B466-0B1857F167DE}" type="presParOf" srcId="{B1CD1A87-3143-4FD1-A904-6B091476028F}" destId="{409E3EB6-72A4-435B-8F77-446126319E7C}" srcOrd="0" destOrd="0" presId="urn:microsoft.com/office/officeart/2008/layout/LinedList"/>
    <dgm:cxn modelId="{74724A7B-3890-431E-8D9C-9F92C502B2A2}" type="presParOf" srcId="{B1CD1A87-3143-4FD1-A904-6B091476028F}" destId="{34B1DEA6-C284-49E9-9C56-AB0F0F8EABA1}" srcOrd="1" destOrd="0" presId="urn:microsoft.com/office/officeart/2008/layout/LinedList"/>
    <dgm:cxn modelId="{B34442DE-BED9-41A5-A53E-932CEEA9905C}" type="presParOf" srcId="{D37CA59B-0334-4CB0-A5DE-67C0675B6355}" destId="{57D290BE-9F14-404A-9070-BB5FACBDFD37}" srcOrd="6" destOrd="0" presId="urn:microsoft.com/office/officeart/2008/layout/LinedList"/>
    <dgm:cxn modelId="{269998C4-790E-46C2-8937-FBB7BF016096}" type="presParOf" srcId="{D37CA59B-0334-4CB0-A5DE-67C0675B6355}" destId="{57175C2C-DB75-4A08-9D70-52EAE908E4CB}" srcOrd="7" destOrd="0" presId="urn:microsoft.com/office/officeart/2008/layout/LinedList"/>
    <dgm:cxn modelId="{B196B99C-BF65-4B24-9640-75025E0AE5C4}" type="presParOf" srcId="{57175C2C-DB75-4A08-9D70-52EAE908E4CB}" destId="{4A5DA92C-82F3-449A-B362-1DF25A5D7F6A}" srcOrd="0" destOrd="0" presId="urn:microsoft.com/office/officeart/2008/layout/LinedList"/>
    <dgm:cxn modelId="{FAD38578-DCD1-4470-9CB0-C1DF14695332}" type="presParOf" srcId="{57175C2C-DB75-4A08-9D70-52EAE908E4CB}" destId="{28C931E9-A1F9-471E-A074-9D4661166FA1}" srcOrd="1" destOrd="0" presId="urn:microsoft.com/office/officeart/2008/layout/LinedList"/>
    <dgm:cxn modelId="{70654A5C-178B-4CD4-927C-83026558A667}" type="presParOf" srcId="{D37CA59B-0334-4CB0-A5DE-67C0675B6355}" destId="{2CBA0289-637A-4889-B088-3C349730F3AF}" srcOrd="8" destOrd="0" presId="urn:microsoft.com/office/officeart/2008/layout/LinedList"/>
    <dgm:cxn modelId="{3A03164D-FA71-4893-BC67-A50F08098649}" type="presParOf" srcId="{D37CA59B-0334-4CB0-A5DE-67C0675B6355}" destId="{8C7106AB-C055-495F-874E-20C27A4D68D0}" srcOrd="9" destOrd="0" presId="urn:microsoft.com/office/officeart/2008/layout/LinedList"/>
    <dgm:cxn modelId="{C110777C-0C1B-42C9-A569-DB206CCB7C55}" type="presParOf" srcId="{8C7106AB-C055-495F-874E-20C27A4D68D0}" destId="{A25B1D9E-FF57-45A0-99ED-ABFE04F717BE}" srcOrd="0" destOrd="0" presId="urn:microsoft.com/office/officeart/2008/layout/LinedList"/>
    <dgm:cxn modelId="{A80DCB2F-599A-4479-99BE-F97A78687FF1}" type="presParOf" srcId="{8C7106AB-C055-495F-874E-20C27A4D68D0}" destId="{F2091CE2-F827-4C9D-8A86-EDDF1F32755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E7FE5BE-457C-4D01-92B5-049C8A8E54F9}" type="doc">
      <dgm:prSet loTypeId="urn:microsoft.com/office/officeart/2005/8/layout/process1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69FF6A97-AE72-4FB2-AD58-3BA7C21477A3}">
      <dgm:prSet/>
      <dgm:spPr/>
      <dgm:t>
        <a:bodyPr/>
        <a:lstStyle/>
        <a:p>
          <a:pPr rtl="0"/>
          <a:r>
            <a:rPr lang="pl-PL" dirty="0" smtClean="0">
              <a:hlinkClick xmlns:r="http://schemas.openxmlformats.org/officeDocument/2006/relationships" r:id="rId1"/>
            </a:rPr>
            <a:t>www.cke.edu.pl</a:t>
          </a:r>
          <a:endParaRPr lang="pl-PL" dirty="0"/>
        </a:p>
      </dgm:t>
    </dgm:pt>
    <dgm:pt modelId="{20B648DE-8E5E-4FFC-9963-9AECCF92DFC3}" type="parTrans" cxnId="{9194631B-D0C2-4AD9-B942-83557E0AC77A}">
      <dgm:prSet/>
      <dgm:spPr/>
      <dgm:t>
        <a:bodyPr/>
        <a:lstStyle/>
        <a:p>
          <a:endParaRPr lang="pl-PL"/>
        </a:p>
      </dgm:t>
    </dgm:pt>
    <dgm:pt modelId="{AF538A1C-6224-4CA3-A1F9-8161434C51A6}" type="sibTrans" cxnId="{9194631B-D0C2-4AD9-B942-83557E0AC77A}">
      <dgm:prSet/>
      <dgm:spPr>
        <a:noFill/>
      </dgm:spPr>
      <dgm:t>
        <a:bodyPr/>
        <a:lstStyle/>
        <a:p>
          <a:endParaRPr lang="pl-PL"/>
        </a:p>
      </dgm:t>
    </dgm:pt>
    <dgm:pt modelId="{A7029E5C-034E-4E7C-B4A9-9D1A9913B21B}">
      <dgm:prSet/>
      <dgm:spPr/>
      <dgm:t>
        <a:bodyPr/>
        <a:lstStyle/>
        <a:p>
          <a:pPr rtl="0"/>
          <a:r>
            <a:rPr lang="pl-PL" dirty="0" smtClean="0">
              <a:hlinkClick xmlns:r="http://schemas.openxmlformats.org/officeDocument/2006/relationships" r:id="rId2"/>
            </a:rPr>
            <a:t>www.komisja.pl</a:t>
          </a:r>
          <a:endParaRPr lang="pl-PL" dirty="0"/>
        </a:p>
      </dgm:t>
    </dgm:pt>
    <dgm:pt modelId="{72A4EBFA-2E64-4B5A-977E-8457DB0B4598}" type="parTrans" cxnId="{D7DEE670-1454-4310-B167-9964E9EBFB90}">
      <dgm:prSet/>
      <dgm:spPr/>
      <dgm:t>
        <a:bodyPr/>
        <a:lstStyle/>
        <a:p>
          <a:endParaRPr lang="pl-PL"/>
        </a:p>
      </dgm:t>
    </dgm:pt>
    <dgm:pt modelId="{21ADAB62-C7E1-42D6-9342-049320C28EC8}" type="sibTrans" cxnId="{D7DEE670-1454-4310-B167-9964E9EBFB90}">
      <dgm:prSet/>
      <dgm:spPr/>
      <dgm:t>
        <a:bodyPr/>
        <a:lstStyle/>
        <a:p>
          <a:endParaRPr lang="pl-PL"/>
        </a:p>
      </dgm:t>
    </dgm:pt>
    <dgm:pt modelId="{73ED280F-67BB-45A9-BDC0-21A9196D8766}" type="pres">
      <dgm:prSet presAssocID="{1E7FE5BE-457C-4D01-92B5-049C8A8E54F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78A25D0B-8743-4E29-BE5C-EEC9316B5DA3}" type="pres">
      <dgm:prSet presAssocID="{69FF6A97-AE72-4FB2-AD58-3BA7C21477A3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FDFDE68-46A9-45A5-B29C-7DA6E6C1366D}" type="pres">
      <dgm:prSet presAssocID="{AF538A1C-6224-4CA3-A1F9-8161434C51A6}" presName="sibTrans" presStyleLbl="sibTrans2D1" presStyleIdx="0" presStyleCnt="1"/>
      <dgm:spPr/>
      <dgm:t>
        <a:bodyPr/>
        <a:lstStyle/>
        <a:p>
          <a:endParaRPr lang="pl-PL"/>
        </a:p>
      </dgm:t>
    </dgm:pt>
    <dgm:pt modelId="{09014631-5C4F-41EF-AC66-CB7B222CE6C5}" type="pres">
      <dgm:prSet presAssocID="{AF538A1C-6224-4CA3-A1F9-8161434C51A6}" presName="connectorText" presStyleLbl="sibTrans2D1" presStyleIdx="0" presStyleCnt="1"/>
      <dgm:spPr/>
      <dgm:t>
        <a:bodyPr/>
        <a:lstStyle/>
        <a:p>
          <a:endParaRPr lang="pl-PL"/>
        </a:p>
      </dgm:t>
    </dgm:pt>
    <dgm:pt modelId="{C1E7A3E9-CD9A-432E-812D-AD686A14BDBD}" type="pres">
      <dgm:prSet presAssocID="{A7029E5C-034E-4E7C-B4A9-9D1A9913B21B}" presName="node" presStyleLbl="node1" presStyleIdx="1" presStyleCnt="2" custLinFactNeighborX="2652" custLinFactNeighborY="-6250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04DAD017-B23C-471B-BE9C-718F6F664D7D}" type="presOf" srcId="{69FF6A97-AE72-4FB2-AD58-3BA7C21477A3}" destId="{78A25D0B-8743-4E29-BE5C-EEC9316B5DA3}" srcOrd="0" destOrd="0" presId="urn:microsoft.com/office/officeart/2005/8/layout/process1"/>
    <dgm:cxn modelId="{3C024FF4-643C-4C24-8C28-5C2FB0F7AD05}" type="presOf" srcId="{1E7FE5BE-457C-4D01-92B5-049C8A8E54F9}" destId="{73ED280F-67BB-45A9-BDC0-21A9196D8766}" srcOrd="0" destOrd="0" presId="urn:microsoft.com/office/officeart/2005/8/layout/process1"/>
    <dgm:cxn modelId="{7476A17D-B630-4A40-8236-EE287A244B55}" type="presOf" srcId="{AF538A1C-6224-4CA3-A1F9-8161434C51A6}" destId="{3FDFDE68-46A9-45A5-B29C-7DA6E6C1366D}" srcOrd="0" destOrd="0" presId="urn:microsoft.com/office/officeart/2005/8/layout/process1"/>
    <dgm:cxn modelId="{0D9A7DA8-3878-4C32-A9D7-F7888735C9D2}" type="presOf" srcId="{A7029E5C-034E-4E7C-B4A9-9D1A9913B21B}" destId="{C1E7A3E9-CD9A-432E-812D-AD686A14BDBD}" srcOrd="0" destOrd="0" presId="urn:microsoft.com/office/officeart/2005/8/layout/process1"/>
    <dgm:cxn modelId="{9C2B9EFF-73A5-4107-B888-81647EE9A11F}" type="presOf" srcId="{AF538A1C-6224-4CA3-A1F9-8161434C51A6}" destId="{09014631-5C4F-41EF-AC66-CB7B222CE6C5}" srcOrd="1" destOrd="0" presId="urn:microsoft.com/office/officeart/2005/8/layout/process1"/>
    <dgm:cxn modelId="{9194631B-D0C2-4AD9-B942-83557E0AC77A}" srcId="{1E7FE5BE-457C-4D01-92B5-049C8A8E54F9}" destId="{69FF6A97-AE72-4FB2-AD58-3BA7C21477A3}" srcOrd="0" destOrd="0" parTransId="{20B648DE-8E5E-4FFC-9963-9AECCF92DFC3}" sibTransId="{AF538A1C-6224-4CA3-A1F9-8161434C51A6}"/>
    <dgm:cxn modelId="{D7DEE670-1454-4310-B167-9964E9EBFB90}" srcId="{1E7FE5BE-457C-4D01-92B5-049C8A8E54F9}" destId="{A7029E5C-034E-4E7C-B4A9-9D1A9913B21B}" srcOrd="1" destOrd="0" parTransId="{72A4EBFA-2E64-4B5A-977E-8457DB0B4598}" sibTransId="{21ADAB62-C7E1-42D6-9342-049320C28EC8}"/>
    <dgm:cxn modelId="{054D9849-53E6-48D5-B7D0-A1194C2B5EAE}" type="presParOf" srcId="{73ED280F-67BB-45A9-BDC0-21A9196D8766}" destId="{78A25D0B-8743-4E29-BE5C-EEC9316B5DA3}" srcOrd="0" destOrd="0" presId="urn:microsoft.com/office/officeart/2005/8/layout/process1"/>
    <dgm:cxn modelId="{3FE324DE-C772-448A-B121-2D0A8BE2E2E6}" type="presParOf" srcId="{73ED280F-67BB-45A9-BDC0-21A9196D8766}" destId="{3FDFDE68-46A9-45A5-B29C-7DA6E6C1366D}" srcOrd="1" destOrd="0" presId="urn:microsoft.com/office/officeart/2005/8/layout/process1"/>
    <dgm:cxn modelId="{EC1D97EE-EB2F-4682-87BD-B00DFC906B87}" type="presParOf" srcId="{3FDFDE68-46A9-45A5-B29C-7DA6E6C1366D}" destId="{09014631-5C4F-41EF-AC66-CB7B222CE6C5}" srcOrd="0" destOrd="0" presId="urn:microsoft.com/office/officeart/2005/8/layout/process1"/>
    <dgm:cxn modelId="{90DB29D3-6211-4CF5-9574-DCDF45C4659D}" type="presParOf" srcId="{73ED280F-67BB-45A9-BDC0-21A9196D8766}" destId="{C1E7A3E9-CD9A-432E-812D-AD686A14BDBD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6AB11EC-6D90-49DF-83C0-E31DC099C1E7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pl-PL"/>
        </a:p>
      </dgm:t>
    </dgm:pt>
    <dgm:pt modelId="{7717C4E4-9668-4E00-91F3-194C9D9E0E93}">
      <dgm:prSet custT="1"/>
      <dgm:spPr/>
      <dgm:t>
        <a:bodyPr/>
        <a:lstStyle/>
        <a:p>
          <a:pPr rtl="0"/>
          <a:r>
            <a:rPr lang="pl-PL" sz="2400" smtClean="0">
              <a:solidFill>
                <a:schemeClr val="tx1"/>
              </a:solidFill>
              <a:latin typeface="+mn-lt"/>
            </a:rPr>
            <a:t>terminach sprawdzianu</a:t>
          </a:r>
          <a:endParaRPr lang="pl-PL" sz="2400" dirty="0">
            <a:solidFill>
              <a:schemeClr val="tx1"/>
            </a:solidFill>
            <a:latin typeface="+mn-lt"/>
          </a:endParaRPr>
        </a:p>
      </dgm:t>
    </dgm:pt>
    <dgm:pt modelId="{512F9B3D-BC71-44EF-90AF-EB513BD51121}" type="parTrans" cxnId="{29EC6395-D6A2-41B0-923F-132E9DDC2406}">
      <dgm:prSet/>
      <dgm:spPr/>
      <dgm:t>
        <a:bodyPr/>
        <a:lstStyle/>
        <a:p>
          <a:endParaRPr lang="pl-PL">
            <a:solidFill>
              <a:schemeClr val="tx1"/>
            </a:solidFill>
            <a:latin typeface="+mn-lt"/>
          </a:endParaRPr>
        </a:p>
      </dgm:t>
    </dgm:pt>
    <dgm:pt modelId="{E998D4F2-CD3F-40EE-8AC3-7F9790FAD4A7}" type="sibTrans" cxnId="{29EC6395-D6A2-41B0-923F-132E9DDC2406}">
      <dgm:prSet/>
      <dgm:spPr/>
      <dgm:t>
        <a:bodyPr/>
        <a:lstStyle/>
        <a:p>
          <a:endParaRPr lang="pl-PL">
            <a:solidFill>
              <a:schemeClr val="tx1"/>
            </a:solidFill>
            <a:latin typeface="+mn-lt"/>
          </a:endParaRPr>
        </a:p>
      </dgm:t>
    </dgm:pt>
    <dgm:pt modelId="{2EB94B7C-361B-4A03-B48B-AFDE0FE1654A}">
      <dgm:prSet custT="1"/>
      <dgm:spPr/>
      <dgm:t>
        <a:bodyPr/>
        <a:lstStyle/>
        <a:p>
          <a:pPr rtl="0"/>
          <a:r>
            <a:rPr lang="pl-PL" sz="2400" dirty="0" smtClean="0">
              <a:solidFill>
                <a:schemeClr val="tx1"/>
              </a:solidFill>
              <a:latin typeface="+mn-lt"/>
            </a:rPr>
            <a:t>o strukturze i formie sprawdzianu</a:t>
          </a:r>
          <a:endParaRPr lang="pl-PL" sz="2400" dirty="0">
            <a:solidFill>
              <a:schemeClr val="tx1"/>
            </a:solidFill>
            <a:latin typeface="+mn-lt"/>
          </a:endParaRPr>
        </a:p>
      </dgm:t>
    </dgm:pt>
    <dgm:pt modelId="{7F712301-9410-4611-91E8-E6CEADAD9F3F}" type="parTrans" cxnId="{29E5BF81-E691-412F-BC85-AFAC3099E8D0}">
      <dgm:prSet/>
      <dgm:spPr/>
      <dgm:t>
        <a:bodyPr/>
        <a:lstStyle/>
        <a:p>
          <a:endParaRPr lang="pl-PL">
            <a:solidFill>
              <a:schemeClr val="tx1"/>
            </a:solidFill>
            <a:latin typeface="+mn-lt"/>
          </a:endParaRPr>
        </a:p>
      </dgm:t>
    </dgm:pt>
    <dgm:pt modelId="{CB74D1F7-C2A0-40FE-9EE7-4C90FB1297C1}" type="sibTrans" cxnId="{29E5BF81-E691-412F-BC85-AFAC3099E8D0}">
      <dgm:prSet/>
      <dgm:spPr/>
      <dgm:t>
        <a:bodyPr/>
        <a:lstStyle/>
        <a:p>
          <a:endParaRPr lang="pl-PL">
            <a:solidFill>
              <a:schemeClr val="tx1"/>
            </a:solidFill>
            <a:latin typeface="+mn-lt"/>
          </a:endParaRPr>
        </a:p>
      </dgm:t>
    </dgm:pt>
    <dgm:pt modelId="{EEBD5E6F-B5EB-4EB7-AD50-14EA0AA01EF7}">
      <dgm:prSet custT="1"/>
      <dgm:spPr/>
      <dgm:t>
        <a:bodyPr/>
        <a:lstStyle/>
        <a:p>
          <a:pPr rtl="0"/>
          <a:r>
            <a:rPr lang="pl-PL" sz="2400" dirty="0" smtClean="0">
              <a:solidFill>
                <a:schemeClr val="tx1"/>
              </a:solidFill>
              <a:latin typeface="+mn-lt"/>
            </a:rPr>
            <a:t>zasadach jego organizacji i przebiegu</a:t>
          </a:r>
          <a:endParaRPr lang="pl-PL" sz="2400" dirty="0">
            <a:solidFill>
              <a:schemeClr val="tx1"/>
            </a:solidFill>
            <a:latin typeface="+mn-lt"/>
          </a:endParaRPr>
        </a:p>
      </dgm:t>
    </dgm:pt>
    <dgm:pt modelId="{555D4F49-32F9-4725-A432-ACD75B3168F1}" type="parTrans" cxnId="{09611AB1-EFF3-4BE7-A05F-86646560A8B6}">
      <dgm:prSet/>
      <dgm:spPr/>
      <dgm:t>
        <a:bodyPr/>
        <a:lstStyle/>
        <a:p>
          <a:endParaRPr lang="pl-PL">
            <a:solidFill>
              <a:schemeClr val="tx1"/>
            </a:solidFill>
            <a:latin typeface="+mn-lt"/>
          </a:endParaRPr>
        </a:p>
      </dgm:t>
    </dgm:pt>
    <dgm:pt modelId="{E95E5DEF-71D5-47E9-AA3B-BA736A8213A2}" type="sibTrans" cxnId="{09611AB1-EFF3-4BE7-A05F-86646560A8B6}">
      <dgm:prSet/>
      <dgm:spPr/>
      <dgm:t>
        <a:bodyPr/>
        <a:lstStyle/>
        <a:p>
          <a:endParaRPr lang="pl-PL">
            <a:solidFill>
              <a:schemeClr val="tx1"/>
            </a:solidFill>
            <a:latin typeface="+mn-lt"/>
          </a:endParaRPr>
        </a:p>
      </dgm:t>
    </dgm:pt>
    <dgm:pt modelId="{FD47A6F7-1A1D-4E78-86CA-7007CEF9EFA7}">
      <dgm:prSet custT="1"/>
      <dgm:spPr/>
      <dgm:t>
        <a:bodyPr/>
        <a:lstStyle/>
        <a:p>
          <a:pPr rtl="0"/>
          <a:r>
            <a:rPr lang="pl-PL" sz="2400" dirty="0" smtClean="0">
              <a:solidFill>
                <a:schemeClr val="tx1"/>
              </a:solidFill>
              <a:latin typeface="+mn-lt"/>
            </a:rPr>
            <a:t>uprawnieniach laureatów i finalistów olimpiad </a:t>
          </a:r>
          <a:br>
            <a:rPr lang="pl-PL" sz="2400" dirty="0" smtClean="0">
              <a:solidFill>
                <a:schemeClr val="tx1"/>
              </a:solidFill>
              <a:latin typeface="+mn-lt"/>
            </a:rPr>
          </a:br>
          <a:r>
            <a:rPr lang="pl-PL" sz="2400" dirty="0" smtClean="0">
              <a:solidFill>
                <a:schemeClr val="tx1"/>
              </a:solidFill>
              <a:latin typeface="+mn-lt"/>
            </a:rPr>
            <a:t>i konkursów przedmiotowych</a:t>
          </a:r>
          <a:endParaRPr lang="pl-PL" sz="2400" dirty="0">
            <a:solidFill>
              <a:schemeClr val="tx1"/>
            </a:solidFill>
            <a:latin typeface="+mn-lt"/>
          </a:endParaRPr>
        </a:p>
      </dgm:t>
    </dgm:pt>
    <dgm:pt modelId="{A87E058B-A14A-4703-AF6A-E5B38A8DE714}" type="parTrans" cxnId="{5D288F88-6090-42B6-9518-73DE30005B28}">
      <dgm:prSet/>
      <dgm:spPr/>
      <dgm:t>
        <a:bodyPr/>
        <a:lstStyle/>
        <a:p>
          <a:endParaRPr lang="pl-PL">
            <a:solidFill>
              <a:schemeClr val="tx1"/>
            </a:solidFill>
            <a:latin typeface="+mn-lt"/>
          </a:endParaRPr>
        </a:p>
      </dgm:t>
    </dgm:pt>
    <dgm:pt modelId="{516A47E2-0E4E-4C29-9EAC-7DD5B076D7FD}" type="sibTrans" cxnId="{5D288F88-6090-42B6-9518-73DE30005B28}">
      <dgm:prSet/>
      <dgm:spPr/>
      <dgm:t>
        <a:bodyPr/>
        <a:lstStyle/>
        <a:p>
          <a:endParaRPr lang="pl-PL">
            <a:solidFill>
              <a:schemeClr val="tx1"/>
            </a:solidFill>
            <a:latin typeface="+mn-lt"/>
          </a:endParaRPr>
        </a:p>
      </dgm:t>
    </dgm:pt>
    <dgm:pt modelId="{0351CA21-649F-408D-9F9B-BED0F0C9A482}">
      <dgm:prSet custT="1"/>
      <dgm:spPr/>
      <dgm:t>
        <a:bodyPr/>
        <a:lstStyle/>
        <a:p>
          <a:pPr rtl="0"/>
          <a:r>
            <a:rPr lang="pl-PL" sz="2400" smtClean="0">
              <a:solidFill>
                <a:schemeClr val="tx1"/>
              </a:solidFill>
              <a:latin typeface="+mn-lt"/>
            </a:rPr>
            <a:t>zasadach unieważniania sprawdzianu</a:t>
          </a:r>
          <a:endParaRPr lang="pl-PL" sz="2400" dirty="0">
            <a:solidFill>
              <a:schemeClr val="tx1"/>
            </a:solidFill>
            <a:latin typeface="+mn-lt"/>
          </a:endParaRPr>
        </a:p>
      </dgm:t>
    </dgm:pt>
    <dgm:pt modelId="{819DDBF9-7EA0-4AA1-B21E-992248A44543}" type="parTrans" cxnId="{7FBA90C2-49C9-4BC1-A2A7-78AEF5D0A32F}">
      <dgm:prSet/>
      <dgm:spPr/>
      <dgm:t>
        <a:bodyPr/>
        <a:lstStyle/>
        <a:p>
          <a:endParaRPr lang="pl-PL">
            <a:solidFill>
              <a:schemeClr val="tx1"/>
            </a:solidFill>
            <a:latin typeface="+mn-lt"/>
          </a:endParaRPr>
        </a:p>
      </dgm:t>
    </dgm:pt>
    <dgm:pt modelId="{38507F60-2078-4F61-B089-F7941774C413}" type="sibTrans" cxnId="{7FBA90C2-49C9-4BC1-A2A7-78AEF5D0A32F}">
      <dgm:prSet/>
      <dgm:spPr/>
      <dgm:t>
        <a:bodyPr/>
        <a:lstStyle/>
        <a:p>
          <a:endParaRPr lang="pl-PL">
            <a:solidFill>
              <a:schemeClr val="tx1"/>
            </a:solidFill>
            <a:latin typeface="+mn-lt"/>
          </a:endParaRPr>
        </a:p>
      </dgm:t>
    </dgm:pt>
    <dgm:pt modelId="{984FAAA4-35B2-4073-8CAA-609DC3CF2A1A}">
      <dgm:prSet custT="1"/>
      <dgm:spPr/>
      <dgm:t>
        <a:bodyPr/>
        <a:lstStyle/>
        <a:p>
          <a:pPr rtl="0"/>
          <a:r>
            <a:rPr lang="pl-PL" sz="2400" dirty="0" smtClean="0">
              <a:solidFill>
                <a:schemeClr val="tx1"/>
              </a:solidFill>
              <a:latin typeface="+mn-lt"/>
            </a:rPr>
            <a:t>możliwych dostosowaniach warunków i formy przeprowadzania sprawdzianu</a:t>
          </a:r>
          <a:endParaRPr lang="pl-PL" sz="2400" dirty="0">
            <a:solidFill>
              <a:schemeClr val="tx1"/>
            </a:solidFill>
            <a:latin typeface="+mn-lt"/>
          </a:endParaRPr>
        </a:p>
      </dgm:t>
    </dgm:pt>
    <dgm:pt modelId="{2AFFB228-D980-4A9C-AA5A-A960999EAEF4}" type="parTrans" cxnId="{878E4D2D-98F6-491C-A198-05B72E8149F4}">
      <dgm:prSet/>
      <dgm:spPr/>
      <dgm:t>
        <a:bodyPr/>
        <a:lstStyle/>
        <a:p>
          <a:endParaRPr lang="pl-PL">
            <a:solidFill>
              <a:schemeClr val="tx1"/>
            </a:solidFill>
            <a:latin typeface="+mn-lt"/>
          </a:endParaRPr>
        </a:p>
      </dgm:t>
    </dgm:pt>
    <dgm:pt modelId="{9575E339-ACBB-4C6F-9DD0-E4FE41F81BA9}" type="sibTrans" cxnId="{878E4D2D-98F6-491C-A198-05B72E8149F4}">
      <dgm:prSet/>
      <dgm:spPr/>
      <dgm:t>
        <a:bodyPr/>
        <a:lstStyle/>
        <a:p>
          <a:endParaRPr lang="pl-PL">
            <a:solidFill>
              <a:schemeClr val="tx1"/>
            </a:solidFill>
            <a:latin typeface="+mn-lt"/>
          </a:endParaRPr>
        </a:p>
      </dgm:t>
    </dgm:pt>
    <dgm:pt modelId="{30C6D40D-40BA-40AB-A2FF-8E39B413C675}" type="pres">
      <dgm:prSet presAssocID="{86AB11EC-6D90-49DF-83C0-E31DC099C1E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94338D4A-680F-410D-BFDB-2207541F6C52}" type="pres">
      <dgm:prSet presAssocID="{7717C4E4-9668-4E00-91F3-194C9D9E0E93}" presName="parentText" presStyleLbl="node1" presStyleIdx="0" presStyleCnt="6" custLinFactY="-22192" custLinFactNeighborX="813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5AA03F8-2751-4ED4-8488-FE255CE2F1B1}" type="pres">
      <dgm:prSet presAssocID="{E998D4F2-CD3F-40EE-8AC3-7F9790FAD4A7}" presName="spacer" presStyleCnt="0"/>
      <dgm:spPr/>
      <dgm:t>
        <a:bodyPr/>
        <a:lstStyle/>
        <a:p>
          <a:endParaRPr lang="en-GB"/>
        </a:p>
      </dgm:t>
    </dgm:pt>
    <dgm:pt modelId="{E7D565F3-9916-400F-9AD1-3B49E99A761C}" type="pres">
      <dgm:prSet presAssocID="{2EB94B7C-361B-4A03-B48B-AFDE0FE1654A}" presName="parentText" presStyleLbl="node1" presStyleIdx="1" presStyleCnt="6" custLinFactY="-3459" custLinFactNeighborX="-175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9DA5C51-4F41-4CBB-A1D0-0842C134793B}" type="pres">
      <dgm:prSet presAssocID="{CB74D1F7-C2A0-40FE-9EE7-4C90FB1297C1}" presName="spacer" presStyleCnt="0"/>
      <dgm:spPr/>
      <dgm:t>
        <a:bodyPr/>
        <a:lstStyle/>
        <a:p>
          <a:endParaRPr lang="en-GB"/>
        </a:p>
      </dgm:t>
    </dgm:pt>
    <dgm:pt modelId="{C466C475-4747-44DB-852C-F5A799584764}" type="pres">
      <dgm:prSet presAssocID="{EEBD5E6F-B5EB-4EB7-AD50-14EA0AA01EF7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6B12CA4-12F7-4E32-B30F-B95BC495EE27}" type="pres">
      <dgm:prSet presAssocID="{E95E5DEF-71D5-47E9-AA3B-BA736A8213A2}" presName="spacer" presStyleCnt="0"/>
      <dgm:spPr/>
      <dgm:t>
        <a:bodyPr/>
        <a:lstStyle/>
        <a:p>
          <a:endParaRPr lang="en-GB"/>
        </a:p>
      </dgm:t>
    </dgm:pt>
    <dgm:pt modelId="{D4DAC69B-5579-448E-B6AA-BC14D1B25545}" type="pres">
      <dgm:prSet presAssocID="{FD47A6F7-1A1D-4E78-86CA-7007CEF9EFA7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FC24668-DDA2-443C-B061-9C7CD49C3CA4}" type="pres">
      <dgm:prSet presAssocID="{516A47E2-0E4E-4C29-9EAC-7DD5B076D7FD}" presName="spacer" presStyleCnt="0"/>
      <dgm:spPr/>
      <dgm:t>
        <a:bodyPr/>
        <a:lstStyle/>
        <a:p>
          <a:endParaRPr lang="en-GB"/>
        </a:p>
      </dgm:t>
    </dgm:pt>
    <dgm:pt modelId="{B96B63AE-77D2-4A7D-AD0E-633EAE4BB014}" type="pres">
      <dgm:prSet presAssocID="{0351CA21-649F-408D-9F9B-BED0F0C9A482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C4E8EF2-EFE1-4AF8-BD28-3FB26B5FC81B}" type="pres">
      <dgm:prSet presAssocID="{38507F60-2078-4F61-B089-F7941774C413}" presName="spacer" presStyleCnt="0"/>
      <dgm:spPr/>
      <dgm:t>
        <a:bodyPr/>
        <a:lstStyle/>
        <a:p>
          <a:endParaRPr lang="en-GB"/>
        </a:p>
      </dgm:t>
    </dgm:pt>
    <dgm:pt modelId="{62D3D0DC-E4C0-43D0-BB77-9FE55F9F5966}" type="pres">
      <dgm:prSet presAssocID="{984FAAA4-35B2-4073-8CAA-609DC3CF2A1A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29E5BF81-E691-412F-BC85-AFAC3099E8D0}" srcId="{86AB11EC-6D90-49DF-83C0-E31DC099C1E7}" destId="{2EB94B7C-361B-4A03-B48B-AFDE0FE1654A}" srcOrd="1" destOrd="0" parTransId="{7F712301-9410-4611-91E8-E6CEADAD9F3F}" sibTransId="{CB74D1F7-C2A0-40FE-9EE7-4C90FB1297C1}"/>
    <dgm:cxn modelId="{1B152378-6CAC-4037-9272-08D678EEC52D}" type="presOf" srcId="{EEBD5E6F-B5EB-4EB7-AD50-14EA0AA01EF7}" destId="{C466C475-4747-44DB-852C-F5A799584764}" srcOrd="0" destOrd="0" presId="urn:microsoft.com/office/officeart/2005/8/layout/vList2"/>
    <dgm:cxn modelId="{4632A0F7-3457-4648-984C-9ADFB0192EB5}" type="presOf" srcId="{FD47A6F7-1A1D-4E78-86CA-7007CEF9EFA7}" destId="{D4DAC69B-5579-448E-B6AA-BC14D1B25545}" srcOrd="0" destOrd="0" presId="urn:microsoft.com/office/officeart/2005/8/layout/vList2"/>
    <dgm:cxn modelId="{5D288F88-6090-42B6-9518-73DE30005B28}" srcId="{86AB11EC-6D90-49DF-83C0-E31DC099C1E7}" destId="{FD47A6F7-1A1D-4E78-86CA-7007CEF9EFA7}" srcOrd="3" destOrd="0" parTransId="{A87E058B-A14A-4703-AF6A-E5B38A8DE714}" sibTransId="{516A47E2-0E4E-4C29-9EAC-7DD5B076D7FD}"/>
    <dgm:cxn modelId="{09611AB1-EFF3-4BE7-A05F-86646560A8B6}" srcId="{86AB11EC-6D90-49DF-83C0-E31DC099C1E7}" destId="{EEBD5E6F-B5EB-4EB7-AD50-14EA0AA01EF7}" srcOrd="2" destOrd="0" parTransId="{555D4F49-32F9-4725-A432-ACD75B3168F1}" sibTransId="{E95E5DEF-71D5-47E9-AA3B-BA736A8213A2}"/>
    <dgm:cxn modelId="{AF272D53-C8F7-426E-ADCB-64CCA4E129C6}" type="presOf" srcId="{86AB11EC-6D90-49DF-83C0-E31DC099C1E7}" destId="{30C6D40D-40BA-40AB-A2FF-8E39B413C675}" srcOrd="0" destOrd="0" presId="urn:microsoft.com/office/officeart/2005/8/layout/vList2"/>
    <dgm:cxn modelId="{8898C3D2-1D91-40F8-BFC9-70F08F21C89B}" type="presOf" srcId="{7717C4E4-9668-4E00-91F3-194C9D9E0E93}" destId="{94338D4A-680F-410D-BFDB-2207541F6C52}" srcOrd="0" destOrd="0" presId="urn:microsoft.com/office/officeart/2005/8/layout/vList2"/>
    <dgm:cxn modelId="{7FBA90C2-49C9-4BC1-A2A7-78AEF5D0A32F}" srcId="{86AB11EC-6D90-49DF-83C0-E31DC099C1E7}" destId="{0351CA21-649F-408D-9F9B-BED0F0C9A482}" srcOrd="4" destOrd="0" parTransId="{819DDBF9-7EA0-4AA1-B21E-992248A44543}" sibTransId="{38507F60-2078-4F61-B089-F7941774C413}"/>
    <dgm:cxn modelId="{62C0ADBB-7180-4FE1-8260-095989D53EE1}" type="presOf" srcId="{0351CA21-649F-408D-9F9B-BED0F0C9A482}" destId="{B96B63AE-77D2-4A7D-AD0E-633EAE4BB014}" srcOrd="0" destOrd="0" presId="urn:microsoft.com/office/officeart/2005/8/layout/vList2"/>
    <dgm:cxn modelId="{29EC6395-D6A2-41B0-923F-132E9DDC2406}" srcId="{86AB11EC-6D90-49DF-83C0-E31DC099C1E7}" destId="{7717C4E4-9668-4E00-91F3-194C9D9E0E93}" srcOrd="0" destOrd="0" parTransId="{512F9B3D-BC71-44EF-90AF-EB513BD51121}" sibTransId="{E998D4F2-CD3F-40EE-8AC3-7F9790FAD4A7}"/>
    <dgm:cxn modelId="{895C0C89-0798-4362-906A-07589E1C763E}" type="presOf" srcId="{984FAAA4-35B2-4073-8CAA-609DC3CF2A1A}" destId="{62D3D0DC-E4C0-43D0-BB77-9FE55F9F5966}" srcOrd="0" destOrd="0" presId="urn:microsoft.com/office/officeart/2005/8/layout/vList2"/>
    <dgm:cxn modelId="{B419F8F7-422B-4A01-AD59-6D16B5B24EF6}" type="presOf" srcId="{2EB94B7C-361B-4A03-B48B-AFDE0FE1654A}" destId="{E7D565F3-9916-400F-9AD1-3B49E99A761C}" srcOrd="0" destOrd="0" presId="urn:microsoft.com/office/officeart/2005/8/layout/vList2"/>
    <dgm:cxn modelId="{878E4D2D-98F6-491C-A198-05B72E8149F4}" srcId="{86AB11EC-6D90-49DF-83C0-E31DC099C1E7}" destId="{984FAAA4-35B2-4073-8CAA-609DC3CF2A1A}" srcOrd="5" destOrd="0" parTransId="{2AFFB228-D980-4A9C-AA5A-A960999EAEF4}" sibTransId="{9575E339-ACBB-4C6F-9DD0-E4FE41F81BA9}"/>
    <dgm:cxn modelId="{65678B8E-3476-47FE-9214-8C05E189385D}" type="presParOf" srcId="{30C6D40D-40BA-40AB-A2FF-8E39B413C675}" destId="{94338D4A-680F-410D-BFDB-2207541F6C52}" srcOrd="0" destOrd="0" presId="urn:microsoft.com/office/officeart/2005/8/layout/vList2"/>
    <dgm:cxn modelId="{090EA615-B395-455A-84AC-3049344A1F83}" type="presParOf" srcId="{30C6D40D-40BA-40AB-A2FF-8E39B413C675}" destId="{45AA03F8-2751-4ED4-8488-FE255CE2F1B1}" srcOrd="1" destOrd="0" presId="urn:microsoft.com/office/officeart/2005/8/layout/vList2"/>
    <dgm:cxn modelId="{9AD18A30-8A4B-451F-A7AC-0C3296BA1C9D}" type="presParOf" srcId="{30C6D40D-40BA-40AB-A2FF-8E39B413C675}" destId="{E7D565F3-9916-400F-9AD1-3B49E99A761C}" srcOrd="2" destOrd="0" presId="urn:microsoft.com/office/officeart/2005/8/layout/vList2"/>
    <dgm:cxn modelId="{85E98313-3AA7-40B1-B6DE-79732568F10C}" type="presParOf" srcId="{30C6D40D-40BA-40AB-A2FF-8E39B413C675}" destId="{19DA5C51-4F41-4CBB-A1D0-0842C134793B}" srcOrd="3" destOrd="0" presId="urn:microsoft.com/office/officeart/2005/8/layout/vList2"/>
    <dgm:cxn modelId="{CAD76C86-14BD-4033-B553-91A9F8F2F7E1}" type="presParOf" srcId="{30C6D40D-40BA-40AB-A2FF-8E39B413C675}" destId="{C466C475-4747-44DB-852C-F5A799584764}" srcOrd="4" destOrd="0" presId="urn:microsoft.com/office/officeart/2005/8/layout/vList2"/>
    <dgm:cxn modelId="{033732FE-CF5F-4C7B-84C9-B6915F198FB3}" type="presParOf" srcId="{30C6D40D-40BA-40AB-A2FF-8E39B413C675}" destId="{86B12CA4-12F7-4E32-B30F-B95BC495EE27}" srcOrd="5" destOrd="0" presId="urn:microsoft.com/office/officeart/2005/8/layout/vList2"/>
    <dgm:cxn modelId="{C49F8440-59C0-427F-8E96-D4D2C97A8598}" type="presParOf" srcId="{30C6D40D-40BA-40AB-A2FF-8E39B413C675}" destId="{D4DAC69B-5579-448E-B6AA-BC14D1B25545}" srcOrd="6" destOrd="0" presId="urn:microsoft.com/office/officeart/2005/8/layout/vList2"/>
    <dgm:cxn modelId="{07234C55-060B-42D7-930D-AA87C9FBFBBB}" type="presParOf" srcId="{30C6D40D-40BA-40AB-A2FF-8E39B413C675}" destId="{AFC24668-DDA2-443C-B061-9C7CD49C3CA4}" srcOrd="7" destOrd="0" presId="urn:microsoft.com/office/officeart/2005/8/layout/vList2"/>
    <dgm:cxn modelId="{7DFF663B-E160-4206-9DFF-90D0530264D2}" type="presParOf" srcId="{30C6D40D-40BA-40AB-A2FF-8E39B413C675}" destId="{B96B63AE-77D2-4A7D-AD0E-633EAE4BB014}" srcOrd="8" destOrd="0" presId="urn:microsoft.com/office/officeart/2005/8/layout/vList2"/>
    <dgm:cxn modelId="{24A51895-228D-42F7-9765-E696DFF2C800}" type="presParOf" srcId="{30C6D40D-40BA-40AB-A2FF-8E39B413C675}" destId="{AC4E8EF2-EFE1-4AF8-BD28-3FB26B5FC81B}" srcOrd="9" destOrd="0" presId="urn:microsoft.com/office/officeart/2005/8/layout/vList2"/>
    <dgm:cxn modelId="{0E807EF7-484A-4C1E-8845-A858A1EAC8F2}" type="presParOf" srcId="{30C6D40D-40BA-40AB-A2FF-8E39B413C675}" destId="{62D3D0DC-E4C0-43D0-BB77-9FE55F9F5966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33026A-9F27-43AB-ADE4-B8A89B33FCD2}">
      <dsp:nvSpPr>
        <dsp:cNvPr id="0" name=""/>
        <dsp:cNvSpPr/>
      </dsp:nvSpPr>
      <dsp:spPr>
        <a:xfrm>
          <a:off x="0" y="491"/>
          <a:ext cx="7289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ED2154-B74F-4004-92CD-98C9AFC2F929}">
      <dsp:nvSpPr>
        <dsp:cNvPr id="0" name=""/>
        <dsp:cNvSpPr/>
      </dsp:nvSpPr>
      <dsp:spPr>
        <a:xfrm>
          <a:off x="0" y="491"/>
          <a:ext cx="7289800" cy="5745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800" kern="1200" dirty="0" smtClean="0"/>
            <a:t>Podstawy prawne sprawdzianu</a:t>
          </a:r>
          <a:endParaRPr lang="pl-PL" sz="2800" kern="1200" dirty="0"/>
        </a:p>
      </dsp:txBody>
      <dsp:txXfrm>
        <a:off x="0" y="491"/>
        <a:ext cx="7289800" cy="574534"/>
      </dsp:txXfrm>
    </dsp:sp>
    <dsp:sp modelId="{7170FD01-61D2-4F47-928C-81BCCF372EFD}">
      <dsp:nvSpPr>
        <dsp:cNvPr id="0" name=""/>
        <dsp:cNvSpPr/>
      </dsp:nvSpPr>
      <dsp:spPr>
        <a:xfrm>
          <a:off x="0" y="575025"/>
          <a:ext cx="7289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2648E7-CCF3-46D3-B5E0-EB7AA8A4157B}">
      <dsp:nvSpPr>
        <dsp:cNvPr id="0" name=""/>
        <dsp:cNvSpPr/>
      </dsp:nvSpPr>
      <dsp:spPr>
        <a:xfrm>
          <a:off x="0" y="575025"/>
          <a:ext cx="7289800" cy="5745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800" kern="1200" dirty="0" smtClean="0"/>
            <a:t>Terminarz dyrektora </a:t>
          </a:r>
          <a:endParaRPr lang="pl-PL" sz="2800" kern="1200" dirty="0"/>
        </a:p>
      </dsp:txBody>
      <dsp:txXfrm>
        <a:off x="0" y="575025"/>
        <a:ext cx="7289800" cy="574534"/>
      </dsp:txXfrm>
    </dsp:sp>
    <dsp:sp modelId="{1E0799EA-2ABE-4591-86C6-65A0A1267A97}">
      <dsp:nvSpPr>
        <dsp:cNvPr id="0" name=""/>
        <dsp:cNvSpPr/>
      </dsp:nvSpPr>
      <dsp:spPr>
        <a:xfrm>
          <a:off x="0" y="1149560"/>
          <a:ext cx="7289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18D936-3A3A-4A2A-AB35-C5C6B070A211}">
      <dsp:nvSpPr>
        <dsp:cNvPr id="0" name=""/>
        <dsp:cNvSpPr/>
      </dsp:nvSpPr>
      <dsp:spPr>
        <a:xfrm>
          <a:off x="0" y="1149560"/>
          <a:ext cx="7289800" cy="5745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800" kern="1200" dirty="0" smtClean="0"/>
            <a:t>Sprawdzian w nowej formule</a:t>
          </a:r>
          <a:endParaRPr lang="pl-PL" sz="2800" kern="1200" dirty="0"/>
        </a:p>
      </dsp:txBody>
      <dsp:txXfrm>
        <a:off x="0" y="1149560"/>
        <a:ext cx="7289800" cy="574534"/>
      </dsp:txXfrm>
    </dsp:sp>
    <dsp:sp modelId="{E1E794F5-80BF-4F43-8D99-03231D403A45}">
      <dsp:nvSpPr>
        <dsp:cNvPr id="0" name=""/>
        <dsp:cNvSpPr/>
      </dsp:nvSpPr>
      <dsp:spPr>
        <a:xfrm>
          <a:off x="0" y="1724095"/>
          <a:ext cx="7289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684179-34BB-4655-84F5-EC5D617BEAA4}">
      <dsp:nvSpPr>
        <dsp:cNvPr id="0" name=""/>
        <dsp:cNvSpPr/>
      </dsp:nvSpPr>
      <dsp:spPr>
        <a:xfrm>
          <a:off x="0" y="1724095"/>
          <a:ext cx="7289800" cy="5745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800" kern="1200" dirty="0" smtClean="0"/>
            <a:t>Arkusz egzaminacyjny</a:t>
          </a:r>
          <a:endParaRPr lang="pl-PL" sz="2800" kern="1200" dirty="0"/>
        </a:p>
      </dsp:txBody>
      <dsp:txXfrm>
        <a:off x="0" y="1724095"/>
        <a:ext cx="7289800" cy="574534"/>
      </dsp:txXfrm>
    </dsp:sp>
    <dsp:sp modelId="{3008AA4F-AC5E-4645-96DF-34F40775069C}">
      <dsp:nvSpPr>
        <dsp:cNvPr id="0" name=""/>
        <dsp:cNvSpPr/>
      </dsp:nvSpPr>
      <dsp:spPr>
        <a:xfrm>
          <a:off x="0" y="2298629"/>
          <a:ext cx="7289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0E5654-CC7B-4A94-8676-7DEF5A114952}">
      <dsp:nvSpPr>
        <dsp:cNvPr id="0" name=""/>
        <dsp:cNvSpPr/>
      </dsp:nvSpPr>
      <dsp:spPr>
        <a:xfrm>
          <a:off x="0" y="2298629"/>
          <a:ext cx="7289800" cy="5745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 rtl="0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800" kern="1200" dirty="0" smtClean="0"/>
            <a:t>Nowości w procedurach</a:t>
          </a:r>
        </a:p>
      </dsp:txBody>
      <dsp:txXfrm>
        <a:off x="0" y="2298629"/>
        <a:ext cx="7289800" cy="574534"/>
      </dsp:txXfrm>
    </dsp:sp>
    <dsp:sp modelId="{8722C2F3-6EA1-4E04-838F-4B5B70B60779}">
      <dsp:nvSpPr>
        <dsp:cNvPr id="0" name=""/>
        <dsp:cNvSpPr/>
      </dsp:nvSpPr>
      <dsp:spPr>
        <a:xfrm>
          <a:off x="0" y="2873164"/>
          <a:ext cx="7289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D1E970-F53B-4566-8D96-81F1C77DB6A3}">
      <dsp:nvSpPr>
        <dsp:cNvPr id="0" name=""/>
        <dsp:cNvSpPr/>
      </dsp:nvSpPr>
      <dsp:spPr>
        <a:xfrm>
          <a:off x="0" y="2873164"/>
          <a:ext cx="7289800" cy="5745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 rtl="0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800" kern="1200" dirty="0" smtClean="0"/>
            <a:t>Dostosowania</a:t>
          </a:r>
        </a:p>
      </dsp:txBody>
      <dsp:txXfrm>
        <a:off x="0" y="2873164"/>
        <a:ext cx="7289800" cy="574534"/>
      </dsp:txXfrm>
    </dsp:sp>
    <dsp:sp modelId="{9206F378-AECF-4B64-AE2D-77052432CC8A}">
      <dsp:nvSpPr>
        <dsp:cNvPr id="0" name=""/>
        <dsp:cNvSpPr/>
      </dsp:nvSpPr>
      <dsp:spPr>
        <a:xfrm>
          <a:off x="0" y="3447699"/>
          <a:ext cx="7289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07B927-D867-4422-80E0-4C82EF6D0F4C}">
      <dsp:nvSpPr>
        <dsp:cNvPr id="0" name=""/>
        <dsp:cNvSpPr/>
      </dsp:nvSpPr>
      <dsp:spPr>
        <a:xfrm>
          <a:off x="0" y="3447699"/>
          <a:ext cx="7289800" cy="5745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800" kern="1200" dirty="0" smtClean="0"/>
            <a:t>Zwolnienia</a:t>
          </a:r>
          <a:endParaRPr lang="pl-PL" sz="2800" kern="1200" dirty="0"/>
        </a:p>
      </dsp:txBody>
      <dsp:txXfrm>
        <a:off x="0" y="3447699"/>
        <a:ext cx="7289800" cy="5745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BA1F76-07F3-49E2-AD9A-5F6EBE389819}">
      <dsp:nvSpPr>
        <dsp:cNvPr id="0" name=""/>
        <dsp:cNvSpPr/>
      </dsp:nvSpPr>
      <dsp:spPr>
        <a:xfrm>
          <a:off x="0" y="325"/>
          <a:ext cx="733204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0488A7-CB4F-47C6-BEC0-2BB7C91D0F56}">
      <dsp:nvSpPr>
        <dsp:cNvPr id="0" name=""/>
        <dsp:cNvSpPr/>
      </dsp:nvSpPr>
      <dsp:spPr>
        <a:xfrm>
          <a:off x="0" y="325"/>
          <a:ext cx="7332042" cy="532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kern="1200" dirty="0" smtClean="0"/>
            <a:t>Procedury </a:t>
          </a:r>
          <a:endParaRPr lang="pl-PL" sz="2600" kern="1200" dirty="0"/>
        </a:p>
      </dsp:txBody>
      <dsp:txXfrm>
        <a:off x="0" y="325"/>
        <a:ext cx="7332042" cy="532610"/>
      </dsp:txXfrm>
    </dsp:sp>
    <dsp:sp modelId="{27120798-A07C-4FF3-A24E-7CB70F1CD4E1}">
      <dsp:nvSpPr>
        <dsp:cNvPr id="0" name=""/>
        <dsp:cNvSpPr/>
      </dsp:nvSpPr>
      <dsp:spPr>
        <a:xfrm>
          <a:off x="0" y="532935"/>
          <a:ext cx="733204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3C9430-6B24-48FC-A5CE-7B7E7C5FC228}">
      <dsp:nvSpPr>
        <dsp:cNvPr id="0" name=""/>
        <dsp:cNvSpPr/>
      </dsp:nvSpPr>
      <dsp:spPr>
        <a:xfrm>
          <a:off x="0" y="532935"/>
          <a:ext cx="7332042" cy="532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kern="1200" dirty="0" smtClean="0"/>
            <a:t>Komunikat o dostosowaniach</a:t>
          </a:r>
          <a:endParaRPr lang="pl-PL" sz="2600" kern="1200" dirty="0"/>
        </a:p>
      </dsp:txBody>
      <dsp:txXfrm>
        <a:off x="0" y="532935"/>
        <a:ext cx="7332042" cy="532610"/>
      </dsp:txXfrm>
    </dsp:sp>
    <dsp:sp modelId="{9002360D-E0F1-46D9-9147-ED59D10E8C72}">
      <dsp:nvSpPr>
        <dsp:cNvPr id="0" name=""/>
        <dsp:cNvSpPr/>
      </dsp:nvSpPr>
      <dsp:spPr>
        <a:xfrm>
          <a:off x="0" y="1065545"/>
          <a:ext cx="733204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9E3EB6-72A4-435B-8F77-446126319E7C}">
      <dsp:nvSpPr>
        <dsp:cNvPr id="0" name=""/>
        <dsp:cNvSpPr/>
      </dsp:nvSpPr>
      <dsp:spPr>
        <a:xfrm>
          <a:off x="0" y="1065545"/>
          <a:ext cx="7332042" cy="532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kern="1200" dirty="0" smtClean="0"/>
            <a:t>Podstawa programowa</a:t>
          </a:r>
          <a:endParaRPr lang="pl-PL" sz="2600" kern="1200" dirty="0"/>
        </a:p>
      </dsp:txBody>
      <dsp:txXfrm>
        <a:off x="0" y="1065545"/>
        <a:ext cx="7332042" cy="532610"/>
      </dsp:txXfrm>
    </dsp:sp>
    <dsp:sp modelId="{57D290BE-9F14-404A-9070-BB5FACBDFD37}">
      <dsp:nvSpPr>
        <dsp:cNvPr id="0" name=""/>
        <dsp:cNvSpPr/>
      </dsp:nvSpPr>
      <dsp:spPr>
        <a:xfrm>
          <a:off x="0" y="1598155"/>
          <a:ext cx="733204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5DA92C-82F3-449A-B362-1DF25A5D7F6A}">
      <dsp:nvSpPr>
        <dsp:cNvPr id="0" name=""/>
        <dsp:cNvSpPr/>
      </dsp:nvSpPr>
      <dsp:spPr>
        <a:xfrm>
          <a:off x="0" y="1598155"/>
          <a:ext cx="7332042" cy="532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kern="1200" dirty="0" smtClean="0"/>
            <a:t>Informator</a:t>
          </a:r>
          <a:endParaRPr lang="pl-PL" sz="2600" kern="1200" dirty="0"/>
        </a:p>
      </dsp:txBody>
      <dsp:txXfrm>
        <a:off x="0" y="1598155"/>
        <a:ext cx="7332042" cy="532610"/>
      </dsp:txXfrm>
    </dsp:sp>
    <dsp:sp modelId="{2CBA0289-637A-4889-B088-3C349730F3AF}">
      <dsp:nvSpPr>
        <dsp:cNvPr id="0" name=""/>
        <dsp:cNvSpPr/>
      </dsp:nvSpPr>
      <dsp:spPr>
        <a:xfrm>
          <a:off x="0" y="2130765"/>
          <a:ext cx="733204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5B1D9E-FF57-45A0-99ED-ABFE04F717BE}">
      <dsp:nvSpPr>
        <dsp:cNvPr id="0" name=""/>
        <dsp:cNvSpPr/>
      </dsp:nvSpPr>
      <dsp:spPr>
        <a:xfrm>
          <a:off x="0" y="2130765"/>
          <a:ext cx="7332042" cy="532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kern="1200" dirty="0" smtClean="0"/>
            <a:t>Przykładowe arkusze</a:t>
          </a:r>
          <a:endParaRPr lang="pl-PL" sz="2600" kern="1200" dirty="0"/>
        </a:p>
      </dsp:txBody>
      <dsp:txXfrm>
        <a:off x="0" y="2130765"/>
        <a:ext cx="7332042" cy="53261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A25D0B-8743-4E29-BE5C-EEC9316B5DA3}">
      <dsp:nvSpPr>
        <dsp:cNvPr id="0" name=""/>
        <dsp:cNvSpPr/>
      </dsp:nvSpPr>
      <dsp:spPr>
        <a:xfrm>
          <a:off x="1603" y="0"/>
          <a:ext cx="3419043" cy="115212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8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30000"/>
                <a:satMod val="18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2000"/>
                <a:satMod val="18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800" kern="1200" dirty="0" smtClean="0">
              <a:hlinkClick xmlns:r="http://schemas.openxmlformats.org/officeDocument/2006/relationships" r:id="rId1"/>
            </a:rPr>
            <a:t>www.cke.edu.pl</a:t>
          </a:r>
          <a:endParaRPr lang="pl-PL" sz="3800" kern="1200" dirty="0"/>
        </a:p>
      </dsp:txBody>
      <dsp:txXfrm>
        <a:off x="35348" y="33745"/>
        <a:ext cx="3351553" cy="1084638"/>
      </dsp:txXfrm>
    </dsp:sp>
    <dsp:sp modelId="{3FDFDE68-46A9-45A5-B29C-7DA6E6C1366D}">
      <dsp:nvSpPr>
        <dsp:cNvPr id="0" name=""/>
        <dsp:cNvSpPr/>
      </dsp:nvSpPr>
      <dsp:spPr>
        <a:xfrm>
          <a:off x="3762952" y="152102"/>
          <a:ext cx="725687" cy="847922"/>
        </a:xfrm>
        <a:prstGeom prst="rightArrow">
          <a:avLst>
            <a:gd name="adj1" fmla="val 60000"/>
            <a:gd name="adj2" fmla="val 50000"/>
          </a:avLst>
        </a:prstGeom>
        <a:noFill/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3000" kern="1200"/>
        </a:p>
      </dsp:txBody>
      <dsp:txXfrm>
        <a:off x="3762952" y="321686"/>
        <a:ext cx="507981" cy="508754"/>
      </dsp:txXfrm>
    </dsp:sp>
    <dsp:sp modelId="{C1E7A3E9-CD9A-432E-812D-AD686A14BDBD}">
      <dsp:nvSpPr>
        <dsp:cNvPr id="0" name=""/>
        <dsp:cNvSpPr/>
      </dsp:nvSpPr>
      <dsp:spPr>
        <a:xfrm>
          <a:off x="4789868" y="0"/>
          <a:ext cx="3419043" cy="115212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8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30000"/>
                <a:satMod val="18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2000"/>
                <a:satMod val="18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800" kern="1200" dirty="0" smtClean="0">
              <a:hlinkClick xmlns:r="http://schemas.openxmlformats.org/officeDocument/2006/relationships" r:id="rId2"/>
            </a:rPr>
            <a:t>www.komisja.pl</a:t>
          </a:r>
          <a:endParaRPr lang="pl-PL" sz="3800" kern="1200" dirty="0"/>
        </a:p>
      </dsp:txBody>
      <dsp:txXfrm>
        <a:off x="4823613" y="33745"/>
        <a:ext cx="3351553" cy="108463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338D4A-680F-410D-BFDB-2207541F6C52}">
      <dsp:nvSpPr>
        <dsp:cNvPr id="0" name=""/>
        <dsp:cNvSpPr/>
      </dsp:nvSpPr>
      <dsp:spPr>
        <a:xfrm>
          <a:off x="0" y="0"/>
          <a:ext cx="7289800" cy="66105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smtClean="0">
              <a:solidFill>
                <a:schemeClr val="tx1"/>
              </a:solidFill>
              <a:latin typeface="+mn-lt"/>
            </a:rPr>
            <a:t>terminach sprawdzianu</a:t>
          </a:r>
          <a:endParaRPr lang="pl-PL" sz="2400" kern="1200" dirty="0">
            <a:solidFill>
              <a:schemeClr val="tx1"/>
            </a:solidFill>
            <a:latin typeface="+mn-lt"/>
          </a:endParaRPr>
        </a:p>
      </dsp:txBody>
      <dsp:txXfrm>
        <a:off x="32270" y="32270"/>
        <a:ext cx="7225260" cy="596515"/>
      </dsp:txXfrm>
    </dsp:sp>
    <dsp:sp modelId="{E7D565F3-9916-400F-9AD1-3B49E99A761C}">
      <dsp:nvSpPr>
        <dsp:cNvPr id="0" name=""/>
        <dsp:cNvSpPr/>
      </dsp:nvSpPr>
      <dsp:spPr>
        <a:xfrm>
          <a:off x="0" y="639174"/>
          <a:ext cx="7289800" cy="661055"/>
        </a:xfrm>
        <a:prstGeom prst="roundRect">
          <a:avLst/>
        </a:prstGeom>
        <a:solidFill>
          <a:schemeClr val="accent4">
            <a:hueOff val="-395116"/>
            <a:satOff val="4462"/>
            <a:lumOff val="2392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>
              <a:solidFill>
                <a:schemeClr val="tx1"/>
              </a:solidFill>
              <a:latin typeface="+mn-lt"/>
            </a:rPr>
            <a:t>o strukturze i formie sprawdzianu</a:t>
          </a:r>
          <a:endParaRPr lang="pl-PL" sz="2400" kern="1200" dirty="0">
            <a:solidFill>
              <a:schemeClr val="tx1"/>
            </a:solidFill>
            <a:latin typeface="+mn-lt"/>
          </a:endParaRPr>
        </a:p>
      </dsp:txBody>
      <dsp:txXfrm>
        <a:off x="32270" y="671444"/>
        <a:ext cx="7225260" cy="596515"/>
      </dsp:txXfrm>
    </dsp:sp>
    <dsp:sp modelId="{C466C475-4747-44DB-852C-F5A799584764}">
      <dsp:nvSpPr>
        <dsp:cNvPr id="0" name=""/>
        <dsp:cNvSpPr/>
      </dsp:nvSpPr>
      <dsp:spPr>
        <a:xfrm>
          <a:off x="0" y="1344864"/>
          <a:ext cx="7289800" cy="661055"/>
        </a:xfrm>
        <a:prstGeom prst="roundRect">
          <a:avLst/>
        </a:prstGeom>
        <a:solidFill>
          <a:schemeClr val="accent4">
            <a:hueOff val="-790233"/>
            <a:satOff val="8924"/>
            <a:lumOff val="4784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>
              <a:solidFill>
                <a:schemeClr val="tx1"/>
              </a:solidFill>
              <a:latin typeface="+mn-lt"/>
            </a:rPr>
            <a:t>zasadach jego organizacji i przebiegu</a:t>
          </a:r>
          <a:endParaRPr lang="pl-PL" sz="2400" kern="1200" dirty="0">
            <a:solidFill>
              <a:schemeClr val="tx1"/>
            </a:solidFill>
            <a:latin typeface="+mn-lt"/>
          </a:endParaRPr>
        </a:p>
      </dsp:txBody>
      <dsp:txXfrm>
        <a:off x="32270" y="1377134"/>
        <a:ext cx="7225260" cy="596515"/>
      </dsp:txXfrm>
    </dsp:sp>
    <dsp:sp modelId="{D4DAC69B-5579-448E-B6AA-BC14D1B25545}">
      <dsp:nvSpPr>
        <dsp:cNvPr id="0" name=""/>
        <dsp:cNvSpPr/>
      </dsp:nvSpPr>
      <dsp:spPr>
        <a:xfrm>
          <a:off x="0" y="2016804"/>
          <a:ext cx="7289800" cy="661055"/>
        </a:xfrm>
        <a:prstGeom prst="roundRect">
          <a:avLst/>
        </a:prstGeom>
        <a:solidFill>
          <a:schemeClr val="accent4">
            <a:hueOff val="-1185349"/>
            <a:satOff val="13385"/>
            <a:lumOff val="7176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>
              <a:solidFill>
                <a:schemeClr val="tx1"/>
              </a:solidFill>
              <a:latin typeface="+mn-lt"/>
            </a:rPr>
            <a:t>uprawnieniach laureatów i finalistów olimpiad </a:t>
          </a:r>
          <a:br>
            <a:rPr lang="pl-PL" sz="2400" kern="1200" dirty="0" smtClean="0">
              <a:solidFill>
                <a:schemeClr val="tx1"/>
              </a:solidFill>
              <a:latin typeface="+mn-lt"/>
            </a:rPr>
          </a:br>
          <a:r>
            <a:rPr lang="pl-PL" sz="2400" kern="1200" dirty="0" smtClean="0">
              <a:solidFill>
                <a:schemeClr val="tx1"/>
              </a:solidFill>
              <a:latin typeface="+mn-lt"/>
            </a:rPr>
            <a:t>i konkursów przedmiotowych</a:t>
          </a:r>
          <a:endParaRPr lang="pl-PL" sz="2400" kern="1200" dirty="0">
            <a:solidFill>
              <a:schemeClr val="tx1"/>
            </a:solidFill>
            <a:latin typeface="+mn-lt"/>
          </a:endParaRPr>
        </a:p>
      </dsp:txBody>
      <dsp:txXfrm>
        <a:off x="32270" y="2049074"/>
        <a:ext cx="7225260" cy="596515"/>
      </dsp:txXfrm>
    </dsp:sp>
    <dsp:sp modelId="{B96B63AE-77D2-4A7D-AD0E-633EAE4BB014}">
      <dsp:nvSpPr>
        <dsp:cNvPr id="0" name=""/>
        <dsp:cNvSpPr/>
      </dsp:nvSpPr>
      <dsp:spPr>
        <a:xfrm>
          <a:off x="0" y="2688744"/>
          <a:ext cx="7289800" cy="661055"/>
        </a:xfrm>
        <a:prstGeom prst="roundRect">
          <a:avLst/>
        </a:prstGeom>
        <a:solidFill>
          <a:schemeClr val="accent4">
            <a:hueOff val="-1580466"/>
            <a:satOff val="17847"/>
            <a:lumOff val="9568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smtClean="0">
              <a:solidFill>
                <a:schemeClr val="tx1"/>
              </a:solidFill>
              <a:latin typeface="+mn-lt"/>
            </a:rPr>
            <a:t>zasadach unieważniania sprawdzianu</a:t>
          </a:r>
          <a:endParaRPr lang="pl-PL" sz="2400" kern="1200" dirty="0">
            <a:solidFill>
              <a:schemeClr val="tx1"/>
            </a:solidFill>
            <a:latin typeface="+mn-lt"/>
          </a:endParaRPr>
        </a:p>
      </dsp:txBody>
      <dsp:txXfrm>
        <a:off x="32270" y="2721014"/>
        <a:ext cx="7225260" cy="596515"/>
      </dsp:txXfrm>
    </dsp:sp>
    <dsp:sp modelId="{62D3D0DC-E4C0-43D0-BB77-9FE55F9F5966}">
      <dsp:nvSpPr>
        <dsp:cNvPr id="0" name=""/>
        <dsp:cNvSpPr/>
      </dsp:nvSpPr>
      <dsp:spPr>
        <a:xfrm>
          <a:off x="0" y="3360684"/>
          <a:ext cx="7289800" cy="661055"/>
        </a:xfrm>
        <a:prstGeom prst="roundRect">
          <a:avLst/>
        </a:prstGeom>
        <a:solidFill>
          <a:schemeClr val="accent4">
            <a:hueOff val="-1975582"/>
            <a:satOff val="22309"/>
            <a:lumOff val="1196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>
              <a:solidFill>
                <a:schemeClr val="tx1"/>
              </a:solidFill>
              <a:latin typeface="+mn-lt"/>
            </a:rPr>
            <a:t>możliwych dostosowaniach warunków i formy przeprowadzania sprawdzianu</a:t>
          </a:r>
          <a:endParaRPr lang="pl-PL" sz="2400" kern="1200" dirty="0">
            <a:solidFill>
              <a:schemeClr val="tx1"/>
            </a:solidFill>
            <a:latin typeface="+mn-lt"/>
          </a:endParaRPr>
        </a:p>
      </dsp:txBody>
      <dsp:txXfrm>
        <a:off x="32270" y="3392954"/>
        <a:ext cx="7225260" cy="5965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D153F-12E0-46C9-9D30-6E561E8A53BB}" type="datetimeFigureOut">
              <a:rPr lang="pl-PL" smtClean="0"/>
              <a:t>2014-12-11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99FC6C-B67B-437F-B955-594D45B65E6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1990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l-PL" altLang="en-US" dirty="0" smtClean="0"/>
              <a:t>Terminarz jest na stronie internetowej naszej komisji w wersji bardziej szczegółowej w stosunku do tej przedstawionej na tym i następnych slajdach. Zachęcamy do zapoznania się z tym terminarzem (w zakładce Sprawdzian). Ma on pomóc Państwu w organizowaniu wszystkich działań związanych z przeprowadzaniem </a:t>
            </a:r>
            <a:r>
              <a:rPr lang="pl-PL" altLang="en-US" dirty="0" err="1" smtClean="0"/>
              <a:t>sparwdzianu</a:t>
            </a:r>
            <a:r>
              <a:rPr lang="pl-PL" altLang="en-US" dirty="0" smtClean="0"/>
              <a:t>. </a:t>
            </a:r>
          </a:p>
          <a:p>
            <a:endParaRPr lang="pl-PL" altLang="en-US" dirty="0" smtClean="0"/>
          </a:p>
          <a:p>
            <a:r>
              <a:rPr lang="pl-PL" altLang="en-US" dirty="0" smtClean="0"/>
              <a:t>Zbieramy  dokumentację (opinie, orzeczenia, zaświadczenia lekarskie) od rodziców, ale rodzice </a:t>
            </a:r>
            <a:r>
              <a:rPr lang="pl-PL" altLang="en-US" u="sng" dirty="0" smtClean="0"/>
              <a:t>nie składają wniosków </a:t>
            </a:r>
            <a:r>
              <a:rPr lang="pl-PL" altLang="en-US" dirty="0" smtClean="0"/>
              <a:t>o dostosowanie. </a:t>
            </a:r>
          </a:p>
          <a:p>
            <a:endParaRPr lang="pl-PL" altLang="en-US" dirty="0" smtClean="0"/>
          </a:p>
          <a:p>
            <a:r>
              <a:rPr lang="pl-PL" altLang="en-US" dirty="0" smtClean="0"/>
              <a:t>Ostatni wiersz na tym slajdzie dotyczy tylko tych szkół, w których jest przeprowadzany sprawdzian w styczniu.</a:t>
            </a:r>
            <a:endParaRPr lang="en-US" altLang="en-US" dirty="0" smtClean="0"/>
          </a:p>
        </p:txBody>
      </p:sp>
      <p:sp>
        <p:nvSpPr>
          <p:cNvPr id="83972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F894486-B36C-442E-8871-8259497AB10C}" type="slidenum">
              <a:rPr lang="pl-PL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6</a:t>
            </a:fld>
            <a:endParaRPr lang="pl-PL" altLang="en-US" smtClean="0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499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l-PL" altLang="en-US" smtClean="0"/>
              <a:t>W przypadkach szczególnych dyrektor szkoły przesyła do OKE pismo, w którym </a:t>
            </a:r>
            <a:r>
              <a:rPr lang="pl-PL" altLang="en-US" b="1" smtClean="0"/>
              <a:t>proponuje</a:t>
            </a:r>
            <a:r>
              <a:rPr lang="pl-PL" altLang="en-US" smtClean="0"/>
              <a:t> sposób dostosowania. Dyrektor OKE wyraża, bądź nie wyraża zgody na zaproponowany sposób dostosowania. Prosimy </a:t>
            </a:r>
            <a:r>
              <a:rPr lang="pl-PL" altLang="en-US" b="1" smtClean="0"/>
              <a:t>nie przysyłać dokumentacji medycznej </a:t>
            </a:r>
            <a:r>
              <a:rPr lang="pl-PL" altLang="en-US" smtClean="0"/>
              <a:t>np. kart pobytu w szpitalu, wyników badań itp., gdyż tego typu informacje nie powinny być ujawniane. Prosimy też </a:t>
            </a:r>
            <a:r>
              <a:rPr lang="pl-PL" altLang="en-US" b="1" smtClean="0"/>
              <a:t>nie przysyłać oryginałów </a:t>
            </a:r>
            <a:r>
              <a:rPr lang="pl-PL" altLang="en-US" smtClean="0"/>
              <a:t>orzeczeń, opinii i zaświadczeń. Do OKE przesyłane są </a:t>
            </a:r>
            <a:r>
              <a:rPr lang="pl-PL" altLang="en-US" b="1" smtClean="0"/>
              <a:t>poświadczone kopie</a:t>
            </a:r>
            <a:r>
              <a:rPr lang="pl-PL" altLang="en-US" smtClean="0"/>
              <a:t>.</a:t>
            </a:r>
          </a:p>
          <a:p>
            <a:r>
              <a:rPr lang="pl-PL" altLang="en-US" b="1" smtClean="0"/>
              <a:t>Nie przysyłamy </a:t>
            </a:r>
            <a:r>
              <a:rPr lang="pl-PL" altLang="en-US" smtClean="0"/>
              <a:t>do OKE </a:t>
            </a:r>
            <a:r>
              <a:rPr lang="pl-PL" altLang="en-US" b="1" smtClean="0"/>
              <a:t>załącznika 12</a:t>
            </a:r>
            <a:r>
              <a:rPr lang="pl-PL" altLang="en-US" smtClean="0"/>
              <a:t>.</a:t>
            </a:r>
          </a:p>
          <a:p>
            <a:r>
              <a:rPr lang="pl-PL" altLang="en-US" smtClean="0"/>
              <a:t>Rodzice mogą nie wyrazić zgody na zaproponowany sposób dostosowania (np. oddzielną salę), ale pozostaje ślad w dokumentacji, że dyrektor proponował taki sposób dostosowania.</a:t>
            </a:r>
          </a:p>
          <a:p>
            <a:r>
              <a:rPr lang="pl-PL" altLang="en-US" smtClean="0"/>
              <a:t>Omówić nową zakładkę Dostosowania (będzie można wybrać rodzaj arkusza dostosowanego i wskazać wielkość czcionki, zamówić płytę z wydłużonymi przerwami, zamówić arkusze dla nauczyciela wspomagającego).</a:t>
            </a:r>
          </a:p>
          <a:p>
            <a:endParaRPr lang="pl-PL" altLang="en-US" smtClean="0"/>
          </a:p>
          <a:p>
            <a:r>
              <a:rPr lang="pl-PL" altLang="en-US" smtClean="0"/>
              <a:t>2015</a:t>
            </a:r>
          </a:p>
          <a:p>
            <a:r>
              <a:rPr lang="pl-PL" altLang="en-US" smtClean="0">
                <a:solidFill>
                  <a:srgbClr val="0066FF"/>
                </a:solidFill>
              </a:rPr>
              <a:t>sprzężone niepełnosprawności – zwolnienie z trzeciej części</a:t>
            </a:r>
          </a:p>
          <a:p>
            <a:r>
              <a:rPr lang="pl-PL" altLang="en-US" smtClean="0">
                <a:solidFill>
                  <a:srgbClr val="0066FF"/>
                </a:solidFill>
              </a:rPr>
              <a:t>upośledzenie umysłowe w stopniu lekkim – zwolnienie z j. obcego na poziomie rozszerzonym</a:t>
            </a:r>
            <a:endParaRPr lang="en-US" altLang="en-US" smtClean="0">
              <a:solidFill>
                <a:srgbClr val="0066FF"/>
              </a:solidFill>
            </a:endParaRPr>
          </a:p>
        </p:txBody>
      </p:sp>
      <p:sp>
        <p:nvSpPr>
          <p:cNvPr id="84996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98C2E39-DEB7-4774-A746-A6889440BCAA}" type="slidenum">
              <a:rPr lang="pl-PL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7</a:t>
            </a:fld>
            <a:endParaRPr lang="pl-PL" altLang="en-US" smtClean="0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19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l-PL" altLang="en-US" smtClean="0"/>
              <a:t>W styczniu należy przypomnieć rodzicom uczniów o możliwości zmiany języka (na drugi język, którego uczeń uczy się obowiązkowo) i/lub rezygnacji z poziomu rozszerzonego (tylko wtedy, gdy poziom rozszerzony był dobrowolny). </a:t>
            </a:r>
            <a:endParaRPr lang="en-US" altLang="en-US" smtClean="0"/>
          </a:p>
        </p:txBody>
      </p:sp>
      <p:sp>
        <p:nvSpPr>
          <p:cNvPr id="86020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D54F2B7-EF09-4A81-8663-DD186429094B}" type="slidenum">
              <a:rPr lang="pl-PL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9</a:t>
            </a:fld>
            <a:endParaRPr lang="pl-PL" altLang="en-US" smtClean="0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3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87044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09D8695-9CB7-46CA-AF00-E8B94DFF8956}" type="slidenum">
              <a:rPr lang="pl-PL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pl-PL" altLang="en-US" smtClean="0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806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88068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4C5964D-804A-4BBE-93C5-BE95E3F9B2E0}" type="slidenum">
              <a:rPr lang="pl-PL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pl-PL" altLang="en-US" smtClean="0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294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l-PL" altLang="pl-PL" smtClean="0"/>
          </a:p>
        </p:txBody>
      </p:sp>
      <p:sp>
        <p:nvSpPr>
          <p:cNvPr id="82948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ED65494-D638-48D5-896C-7824AD0817AE}" type="slidenum">
              <a:rPr lang="pl-PL" altLang="pl-PL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12</a:t>
            </a:fld>
            <a:endParaRPr lang="pl-PL" altLang="pl-PL" smtClean="0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>
          <a:xfrm>
            <a:off x="0" y="0"/>
            <a:ext cx="9144000" cy="4572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Oval 5"/>
          <p:cNvSpPr/>
          <p:nvPr/>
        </p:nvSpPr>
        <p:spPr>
          <a:xfrm>
            <a:off x="0" y="0"/>
            <a:ext cx="9144000" cy="4572000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7"/>
          <p:cNvCxnSpPr/>
          <p:nvPr/>
        </p:nvCxnSpPr>
        <p:spPr>
          <a:xfrm flipV="1">
            <a:off x="6289675" y="5264150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/>
          <a:lstStyle>
            <a:lvl1pPr algn="r">
              <a:defRPr sz="5000" spc="200" baseline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71D6E2DC-3750-4171-8689-54D204C3AAFE}" type="datetimeFigureOut">
              <a:rPr lang="en-US"/>
              <a:pPr>
                <a:defRPr/>
              </a:pPr>
              <a:t>12/11/2014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69426B27-1AB1-444E-A149-0C477FBF9E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9810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C006316A-4131-4E6B-AE55-AEBD4CF44D37}" type="datetimeFigureOut">
              <a:rPr lang="en-US"/>
              <a:pPr>
                <a:defRPr/>
              </a:pPr>
              <a:t>12/11/2014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F05A9E7B-DFEA-4705-A62F-DA7FD01813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099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6"/>
          <p:cNvCxnSpPr/>
          <p:nvPr/>
        </p:nvCxnSpPr>
        <p:spPr>
          <a:xfrm rot="5400000" flipV="1">
            <a:off x="7543800" y="173038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313D0C41-8F08-43CB-8C7B-D9BFF21908F6}" type="datetimeFigureOut">
              <a:rPr lang="en-US"/>
              <a:pPr>
                <a:defRPr/>
              </a:pPr>
              <a:t>12/11/2014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DE2DCAC4-2929-471E-BC3C-62252D2C25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7210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47AE2F-FEE0-462F-9D0C-8228B454F9D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33420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5F0BAB12-FE9B-40A7-9E99-1312B15599D4}" type="datetimeFigureOut">
              <a:rPr lang="en-US"/>
              <a:pPr>
                <a:defRPr/>
              </a:pPr>
              <a:t>12/11/2014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8CE2C91B-49BD-4747-B1EA-FE7A963BBA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3189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>
          <a:xfrm>
            <a:off x="0" y="0"/>
            <a:ext cx="9144000" cy="45720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Oval 5"/>
          <p:cNvSpPr/>
          <p:nvPr/>
        </p:nvSpPr>
        <p:spPr>
          <a:xfrm>
            <a:off x="0" y="0"/>
            <a:ext cx="9144000" cy="4572000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7"/>
          <p:cNvCxnSpPr/>
          <p:nvPr/>
        </p:nvCxnSpPr>
        <p:spPr>
          <a:xfrm flipV="1">
            <a:off x="6289675" y="5264150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/>
          <a:lstStyle>
            <a:lvl1pPr algn="r">
              <a:defRPr sz="5000" b="0" spc="200" baseline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569DE553-9A5F-452B-97D2-2A0FB9214FF9}" type="datetimeFigureOut">
              <a:rPr lang="en-US"/>
              <a:pPr>
                <a:defRPr/>
              </a:pPr>
              <a:t>12/11/2014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F2A9B6F3-FB6F-4939-827B-CB2466908D8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0780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5" y="2286000"/>
            <a:ext cx="3566160" cy="402336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02ACA80B-F830-4B4D-8B68-836A5D04216F}" type="datetimeFigureOut">
              <a:rPr lang="en-US"/>
              <a:pPr>
                <a:defRPr/>
              </a:pPr>
              <a:t>12/11/2014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ED9D7B88-D41D-419C-9A26-75977E8E4C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9357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316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3166" y="2967788"/>
            <a:ext cx="3566160" cy="3341572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C055281F-319E-4840-9897-C6B201C76442}" type="datetimeFigureOut">
              <a:rPr lang="en-US"/>
              <a:pPr>
                <a:defRPr/>
              </a:pPr>
              <a:t>12/11/2014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4C5ABE0E-8C51-4DA2-AFA2-BD0949DD327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578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3B5EEBC9-6273-446A-A359-7EB60C2C87E6}" type="datetimeFigureOut">
              <a:rPr lang="en-US"/>
              <a:pPr>
                <a:defRPr/>
              </a:pPr>
              <a:t>12/11/2014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E681FDDD-AB4E-4F46-B5EC-81F7B2792E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781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1480989D-EBD5-4FF7-8E1D-AEC3385FFD93}" type="datetimeFigureOut">
              <a:rPr lang="en-US"/>
              <a:pPr>
                <a:defRPr/>
              </a:pPr>
              <a:t>12/11/2014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A00B0C82-06D6-48ED-B581-016F2C1A58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0798" y="77220"/>
            <a:ext cx="720283" cy="542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222291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8BFBA789-5924-4B71-81BE-4655839B2EDC}" type="datetimeFigureOut">
              <a:rPr lang="en-US"/>
              <a:pPr>
                <a:defRPr/>
              </a:pPr>
              <a:t>12/11/2014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E84F2D3C-9B2D-4EE3-8EE0-6381F209637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213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7"/>
          <p:cNvCxnSpPr/>
          <p:nvPr/>
        </p:nvCxnSpPr>
        <p:spPr>
          <a:xfrm flipV="1">
            <a:off x="6289675" y="5264150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/>
          <a:lstStyle>
            <a:lvl1pPr algn="r">
              <a:defRPr sz="5000" spc="200" baseline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 smtClean="0"/>
              <a:t>Kliknij ikonę, aby dodać obraz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5FD8BEA3-D8C6-4205-AD79-FF0F84A5D617}" type="datetimeFigureOut">
              <a:rPr lang="en-US"/>
              <a:pPr>
                <a:defRPr/>
              </a:pPr>
              <a:t>12/11/2014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914400" fontAlgn="base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4FFD70A7-6938-4171-99AD-5E2EC55587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056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350" y="585788"/>
            <a:ext cx="7289800" cy="1498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68350" y="2286000"/>
            <a:ext cx="7289800" cy="402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  <a:endParaRPr lang="en-US" altLang="pl-PL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350" y="6470650"/>
            <a:ext cx="1616075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457200" fontAlgn="auto">
              <a:spcBef>
                <a:spcPts val="0"/>
              </a:spcBef>
              <a:spcAft>
                <a:spcPts val="0"/>
              </a:spcAft>
              <a:defRPr sz="1000">
                <a:solidFill>
                  <a:prstClr val="black">
                    <a:lumMod val="95000"/>
                    <a:lumOff val="5000"/>
                  </a:prstClr>
                </a:solidFill>
                <a:latin typeface="+mj-lt"/>
              </a:defRPr>
            </a:lvl1pPr>
          </a:lstStyle>
          <a:p>
            <a:pPr>
              <a:defRPr/>
            </a:pPr>
            <a:fld id="{90A6C306-6BB3-4FCE-A5F4-693CE32A0E60}" type="datetimeFigureOut">
              <a:rPr lang="en-US"/>
              <a:pPr>
                <a:defRPr/>
              </a:pPr>
              <a:t>12/11/2014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650"/>
            <a:ext cx="442595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defTabSz="457200" fontAlgn="auto">
              <a:spcBef>
                <a:spcPts val="0"/>
              </a:spcBef>
              <a:spcAft>
                <a:spcPts val="0"/>
              </a:spcAft>
              <a:defRPr sz="1000" cap="all" baseline="0">
                <a:solidFill>
                  <a:prstClr val="black">
                    <a:lumMod val="95000"/>
                    <a:lumOff val="5000"/>
                  </a:prstClr>
                </a:solidFill>
                <a:latin typeface="+mj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650"/>
            <a:ext cx="73025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457200" fontAlgn="auto">
              <a:spcBef>
                <a:spcPts val="0"/>
              </a:spcBef>
              <a:spcAft>
                <a:spcPts val="0"/>
              </a:spcAft>
              <a:defRPr sz="1000">
                <a:solidFill>
                  <a:prstClr val="black">
                    <a:lumMod val="95000"/>
                    <a:lumOff val="5000"/>
                  </a:prstClr>
                </a:solidFill>
                <a:latin typeface="+mj-lt"/>
              </a:defRPr>
            </a:lvl1pPr>
          </a:lstStyle>
          <a:p>
            <a:pPr>
              <a:defRPr/>
            </a:pPr>
            <a:fld id="{D3F237C5-67D9-4981-BF17-8F7C53CECB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7088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116632"/>
            <a:ext cx="861839" cy="649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719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5000" kern="1200" cap="all" spc="100">
          <a:solidFill>
            <a:srgbClr val="0D0D0D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0D0D0D"/>
          </a:solidFill>
          <a:latin typeface="Tw Cen MT Condensed" pitchFamily="34" charset="-18"/>
        </a:defRPr>
      </a:lvl2pPr>
      <a:lvl3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0D0D0D"/>
          </a:solidFill>
          <a:latin typeface="Tw Cen MT Condensed" pitchFamily="34" charset="-18"/>
        </a:defRPr>
      </a:lvl3pPr>
      <a:lvl4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0D0D0D"/>
          </a:solidFill>
          <a:latin typeface="Tw Cen MT Condensed" pitchFamily="34" charset="-18"/>
        </a:defRPr>
      </a:lvl4pPr>
      <a:lvl5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0D0D0D"/>
          </a:solidFill>
          <a:latin typeface="Tw Cen MT Condensed" pitchFamily="34" charset="-18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0D0D0D"/>
          </a:solidFill>
          <a:latin typeface="Tw Cen MT Condensed" pitchFamily="34" charset="-18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0D0D0D"/>
          </a:solidFill>
          <a:latin typeface="Tw Cen MT Condensed" pitchFamily="34" charset="-18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0D0D0D"/>
          </a:solidFill>
          <a:latin typeface="Tw Cen MT Condensed" pitchFamily="34" charset="-18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5000">
          <a:solidFill>
            <a:srgbClr val="0D0D0D"/>
          </a:solidFill>
          <a:latin typeface="Tw Cen MT Condensed" pitchFamily="34" charset="-18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itchFamily="34" charset="-18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13" indent="-136525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447675" indent="-136525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3725" indent="-136525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6288" indent="-136525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23850" y="4868863"/>
            <a:ext cx="5829300" cy="18415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altLang="pl-PL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Sesja egzaminacyjna </a:t>
            </a:r>
            <a:br>
              <a:rPr lang="pl-PL" altLang="pl-PL" b="1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pl-PL" altLang="pl-PL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w </a:t>
            </a:r>
            <a:r>
              <a:rPr lang="pl-PL" altLang="pl-PL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2015 roku</a:t>
            </a:r>
            <a:br>
              <a:rPr lang="pl-PL" altLang="pl-PL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pl-PL" altLang="pl-PL" sz="3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sprawdzian</a:t>
            </a:r>
            <a:endParaRPr lang="pl-PL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aphicFrame>
        <p:nvGraphicFramePr>
          <p:cNvPr id="13315" name="Obiekt 3"/>
          <p:cNvGraphicFramePr>
            <a:graphicFrameLocks noChangeAspect="1"/>
          </p:cNvGraphicFramePr>
          <p:nvPr/>
        </p:nvGraphicFramePr>
        <p:xfrm>
          <a:off x="6516688" y="4868863"/>
          <a:ext cx="2087562" cy="156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r:id="rId3" imgW="2299680" imgH="1680480" progId="">
                  <p:embed/>
                </p:oleObj>
              </mc:Choice>
              <mc:Fallback>
                <p:oleObj r:id="rId3" imgW="2299680" imgH="16804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688" y="4868863"/>
                        <a:ext cx="2087562" cy="156845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6092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pole tekstowe 3"/>
          <p:cNvSpPr txBox="1">
            <a:spLocks noChangeArrowheads="1"/>
          </p:cNvSpPr>
          <p:nvPr/>
        </p:nvSpPr>
        <p:spPr bwMode="auto">
          <a:xfrm>
            <a:off x="827088" y="1557338"/>
            <a:ext cx="76327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itchFamily="34" charset="-18"/>
              <a:buChar char=" "/>
              <a:defRPr sz="2200">
                <a:solidFill>
                  <a:schemeClr val="tx1"/>
                </a:solidFill>
                <a:latin typeface="Tw Cen MT" pitchFamily="34" charset="-18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>
                <a:solidFill>
                  <a:schemeClr val="tx1"/>
                </a:solidFill>
                <a:latin typeface="Tw Cen MT" pitchFamily="34" charset="-18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9pPr>
          </a:lstStyle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pl-PL" altLang="pl-PL" sz="1800">
              <a:solidFill>
                <a:prstClr val="black"/>
              </a:solidFill>
              <a:latin typeface="Arial" charset="0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2694908"/>
              </p:ext>
            </p:extLst>
          </p:nvPr>
        </p:nvGraphicFramePr>
        <p:xfrm>
          <a:off x="539750" y="1925638"/>
          <a:ext cx="8064500" cy="3744914"/>
        </p:xfrm>
        <a:graphic>
          <a:graphicData uri="http://schemas.openxmlformats.org/drawingml/2006/table">
            <a:tbl>
              <a:tblPr bandRow="1">
                <a:tableStyleId>{5DA37D80-6434-44D0-A028-1B22A696006F}</a:tableStyleId>
              </a:tblPr>
              <a:tblGrid>
                <a:gridCol w="2232025"/>
                <a:gridCol w="5832475"/>
              </a:tblGrid>
              <a:tr h="7921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do 1 lutego</a:t>
                      </a:r>
                      <a:endParaRPr kumimoji="0" lang="pl-PL" alt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7" marR="68577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Powołać </a:t>
                      </a:r>
                      <a:r>
                        <a:rPr kumimoji="0" lang="pl-PL" alt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zastępcę przewodniczącego </a:t>
                      </a:r>
                      <a:r>
                        <a:rPr kumimoji="0" lang="pl-PL" alt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szkolnego zespołu egzaminacyjnego (Załącznik 5)</a:t>
                      </a:r>
                      <a:endParaRPr kumimoji="0" lang="pl-PL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7" marR="68577" marT="0" marB="0" anchor="ctr" horzOverflow="overflow"/>
                </a:tc>
              </a:tr>
              <a:tr h="7921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luty – marzec </a:t>
                      </a:r>
                      <a:endParaRPr kumimoji="0" lang="pl-PL" alt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7" marR="68577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Wziąć udział w </a:t>
                      </a:r>
                      <a:r>
                        <a:rPr kumimoji="0" lang="pl-PL" alt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szkoleniu organizowanym przez OKE </a:t>
                      </a:r>
                      <a:r>
                        <a:rPr kumimoji="0" lang="pl-PL" alt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i pobrać dokumentację</a:t>
                      </a:r>
                      <a:endParaRPr kumimoji="0" lang="pl-PL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7" marR="68577" marT="0" marB="0" anchor="ctr" horzOverflow="overflow"/>
                </a:tc>
              </a:tr>
              <a:tr h="792163">
                <a:tc rowSpan="2"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spcAft>
                          <a:spcPts val="200"/>
                        </a:spcAft>
                        <a:buClr>
                          <a:schemeClr val="accent1"/>
                        </a:buClr>
                        <a:buSzPct val="100000"/>
                        <a:buFont typeface="Tw Cen MT" pitchFamily="34" charset="-18"/>
                        <a:defRPr sz="20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1pPr>
                      <a:lvl2pPr marL="742950" indent="-28575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6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3pPr>
                      <a:lvl4pPr marL="16002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4pPr>
                      <a:lvl5pPr marL="20574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do 17 marca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alt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spcAft>
                          <a:spcPts val="200"/>
                        </a:spcAft>
                        <a:buClr>
                          <a:schemeClr val="accent1"/>
                        </a:buClr>
                        <a:buSzPct val="100000"/>
                        <a:buFont typeface="Tw Cen MT" pitchFamily="34" charset="-18"/>
                        <a:defRPr sz="20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1pPr>
                      <a:lvl2pPr marL="742950" indent="-28575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6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3pPr>
                      <a:lvl4pPr marL="16002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4pPr>
                      <a:lvl5pPr marL="20574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Odbiór zaświadczeń od laureatów/finalistów </a:t>
                      </a:r>
                      <a:br>
                        <a:rPr kumimoji="0" lang="pl-PL" altLang="pl-P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pl-PL" altLang="pl-P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olimpiad i konkursów uprawniających do zwolnienia  </a:t>
                      </a:r>
                      <a:endParaRPr kumimoji="0" lang="pl-PL" alt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+mn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ctr" horzOverflow="overflow"/>
                </a:tc>
              </a:tr>
              <a:tr h="136842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spcAft>
                          <a:spcPts val="200"/>
                        </a:spcAft>
                        <a:buClr>
                          <a:schemeClr val="accent1"/>
                        </a:buClr>
                        <a:buSzPct val="100000"/>
                        <a:buFont typeface="Tw Cen MT" pitchFamily="34" charset="-18"/>
                        <a:defRPr sz="20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1pPr>
                      <a:lvl2pPr marL="742950" indent="-28575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6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3pPr>
                      <a:lvl4pPr marL="16002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4pPr>
                      <a:lvl5pPr marL="20574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Odebrać od rodziców informację o zmianie języka obcego na inny język obcy, jeżeli uczeń uzyskał tytuł laureata konkursu z języka obcego o zasięgu wojewódzkim lub </a:t>
                      </a:r>
                      <a:r>
                        <a:rPr kumimoji="0" lang="pl-PL" altLang="pl-PL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ponadwojewódzkim</a:t>
                      </a:r>
                      <a:r>
                        <a:rPr kumimoji="0" lang="pl-PL" altLang="pl-P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(Załącznik 1c)</a:t>
                      </a:r>
                      <a:endParaRPr kumimoji="0" lang="pl-PL" altLang="pl-PL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ctr" horzOverflow="overflow"/>
                </a:tc>
              </a:tr>
            </a:tbl>
          </a:graphicData>
        </a:graphic>
      </p:graphicFrame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Terminarz dyrektora cd.</a:t>
            </a:r>
          </a:p>
        </p:txBody>
      </p:sp>
    </p:spTree>
    <p:extLst>
      <p:ext uri="{BB962C8B-B14F-4D97-AF65-F5344CB8AC3E}">
        <p14:creationId xmlns:p14="http://schemas.microsoft.com/office/powerpoint/2010/main" val="636862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pole tekstowe 3"/>
          <p:cNvSpPr txBox="1">
            <a:spLocks noChangeArrowheads="1"/>
          </p:cNvSpPr>
          <p:nvPr/>
        </p:nvSpPr>
        <p:spPr bwMode="auto">
          <a:xfrm>
            <a:off x="827088" y="1557338"/>
            <a:ext cx="76327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itchFamily="34" charset="-18"/>
              <a:buChar char=" "/>
              <a:defRPr sz="2200">
                <a:solidFill>
                  <a:schemeClr val="tx1"/>
                </a:solidFill>
                <a:latin typeface="Tw Cen MT" pitchFamily="34" charset="-18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>
                <a:solidFill>
                  <a:schemeClr val="tx1"/>
                </a:solidFill>
                <a:latin typeface="Tw Cen MT" pitchFamily="34" charset="-18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9pPr>
          </a:lstStyle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pl-PL" altLang="pl-PL" sz="1800">
              <a:solidFill>
                <a:prstClr val="black"/>
              </a:solidFill>
              <a:latin typeface="Arial" charset="0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5070925"/>
              </p:ext>
            </p:extLst>
          </p:nvPr>
        </p:nvGraphicFramePr>
        <p:xfrm>
          <a:off x="539750" y="2205038"/>
          <a:ext cx="8064500" cy="3518789"/>
        </p:xfrm>
        <a:graphic>
          <a:graphicData uri="http://schemas.openxmlformats.org/drawingml/2006/table">
            <a:tbl>
              <a:tblPr bandRow="1">
                <a:tableStyleId>{5DA37D80-6434-44D0-A028-1B22A696006F}</a:tableStyleId>
              </a:tblPr>
              <a:tblGrid>
                <a:gridCol w="2232025"/>
                <a:gridCol w="5832475"/>
              </a:tblGrid>
              <a:tr h="720725"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spcAft>
                          <a:spcPts val="200"/>
                        </a:spcAft>
                        <a:buClr>
                          <a:schemeClr val="accent1"/>
                        </a:buClr>
                        <a:buSzPct val="100000"/>
                        <a:buFont typeface="Tw Cen MT" pitchFamily="34" charset="-18"/>
                        <a:defRPr sz="20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1pPr>
                      <a:lvl2pPr marL="742950" indent="-28575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6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3pPr>
                      <a:lvl4pPr marL="16002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4pPr>
                      <a:lvl5pPr marL="20574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 kwietnia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godz. 9:00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godz. 11:45</a:t>
                      </a:r>
                      <a:endParaRPr kumimoji="0" lang="pl-PL" alt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spcAft>
                          <a:spcPts val="200"/>
                        </a:spcAft>
                        <a:buClr>
                          <a:schemeClr val="accent1"/>
                        </a:buClr>
                        <a:buSzPct val="100000"/>
                        <a:buFont typeface="Tw Cen MT" pitchFamily="34" charset="-18"/>
                        <a:defRPr sz="20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1pPr>
                      <a:lvl2pPr marL="742950" indent="-28575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6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3pPr>
                      <a:lvl4pPr marL="16002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4pPr>
                      <a:lvl5pPr marL="20574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sprawdzian – termin główny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część 1. język polski i matematyka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część 2. język obcy nowożytny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 horzOverflow="overflow"/>
                </a:tc>
              </a:tr>
              <a:tr h="720725"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spcAft>
                          <a:spcPts val="200"/>
                        </a:spcAft>
                        <a:buClr>
                          <a:schemeClr val="accent1"/>
                        </a:buClr>
                        <a:buSzPct val="100000"/>
                        <a:buFont typeface="Tw Cen MT" pitchFamily="34" charset="-18"/>
                        <a:defRPr sz="20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1pPr>
                      <a:lvl2pPr marL="742950" indent="-28575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6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3pPr>
                      <a:lvl4pPr marL="16002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4pPr>
                      <a:lvl5pPr marL="20574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 czerwca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godz. 9:00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godz. 11:45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spcAft>
                          <a:spcPts val="200"/>
                        </a:spcAft>
                        <a:buClr>
                          <a:schemeClr val="accent1"/>
                        </a:buClr>
                        <a:buSzPct val="100000"/>
                        <a:buFont typeface="Tw Cen MT" pitchFamily="34" charset="-18"/>
                        <a:defRPr sz="20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1pPr>
                      <a:lvl2pPr marL="742950" indent="-28575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6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3pPr>
                      <a:lvl4pPr marL="16002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4pPr>
                      <a:lvl5pPr marL="20574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sprawdzian – termin dodatkowy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część 1. język polski i matematyka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część 2. język obcy nowożytny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horzOverflow="overflow"/>
                </a:tc>
              </a:tr>
              <a:tr h="720725"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spcAft>
                          <a:spcPts val="200"/>
                        </a:spcAft>
                        <a:buClr>
                          <a:schemeClr val="accent1"/>
                        </a:buClr>
                        <a:buSzPct val="100000"/>
                        <a:buFont typeface="Tw Cen MT" pitchFamily="34" charset="-18"/>
                        <a:defRPr sz="20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1pPr>
                      <a:lvl2pPr marL="742950" indent="-28575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6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3pPr>
                      <a:lvl4pPr marL="16002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4pPr>
                      <a:lvl5pPr marL="20574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19 czerwca</a:t>
                      </a:r>
                      <a:endParaRPr kumimoji="0" lang="pl-PL" altLang="pl-PL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spcAft>
                          <a:spcPts val="200"/>
                        </a:spcAft>
                        <a:buClr>
                          <a:schemeClr val="accent1"/>
                        </a:buClr>
                        <a:buSzPct val="100000"/>
                        <a:buFont typeface="Tw Cen MT" pitchFamily="34" charset="-18"/>
                        <a:defRPr sz="20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1pPr>
                      <a:lvl2pPr marL="742950" indent="-28575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6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3pPr>
                      <a:lvl4pPr marL="16002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4pPr>
                      <a:lvl5pPr marL="20574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Odbiór </a:t>
                      </a:r>
                      <a:r>
                        <a:rPr kumimoji="0" lang="pl-PL" altLang="pl-PL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z OKE zaświadczeń </a:t>
                      </a:r>
                      <a:r>
                        <a:rPr kumimoji="0" lang="pl-PL" altLang="pl-P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z wynikami uczniów zdających w kwietniu i czerwcu.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</a:tr>
              <a:tr h="720725"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spcAft>
                          <a:spcPts val="200"/>
                        </a:spcAft>
                        <a:buClr>
                          <a:schemeClr val="accent1"/>
                        </a:buClr>
                        <a:buSzPct val="100000"/>
                        <a:buFont typeface="Tw Cen MT" pitchFamily="34" charset="-18"/>
                        <a:defRPr sz="20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1pPr>
                      <a:lvl2pPr marL="742950" indent="-28575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6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3pPr>
                      <a:lvl4pPr marL="16002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4pPr>
                      <a:lvl5pPr marL="20574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26 czerwca</a:t>
                      </a:r>
                      <a:endParaRPr kumimoji="0" lang="pl-PL" alt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7" marR="68577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spcAft>
                          <a:spcPts val="200"/>
                        </a:spcAft>
                        <a:buClr>
                          <a:schemeClr val="accent1"/>
                        </a:buClr>
                        <a:buSzPct val="100000"/>
                        <a:buFont typeface="Tw Cen MT" pitchFamily="34" charset="-18"/>
                        <a:defRPr sz="20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1pPr>
                      <a:lvl2pPr marL="742950" indent="-28575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6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3pPr>
                      <a:lvl4pPr marL="16002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4pPr>
                      <a:lvl5pPr marL="20574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Wręczenie zaświadczeń za pisemnym potwierdzeniem odbioru.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7" marR="68577" marT="0" marB="0" anchor="ctr" horzOverflow="overflow"/>
                </a:tc>
              </a:tr>
            </a:tbl>
          </a:graphicData>
        </a:graphic>
      </p:graphicFrame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Terminarz dyrektora </a:t>
            </a:r>
          </a:p>
        </p:txBody>
      </p:sp>
    </p:spTree>
    <p:extLst>
      <p:ext uri="{BB962C8B-B14F-4D97-AF65-F5344CB8AC3E}">
        <p14:creationId xmlns:p14="http://schemas.microsoft.com/office/powerpoint/2010/main" val="3148637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l-PL" dirty="0" smtClean="0"/>
              <a:t>Dyrektor szkoły </a:t>
            </a:r>
            <a:br>
              <a:rPr lang="pl-PL" dirty="0" smtClean="0"/>
            </a:br>
            <a:r>
              <a:rPr lang="pl-PL" sz="3600" dirty="0" smtClean="0"/>
              <a:t>Informuje nauczycieli, uczniów i rodziców o:</a:t>
            </a:r>
            <a:endParaRPr lang="pl-PL" sz="3600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8587660"/>
              </p:ext>
            </p:extLst>
          </p:nvPr>
        </p:nvGraphicFramePr>
        <p:xfrm>
          <a:off x="768350" y="2286000"/>
          <a:ext cx="72898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78656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altLang="pl-PL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Program spotkania</a:t>
            </a:r>
          </a:p>
        </p:txBody>
      </p:sp>
      <p:graphicFrame>
        <p:nvGraphicFramePr>
          <p:cNvPr id="2" name="Symbol zastępczy zawartości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2397729"/>
              </p:ext>
            </p:extLst>
          </p:nvPr>
        </p:nvGraphicFramePr>
        <p:xfrm>
          <a:off x="768350" y="2286000"/>
          <a:ext cx="72898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456448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altLang="pl-PL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Podstawy prawne </a:t>
            </a:r>
            <a:r>
              <a:rPr lang="pl-PL" altLang="pl-PL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sprawdzianu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pl-PL" altLang="pl-PL" b="1" dirty="0" smtClean="0"/>
              <a:t>Rozporządzenie Ministra Edukacji Narodowej </a:t>
            </a:r>
            <a:br>
              <a:rPr lang="pl-PL" altLang="pl-PL" b="1" dirty="0" smtClean="0"/>
            </a:br>
            <a:r>
              <a:rPr lang="pl-PL" altLang="pl-PL" b="1" dirty="0" smtClean="0"/>
              <a:t>z dnia 30 kwietnia 2007 roku </a:t>
            </a:r>
            <a:r>
              <a:rPr lang="pl-PL" altLang="pl-PL" dirty="0" smtClean="0"/>
              <a:t>w sprawie warunków </a:t>
            </a:r>
            <a:br>
              <a:rPr lang="pl-PL" altLang="pl-PL" dirty="0" smtClean="0"/>
            </a:br>
            <a:r>
              <a:rPr lang="pl-PL" altLang="pl-PL" dirty="0" smtClean="0"/>
              <a:t>i sposobu oceniania, klasyfikowania i promowania uczniów  </a:t>
            </a:r>
            <a:br>
              <a:rPr lang="pl-PL" altLang="pl-PL" dirty="0" smtClean="0"/>
            </a:br>
            <a:r>
              <a:rPr lang="pl-PL" altLang="pl-PL" dirty="0" smtClean="0"/>
              <a:t>i słuchaczy oraz przeprowadzania sprawdzianów </a:t>
            </a:r>
            <a:br>
              <a:rPr lang="pl-PL" altLang="pl-PL" dirty="0" smtClean="0"/>
            </a:br>
            <a:r>
              <a:rPr lang="pl-PL" altLang="pl-PL" dirty="0" smtClean="0"/>
              <a:t>i egzaminów w szkołach publicznych </a:t>
            </a:r>
            <a:br>
              <a:rPr lang="pl-PL" altLang="pl-PL" dirty="0" smtClean="0"/>
            </a:br>
            <a:r>
              <a:rPr lang="pl-PL" altLang="pl-PL" dirty="0" smtClean="0"/>
              <a:t>(</a:t>
            </a:r>
            <a:r>
              <a:rPr lang="pl-PL" altLang="pl-PL" dirty="0" err="1" smtClean="0"/>
              <a:t>DzU</a:t>
            </a:r>
            <a:r>
              <a:rPr lang="pl-PL" altLang="pl-PL" dirty="0" smtClean="0"/>
              <a:t> nr 83, poz.562 z </a:t>
            </a:r>
            <a:r>
              <a:rPr lang="pl-PL" altLang="pl-PL" dirty="0" err="1" smtClean="0"/>
              <a:t>późn</a:t>
            </a:r>
            <a:r>
              <a:rPr lang="pl-PL" altLang="pl-PL" dirty="0" smtClean="0"/>
              <a:t>. zmianami) </a:t>
            </a:r>
          </a:p>
          <a:p>
            <a:r>
              <a:rPr lang="pl-PL" altLang="pl-PL" b="1" dirty="0" smtClean="0"/>
              <a:t>Rozporządzenie Ministra Edukacji Narodowej</a:t>
            </a:r>
            <a:br>
              <a:rPr lang="pl-PL" altLang="pl-PL" b="1" dirty="0" smtClean="0"/>
            </a:br>
            <a:r>
              <a:rPr lang="pl-PL" altLang="pl-PL" b="1" dirty="0" smtClean="0"/>
              <a:t> z dnia 25 kwietnia 2013 roku </a:t>
            </a:r>
            <a:r>
              <a:rPr lang="pl-PL" altLang="pl-PL" dirty="0" smtClean="0"/>
              <a:t>zmieniające rozporządzenie w sprawie warunków i sposobu oceniania, klasyfikowania </a:t>
            </a:r>
            <a:br>
              <a:rPr lang="pl-PL" altLang="pl-PL" dirty="0" smtClean="0"/>
            </a:br>
            <a:r>
              <a:rPr lang="pl-PL" altLang="pl-PL" dirty="0" smtClean="0"/>
              <a:t>i promowania uczniów  i słuchaczy oraz przeprowadzania sprawdzianów i egzaminów w szkołach publicznych </a:t>
            </a:r>
            <a:br>
              <a:rPr lang="pl-PL" altLang="pl-PL" dirty="0" smtClean="0"/>
            </a:br>
            <a:r>
              <a:rPr lang="pl-PL" altLang="pl-PL" dirty="0" smtClean="0"/>
              <a:t>(Poz. 520)</a:t>
            </a:r>
          </a:p>
          <a:p>
            <a:endParaRPr lang="pl-PL" altLang="pl-PL" dirty="0" smtClean="0"/>
          </a:p>
        </p:txBody>
      </p:sp>
    </p:spTree>
    <p:extLst>
      <p:ext uri="{BB962C8B-B14F-4D97-AF65-F5344CB8AC3E}">
        <p14:creationId xmlns:p14="http://schemas.microsoft.com/office/powerpoint/2010/main" val="10491408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altLang="pl-PL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Podstawy prawne </a:t>
            </a:r>
            <a:r>
              <a:rPr lang="pl-PL" altLang="pl-PL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sprawdzianu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768350" y="1988840"/>
            <a:ext cx="7289800" cy="460851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pl-PL" altLang="pl-PL" sz="2000" b="1" dirty="0"/>
              <a:t>Procedury organizowania i przeprowadzania </a:t>
            </a:r>
            <a:r>
              <a:rPr lang="pl-PL" altLang="pl-PL" sz="2000" dirty="0" smtClean="0"/>
              <a:t>sprawdzianu </a:t>
            </a:r>
            <a:r>
              <a:rPr lang="pl-PL" altLang="pl-PL" sz="2000" dirty="0"/>
              <a:t>obowiązujące w roku szkolnym 2014/2015 </a:t>
            </a:r>
          </a:p>
          <a:p>
            <a:r>
              <a:rPr lang="pl-PL" altLang="pl-PL" sz="2000" b="1" dirty="0"/>
              <a:t>Komunikat dyrektora Centralnej Komisji Egzaminacyjnej </a:t>
            </a:r>
            <a:br>
              <a:rPr lang="pl-PL" altLang="pl-PL" sz="2000" b="1" dirty="0"/>
            </a:br>
            <a:r>
              <a:rPr lang="pl-PL" altLang="pl-PL" sz="2000" b="1" dirty="0"/>
              <a:t>z 29 sierpnia 2014 sprawie sposobu dostosowania </a:t>
            </a:r>
            <a:r>
              <a:rPr lang="pl-PL" altLang="pl-PL" sz="2000" dirty="0"/>
              <a:t>warunków i form przeprowadzania w roku szkolnym 2014/2015 sprawdzianu i egzaminu gimnazjalnego do potrzeb uczniów (słuchaczy) ze specjalnymi potrzebami edukacyjnymi, w tym niepełnosprawnych, niedostosowanych społecznie oraz zagrożonych niedostosowaniem społecznym</a:t>
            </a:r>
          </a:p>
          <a:p>
            <a:r>
              <a:rPr lang="pl-PL" altLang="pl-PL" sz="2000" b="1" dirty="0"/>
              <a:t>Komunikat dyrektora Centralnej Komisji Egzaminacyjnej z dnia </a:t>
            </a:r>
            <a:br>
              <a:rPr lang="pl-PL" altLang="pl-PL" sz="2000" b="1" dirty="0"/>
            </a:br>
            <a:r>
              <a:rPr lang="pl-PL" altLang="pl-PL" sz="2000" b="1" dirty="0"/>
              <a:t>3 lipca 2014 r. w sprawie terminów</a:t>
            </a:r>
            <a:r>
              <a:rPr lang="pl-PL" altLang="pl-PL" sz="2000" dirty="0"/>
              <a:t> sprawdzianu, egzaminu gimnazjalnego, egzaminu maturalnego, egzaminu potwierdzającego kwalifikacje zawodowe oraz egzaminu potwierdzającego kwalifikacje w zawodzie w 2015 r. </a:t>
            </a:r>
            <a:endParaRPr lang="pl-PL" altLang="pl-PL" sz="2000" dirty="0" smtClean="0"/>
          </a:p>
        </p:txBody>
      </p:sp>
    </p:spTree>
    <p:extLst>
      <p:ext uri="{BB962C8B-B14F-4D97-AF65-F5344CB8AC3E}">
        <p14:creationId xmlns:p14="http://schemas.microsoft.com/office/powerpoint/2010/main" val="21329364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68350" y="585788"/>
            <a:ext cx="7289800" cy="1259036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pl-PL" sz="3200" dirty="0" smtClean="0"/>
              <a:t>Dokumenty na Stronach internetowych</a:t>
            </a:r>
            <a:endParaRPr lang="pl-PL" sz="3200" dirty="0"/>
          </a:p>
        </p:txBody>
      </p:sp>
      <p:graphicFrame>
        <p:nvGraphicFramePr>
          <p:cNvPr id="6" name="Symbol zastępczy zawartośc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3125836"/>
              </p:ext>
            </p:extLst>
          </p:nvPr>
        </p:nvGraphicFramePr>
        <p:xfrm>
          <a:off x="768350" y="3645024"/>
          <a:ext cx="7332042" cy="26637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/>
        </p:nvGraphicFramePr>
        <p:xfrm>
          <a:off x="539552" y="2132856"/>
          <a:ext cx="8208912" cy="1152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416952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804863"/>
            <a:ext cx="8229600" cy="93503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Terminarz dyrektora</a:t>
            </a:r>
          </a:p>
        </p:txBody>
      </p:sp>
      <p:sp>
        <p:nvSpPr>
          <p:cNvPr id="19459" name="pole tekstowe 3"/>
          <p:cNvSpPr txBox="1">
            <a:spLocks noChangeArrowheads="1"/>
          </p:cNvSpPr>
          <p:nvPr/>
        </p:nvSpPr>
        <p:spPr bwMode="auto">
          <a:xfrm>
            <a:off x="827088" y="1557338"/>
            <a:ext cx="76327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itchFamily="34" charset="-18"/>
              <a:buChar char=" "/>
              <a:defRPr sz="2200">
                <a:solidFill>
                  <a:schemeClr val="tx1"/>
                </a:solidFill>
                <a:latin typeface="Tw Cen MT" pitchFamily="34" charset="-18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>
                <a:solidFill>
                  <a:schemeClr val="tx1"/>
                </a:solidFill>
                <a:latin typeface="Tw Cen MT" pitchFamily="34" charset="-18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9pPr>
          </a:lstStyle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pl-PL" altLang="pl-PL" sz="1800">
              <a:solidFill>
                <a:prstClr val="black"/>
              </a:solidFill>
              <a:latin typeface="Arial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1500773"/>
              </p:ext>
            </p:extLst>
          </p:nvPr>
        </p:nvGraphicFramePr>
        <p:xfrm>
          <a:off x="604838" y="2133600"/>
          <a:ext cx="8077200" cy="4247516"/>
        </p:xfrm>
        <a:graphic>
          <a:graphicData uri="http://schemas.openxmlformats.org/drawingml/2006/table">
            <a:tbl>
              <a:tblPr bandRow="1">
                <a:tableStyleId>{5DA37D80-6434-44D0-A028-1B22A696006F}</a:tableStyleId>
              </a:tblPr>
              <a:tblGrid>
                <a:gridCol w="1657350"/>
                <a:gridCol w="6419850"/>
              </a:tblGrid>
              <a:tr h="1300163"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spcAft>
                          <a:spcPts val="200"/>
                        </a:spcAft>
                        <a:buClr>
                          <a:schemeClr val="accent1"/>
                        </a:buClr>
                        <a:buSzPct val="100000"/>
                        <a:buFont typeface="Tw Cen MT" pitchFamily="34" charset="-18"/>
                        <a:defRPr sz="20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1pPr>
                      <a:lvl2pPr marL="742950" indent="-28575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6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3pPr>
                      <a:lvl4pPr marL="16002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4pPr>
                      <a:lvl5pPr marL="20574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do 30 września</a:t>
                      </a:r>
                      <a:endParaRPr kumimoji="0" lang="pl-PL" alt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7" marR="68587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spcAft>
                          <a:spcPts val="200"/>
                        </a:spcAft>
                        <a:buClr>
                          <a:schemeClr val="accent1"/>
                        </a:buClr>
                        <a:buSzPct val="100000"/>
                        <a:buFont typeface="Tw Cen MT" pitchFamily="34" charset="-18"/>
                        <a:defRPr sz="20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1pPr>
                      <a:lvl2pPr marL="742950" indent="-28575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6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3pPr>
                      <a:lvl4pPr marL="16002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4pPr>
                      <a:lvl5pPr marL="20574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Zebrać </a:t>
                      </a:r>
                      <a:r>
                        <a:rPr kumimoji="0" lang="pl-PL" alt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deklaracje o wyborze języka obcego </a:t>
                      </a:r>
                      <a:r>
                        <a:rPr kumimoji="0" lang="pl-PL" altLang="pl-P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w przypadku, gdy uczeń uczy się </a:t>
                      </a:r>
                      <a:r>
                        <a:rPr kumimoji="0" lang="pl-PL" alt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więcej niż jednego</a:t>
                      </a:r>
                      <a:r>
                        <a:rPr kumimoji="0" lang="pl-PL" altLang="pl-P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języka obcego jako przedmiotu </a:t>
                      </a:r>
                      <a:r>
                        <a:rPr kumimoji="0" lang="pl-PL" alt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obowiązkowego</a:t>
                      </a:r>
                      <a:r>
                        <a:rPr kumimoji="0" lang="pl-PL" altLang="pl-P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. Załącznik 1a</a:t>
                      </a:r>
                      <a:endParaRPr kumimoji="0" lang="pl-PL" altLang="pl-PL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+mn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7" marR="68587" marT="0" marB="0" anchor="ctr" horzOverflow="overflow"/>
                </a:tc>
              </a:tr>
              <a:tr h="1027113"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spcAft>
                          <a:spcPts val="200"/>
                        </a:spcAft>
                        <a:buClr>
                          <a:schemeClr val="accent1"/>
                        </a:buClr>
                        <a:buSzPct val="100000"/>
                        <a:buFont typeface="Tw Cen MT" pitchFamily="34" charset="-18"/>
                        <a:defRPr sz="20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1pPr>
                      <a:lvl2pPr marL="742950" indent="-28575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6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3pPr>
                      <a:lvl4pPr marL="16002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4pPr>
                      <a:lvl5pPr marL="20574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do 30 września</a:t>
                      </a:r>
                      <a:endParaRPr kumimoji="0" lang="pl-PL" altLang="pl-PL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7" marR="68587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spcAft>
                          <a:spcPts val="200"/>
                        </a:spcAft>
                        <a:buClr>
                          <a:schemeClr val="accent1"/>
                        </a:buClr>
                        <a:buSzPct val="100000"/>
                        <a:buFont typeface="Tw Cen MT" pitchFamily="34" charset="-18"/>
                        <a:defRPr sz="20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1pPr>
                      <a:lvl2pPr marL="742950" indent="-28575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6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3pPr>
                      <a:lvl4pPr marL="16002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4pPr>
                      <a:lvl5pPr marL="20574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Zapoznać rodziców z możliwymi sposobami dostosowania warunków i form sprawdzianu.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7" marR="68587" marT="0" marB="0" anchor="ctr" horzOverflow="overflow"/>
                </a:tc>
              </a:tr>
              <a:tr h="1027113"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spcAft>
                          <a:spcPts val="200"/>
                        </a:spcAft>
                        <a:buClr>
                          <a:schemeClr val="accent1"/>
                        </a:buClr>
                        <a:buSzPct val="100000"/>
                        <a:buFont typeface="Tw Cen MT" pitchFamily="34" charset="-18"/>
                        <a:defRPr sz="20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1pPr>
                      <a:lvl2pPr marL="742950" indent="-28575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6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3pPr>
                      <a:lvl4pPr marL="16002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4pPr>
                      <a:lvl5pPr marL="20574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do 15 października</a:t>
                      </a:r>
                      <a:endParaRPr kumimoji="0" lang="pl-PL" alt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7" marR="68587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spcAft>
                          <a:spcPts val="200"/>
                        </a:spcAft>
                        <a:buClr>
                          <a:schemeClr val="accent1"/>
                        </a:buClr>
                        <a:buSzPct val="100000"/>
                        <a:buFont typeface="Tw Cen MT" pitchFamily="34" charset="-18"/>
                        <a:defRPr sz="20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1pPr>
                      <a:lvl2pPr marL="742950" indent="-28575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6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3pPr>
                      <a:lvl4pPr marL="16002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4pPr>
                      <a:lvl5pPr marL="20574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altLang="pl-PL" sz="18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Zebrać opinie, orzeczenia, zaświadczenia lekarskie.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altLang="pl-PL" sz="18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Opinia PPP dokumentująca specyficzne trudności w uczeniu się powinna być </a:t>
                      </a:r>
                      <a:r>
                        <a:rPr kumimoji="0" lang="pl-PL" alt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wydana nie wcześniej niż po ukończeniu trzeciej klasy </a:t>
                      </a:r>
                      <a:r>
                        <a:rPr kumimoji="0" lang="pl-PL" altLang="pl-P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szkoły podstawowej.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alt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7" marR="68587" marT="0" marB="0" anchor="ctr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0171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pole tekstowe 3"/>
          <p:cNvSpPr txBox="1">
            <a:spLocks noChangeArrowheads="1"/>
          </p:cNvSpPr>
          <p:nvPr/>
        </p:nvSpPr>
        <p:spPr bwMode="auto">
          <a:xfrm>
            <a:off x="827088" y="1557338"/>
            <a:ext cx="76327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itchFamily="34" charset="-18"/>
              <a:buChar char=" "/>
              <a:defRPr sz="2200">
                <a:solidFill>
                  <a:schemeClr val="tx1"/>
                </a:solidFill>
                <a:latin typeface="Tw Cen MT" pitchFamily="34" charset="-18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>
                <a:solidFill>
                  <a:schemeClr val="tx1"/>
                </a:solidFill>
                <a:latin typeface="Tw Cen MT" pitchFamily="34" charset="-18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9pPr>
          </a:lstStyle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pl-PL" altLang="pl-PL" sz="1800">
              <a:solidFill>
                <a:prstClr val="black"/>
              </a:solidFill>
              <a:latin typeface="Arial" charset="0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7801188"/>
              </p:ext>
            </p:extLst>
          </p:nvPr>
        </p:nvGraphicFramePr>
        <p:xfrm>
          <a:off x="215516" y="1943894"/>
          <a:ext cx="8712968" cy="4293418"/>
        </p:xfrm>
        <a:graphic>
          <a:graphicData uri="http://schemas.openxmlformats.org/drawingml/2006/table">
            <a:tbl>
              <a:tblPr bandRow="1">
                <a:tableStyleId>{5DA37D80-6434-44D0-A028-1B22A696006F}</a:tableStyleId>
              </a:tblPr>
              <a:tblGrid>
                <a:gridCol w="1850648"/>
                <a:gridCol w="6862320"/>
              </a:tblGrid>
              <a:tr h="1251565"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spcAft>
                          <a:spcPts val="200"/>
                        </a:spcAft>
                        <a:buClr>
                          <a:schemeClr val="accent1"/>
                        </a:buClr>
                        <a:buSzPct val="100000"/>
                        <a:buFont typeface="Tw Cen MT" pitchFamily="34" charset="-18"/>
                        <a:defRPr sz="20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1pPr>
                      <a:lvl2pPr marL="742950" indent="-28575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6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3pPr>
                      <a:lvl4pPr marL="16002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4pPr>
                      <a:lvl5pPr marL="20574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do 31 października</a:t>
                      </a:r>
                      <a:endParaRPr kumimoji="0" lang="pl-PL" alt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spcAft>
                          <a:spcPts val="200"/>
                        </a:spcAft>
                        <a:buClr>
                          <a:schemeClr val="accent1"/>
                        </a:buClr>
                        <a:buSzPct val="100000"/>
                        <a:buFont typeface="Tw Cen MT" pitchFamily="34" charset="-18"/>
                        <a:defRPr sz="20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1pPr>
                      <a:lvl2pPr marL="742950" indent="-28575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6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3pPr>
                      <a:lvl4pPr marL="16002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4pPr>
                      <a:lvl5pPr marL="20574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Porozumieć się z OKE w </a:t>
                      </a:r>
                      <a:r>
                        <a:rPr kumimoji="0" lang="pl-PL" alt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szczególnych przypadkach</a:t>
                      </a:r>
                      <a:r>
                        <a:rPr kumimoji="0" lang="pl-PL" altLang="pl-P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, w tym nieujętych w Tabeli 1. Komunikatu Dyrektora CKE w sprawie dostosowań (w drodze wymiany pism)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ctr" horzOverflow="overflow"/>
                </a:tc>
              </a:tr>
              <a:tr h="1013951"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spcAft>
                          <a:spcPts val="200"/>
                        </a:spcAft>
                        <a:buClr>
                          <a:schemeClr val="accent1"/>
                        </a:buClr>
                        <a:buSzPct val="100000"/>
                        <a:buFont typeface="Tw Cen MT" pitchFamily="34" charset="-18"/>
                        <a:defRPr sz="20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1pPr>
                      <a:lvl2pPr marL="742950" indent="-28575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6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3pPr>
                      <a:lvl4pPr marL="16002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4pPr>
                      <a:lvl5pPr marL="20574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do 14 listopada</a:t>
                      </a:r>
                      <a:endParaRPr kumimoji="0" lang="pl-PL" alt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spcAft>
                          <a:spcPts val="200"/>
                        </a:spcAft>
                        <a:buClr>
                          <a:schemeClr val="accent1"/>
                        </a:buClr>
                        <a:buSzPct val="100000"/>
                        <a:buFont typeface="Tw Cen MT" pitchFamily="34" charset="-18"/>
                        <a:defRPr sz="20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1pPr>
                      <a:lvl2pPr marL="742950" indent="-28575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6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3pPr>
                      <a:lvl4pPr marL="16002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4pPr>
                      <a:lvl5pPr marL="20574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Przekazać informację do OKE o szczególnych przypadkach dostosowań (</a:t>
                      </a:r>
                      <a:r>
                        <a:rPr kumimoji="0" lang="pl-PL" alt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zamówienie </a:t>
                      </a:r>
                      <a:r>
                        <a:rPr kumimoji="0" lang="pl-PL" altLang="pl-PL" sz="18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pozasystemowe</a:t>
                      </a:r>
                      <a:r>
                        <a:rPr kumimoji="0" lang="pl-PL" altLang="pl-P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)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ctr" horzOverflow="overflow"/>
                </a:tc>
              </a:tr>
              <a:tr h="1013951"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spcAft>
                          <a:spcPts val="200"/>
                        </a:spcAft>
                        <a:buClr>
                          <a:schemeClr val="accent1"/>
                        </a:buClr>
                        <a:buSzPct val="100000"/>
                        <a:buFont typeface="Tw Cen MT" pitchFamily="34" charset="-18"/>
                        <a:defRPr sz="20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1pPr>
                      <a:lvl2pPr marL="742950" indent="-28575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6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3pPr>
                      <a:lvl4pPr marL="16002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4pPr>
                      <a:lvl5pPr marL="20574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od 3 do 30 listopada</a:t>
                      </a:r>
                      <a:endParaRPr kumimoji="0" lang="pl-PL" alt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spcAft>
                          <a:spcPts val="200"/>
                        </a:spcAft>
                        <a:buClr>
                          <a:schemeClr val="accent1"/>
                        </a:buClr>
                        <a:buSzPct val="100000"/>
                        <a:buFont typeface="Tw Cen MT" pitchFamily="34" charset="-18"/>
                        <a:defRPr sz="20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1pPr>
                      <a:lvl2pPr marL="742950" indent="-28575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6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3pPr>
                      <a:lvl4pPr marL="16002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4pPr>
                      <a:lvl5pPr marL="20574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Wprowadzić </a:t>
                      </a:r>
                      <a:r>
                        <a:rPr kumimoji="0" lang="pl-PL" alt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dane uczniów </a:t>
                      </a:r>
                      <a:r>
                        <a:rPr kumimoji="0" lang="pl-PL" altLang="pl-P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za pośrednictwem Panelu dla Szkół (dla sesji głównej)</a:t>
                      </a:r>
                      <a:endParaRPr kumimoji="0" lang="pl-PL" alt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80" marR="68580" marT="0" marB="0" anchor="ctr" horzOverflow="overflow"/>
                </a:tc>
              </a:tr>
              <a:tr h="1013951"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spcAft>
                          <a:spcPts val="200"/>
                        </a:spcAft>
                        <a:buClr>
                          <a:schemeClr val="accent1"/>
                        </a:buClr>
                        <a:buSzPct val="100000"/>
                        <a:buFont typeface="Tw Cen MT" pitchFamily="34" charset="-18"/>
                        <a:defRPr sz="20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1pPr>
                      <a:lvl2pPr marL="742950" indent="-28575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6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3pPr>
                      <a:lvl4pPr marL="16002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4pPr>
                      <a:lvl5pPr marL="20574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do 24 listopada</a:t>
                      </a:r>
                      <a:endParaRPr kumimoji="0" lang="pl-PL" alt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7" marR="68577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spcAft>
                          <a:spcPts val="200"/>
                        </a:spcAft>
                        <a:buClr>
                          <a:schemeClr val="accent1"/>
                        </a:buClr>
                        <a:buSzPct val="100000"/>
                        <a:buFont typeface="Tw Cen MT" pitchFamily="34" charset="-18"/>
                        <a:defRPr sz="20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1pPr>
                      <a:lvl2pPr marL="742950" indent="-28575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6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3pPr>
                      <a:lvl4pPr marL="16002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4pPr>
                      <a:lvl5pPr marL="20574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Poinformować rodziców na piśmie (</a:t>
                      </a:r>
                      <a:r>
                        <a:rPr kumimoji="0" lang="pl-PL" alt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Załącznik nr 13</a:t>
                      </a:r>
                      <a:r>
                        <a:rPr kumimoji="0" lang="pl-PL" altLang="pl-P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) </a:t>
                      </a:r>
                      <a:br>
                        <a:rPr kumimoji="0" lang="pl-PL" altLang="pl-P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pl-PL" altLang="pl-P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o dostosowaniu warunków i form przeprowadzania sprawdzianu. 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7" marR="68577" marT="0" marB="0" anchor="ctr" horzOverflow="overflow"/>
                </a:tc>
              </a:tr>
            </a:tbl>
          </a:graphicData>
        </a:graphic>
      </p:graphicFrame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804863"/>
            <a:ext cx="8229600" cy="935037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Terminarz dyrektora </a:t>
            </a:r>
          </a:p>
        </p:txBody>
      </p:sp>
    </p:spTree>
    <p:extLst>
      <p:ext uri="{BB962C8B-B14F-4D97-AF65-F5344CB8AC3E}">
        <p14:creationId xmlns:p14="http://schemas.microsoft.com/office/powerpoint/2010/main" val="949472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Terminarz dyrektora 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7513034"/>
              </p:ext>
            </p:extLst>
          </p:nvPr>
        </p:nvGraphicFramePr>
        <p:xfrm>
          <a:off x="359916" y="1844675"/>
          <a:ext cx="8424168" cy="3096493"/>
        </p:xfrm>
        <a:graphic>
          <a:graphicData uri="http://schemas.openxmlformats.org/drawingml/2006/table">
            <a:tbl>
              <a:tblPr bandRow="1">
                <a:tableStyleId>{5DA37D80-6434-44D0-A028-1B22A696006F}</a:tableStyleId>
              </a:tblPr>
              <a:tblGrid>
                <a:gridCol w="1789306"/>
                <a:gridCol w="6634862"/>
              </a:tblGrid>
              <a:tr h="998506"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spcAft>
                          <a:spcPts val="200"/>
                        </a:spcAft>
                        <a:buClr>
                          <a:schemeClr val="accent1"/>
                        </a:buClr>
                        <a:buSzPct val="100000"/>
                        <a:buFont typeface="Tw Cen MT" pitchFamily="34" charset="-18"/>
                        <a:defRPr sz="20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1pPr>
                      <a:lvl2pPr marL="742950" indent="-28575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6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3pPr>
                      <a:lvl4pPr marL="16002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4pPr>
                      <a:lvl5pPr marL="20574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do 28 listopada</a:t>
                      </a:r>
                      <a:endParaRPr kumimoji="0" lang="pl-PL" alt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7" marR="68577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spcAft>
                          <a:spcPts val="200"/>
                        </a:spcAft>
                        <a:buClr>
                          <a:schemeClr val="accent1"/>
                        </a:buClr>
                        <a:buSzPct val="100000"/>
                        <a:buFont typeface="Tw Cen MT" pitchFamily="34" charset="-18"/>
                        <a:defRPr sz="20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1pPr>
                      <a:lvl2pPr marL="742950" indent="-28575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6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3pPr>
                      <a:lvl4pPr marL="16002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4pPr>
                      <a:lvl5pPr marL="20574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Zebrać oświadczenia o skorzystaniu lub rezygnacji z przyznanych słuchaczowi/uczniowi dostosowań  (</a:t>
                      </a:r>
                      <a:r>
                        <a:rPr kumimoji="0" lang="pl-PL" alt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Załącznik nr 13</a:t>
                      </a:r>
                      <a:r>
                        <a:rPr kumimoji="0" lang="pl-PL" altLang="pl-P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)</a:t>
                      </a:r>
                      <a:endParaRPr kumimoji="0" lang="pl-PL" altLang="pl-PL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7" marR="68577" marT="0" marB="0" anchor="ctr" horzOverflow="overflow"/>
                </a:tc>
              </a:tr>
              <a:tr h="998506"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spcAft>
                          <a:spcPts val="200"/>
                        </a:spcAft>
                        <a:buClr>
                          <a:schemeClr val="accent1"/>
                        </a:buClr>
                        <a:buSzPct val="100000"/>
                        <a:buFont typeface="Tw Cen MT" pitchFamily="34" charset="-18"/>
                        <a:defRPr sz="20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1pPr>
                      <a:lvl2pPr marL="742950" indent="-28575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6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3pPr>
                      <a:lvl4pPr marL="16002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4pPr>
                      <a:lvl5pPr marL="20574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do 30 listopada</a:t>
                      </a:r>
                      <a:endParaRPr kumimoji="0" lang="pl-PL" alt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77" marR="68577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spcAft>
                          <a:spcPts val="200"/>
                        </a:spcAft>
                        <a:buClr>
                          <a:schemeClr val="accent1"/>
                        </a:buClr>
                        <a:buSzPct val="100000"/>
                        <a:buFont typeface="Tw Cen MT" pitchFamily="34" charset="-18"/>
                        <a:defRPr sz="20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1pPr>
                      <a:lvl2pPr marL="742950" indent="-28575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6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3pPr>
                      <a:lvl4pPr marL="16002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4pPr>
                      <a:lvl5pPr marL="20574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Stwierdzić uprawnienia uczniów ze sprzężonymi niepełnosprawnościami i upośledzeniem umysłowym w stopniu lekkim.</a:t>
                      </a:r>
                      <a:endParaRPr kumimoji="0" lang="pl-PL" altLang="pl-P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77" marR="68577" marT="0" marB="0" anchor="ctr" horzOverflow="overflow"/>
                </a:tc>
              </a:tr>
              <a:tr h="10994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17 grudnia</a:t>
                      </a:r>
                      <a:endParaRPr kumimoji="0" lang="pl-PL" alt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7" marR="68577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Ogólnopolski </a:t>
                      </a:r>
                      <a:r>
                        <a:rPr kumimoji="0" lang="pl-PL" alt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próbny sprawdzian </a:t>
                      </a:r>
                      <a:r>
                        <a:rPr kumimoji="0" lang="pl-PL" alt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(materiały przygotowane przez CKE)</a:t>
                      </a:r>
                      <a:endParaRPr kumimoji="0" lang="pl-PL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7" marR="68577" marT="0" marB="0" anchor="ctr"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6187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pole tekstowe 3"/>
          <p:cNvSpPr txBox="1">
            <a:spLocks noChangeArrowheads="1"/>
          </p:cNvSpPr>
          <p:nvPr/>
        </p:nvSpPr>
        <p:spPr bwMode="auto">
          <a:xfrm>
            <a:off x="827088" y="1557338"/>
            <a:ext cx="76327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itchFamily="34" charset="-18"/>
              <a:buChar char=" "/>
              <a:defRPr sz="2200">
                <a:solidFill>
                  <a:schemeClr val="tx1"/>
                </a:solidFill>
                <a:latin typeface="Tw Cen MT" pitchFamily="34" charset="-18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>
                <a:solidFill>
                  <a:schemeClr val="tx1"/>
                </a:solidFill>
                <a:latin typeface="Tw Cen MT" pitchFamily="34" charset="-18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>
                <a:solidFill>
                  <a:schemeClr val="tx1"/>
                </a:solidFill>
                <a:latin typeface="Tw Cen MT" pitchFamily="34" charset="-18"/>
              </a:defRPr>
            </a:lvl9pPr>
          </a:lstStyle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pl-PL" altLang="pl-PL" sz="1800">
              <a:solidFill>
                <a:prstClr val="black"/>
              </a:solidFill>
              <a:latin typeface="Arial" charset="0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6196101"/>
              </p:ext>
            </p:extLst>
          </p:nvPr>
        </p:nvGraphicFramePr>
        <p:xfrm>
          <a:off x="539750" y="2132856"/>
          <a:ext cx="8064500" cy="3871722"/>
        </p:xfrm>
        <a:graphic>
          <a:graphicData uri="http://schemas.openxmlformats.org/drawingml/2006/table">
            <a:tbl>
              <a:tblPr bandRow="1">
                <a:tableStyleId>{5DA37D80-6434-44D0-A028-1B22A696006F}</a:tableStyleId>
              </a:tblPr>
              <a:tblGrid>
                <a:gridCol w="2214562"/>
                <a:gridCol w="5849938"/>
              </a:tblGrid>
              <a:tr h="869950"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spcAft>
                          <a:spcPts val="200"/>
                        </a:spcAft>
                        <a:buClr>
                          <a:schemeClr val="accent1"/>
                        </a:buClr>
                        <a:buSzPct val="100000"/>
                        <a:buFont typeface="Tw Cen MT" pitchFamily="34" charset="-18"/>
                        <a:defRPr sz="20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1pPr>
                      <a:lvl2pPr marL="742950" indent="-28575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6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3pPr>
                      <a:lvl4pPr marL="16002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4pPr>
                      <a:lvl5pPr marL="20574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do 31 grudnia</a:t>
                      </a:r>
                      <a:endParaRPr kumimoji="0" lang="pl-PL" alt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7" marR="68577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spcAft>
                          <a:spcPts val="200"/>
                        </a:spcAft>
                        <a:buClr>
                          <a:schemeClr val="accent1"/>
                        </a:buClr>
                        <a:buSzPct val="100000"/>
                        <a:buFont typeface="Tw Cen MT" pitchFamily="34" charset="-18"/>
                        <a:defRPr sz="20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1pPr>
                      <a:lvl2pPr marL="742950" indent="-28575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6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3pPr>
                      <a:lvl4pPr marL="16002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4pPr>
                      <a:lvl5pPr marL="20574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Poinformować dyrektora OKE o </a:t>
                      </a:r>
                      <a:r>
                        <a:rPr kumimoji="0" lang="pl-PL" alt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liczbie poszczególnych rodzajów </a:t>
                      </a:r>
                      <a:r>
                        <a:rPr kumimoji="0" lang="pl-PL" altLang="pl-P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arkuszy egzaminacyjnych oraz przeznaczonych </a:t>
                      </a:r>
                      <a:r>
                        <a:rPr kumimoji="0" lang="pl-PL" alt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dla nauczycieli wspomagających</a:t>
                      </a:r>
                      <a:r>
                        <a:rPr kumimoji="0" lang="pl-PL" altLang="pl-P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. </a:t>
                      </a:r>
                      <a:endParaRPr kumimoji="0" lang="pl-PL" alt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Verdana" pitchFamily="34" charset="0"/>
                        <a:cs typeface="Times New Roman" pitchFamily="18" charset="0"/>
                      </a:endParaRPr>
                    </a:p>
                  </a:txBody>
                  <a:tcPr marL="68577" marR="68577" marT="0" marB="0" anchor="ctr" horzOverflow="overflow"/>
                </a:tc>
              </a:tr>
              <a:tr h="869950"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spcAft>
                          <a:spcPts val="200"/>
                        </a:spcAft>
                        <a:buClr>
                          <a:schemeClr val="accent1"/>
                        </a:buClr>
                        <a:buSzPct val="100000"/>
                        <a:buFont typeface="Tw Cen MT" pitchFamily="34" charset="-18"/>
                        <a:defRPr sz="20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1pPr>
                      <a:lvl2pPr marL="742950" indent="-28575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6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3pPr>
                      <a:lvl4pPr marL="16002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4pPr>
                      <a:lvl5pPr marL="20574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do 31 grudnia </a:t>
                      </a:r>
                      <a:endParaRPr kumimoji="0" lang="pl-PL" alt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7" marR="68577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lnSpc>
                          <a:spcPct val="90000"/>
                        </a:lnSpc>
                        <a:spcBef>
                          <a:spcPts val="1200"/>
                        </a:spcBef>
                        <a:spcAft>
                          <a:spcPts val="200"/>
                        </a:spcAft>
                        <a:buClr>
                          <a:schemeClr val="accent1"/>
                        </a:buClr>
                        <a:buSzPct val="100000"/>
                        <a:buFont typeface="Tw Cen MT" pitchFamily="34" charset="-18"/>
                        <a:defRPr sz="20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1pPr>
                      <a:lvl2pPr marL="742950" indent="-28575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6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3pPr>
                      <a:lvl4pPr marL="16002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4pPr>
                      <a:lvl5pPr marL="2057400" indent="-228600" eaLnBrk="0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  <a:buClr>
                          <a:schemeClr val="accent1"/>
                        </a:buClr>
                        <a:buFont typeface="Wingdings 3" pitchFamily="18" charset="2"/>
                        <a:defRPr sz="1200">
                          <a:solidFill>
                            <a:schemeClr val="tx1"/>
                          </a:solidFill>
                          <a:latin typeface="Tw Cen MT" pitchFamily="34" charset="-1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pl-P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Odebrać od rodziców informację </a:t>
                      </a:r>
                      <a:r>
                        <a:rPr kumimoji="0" lang="pl-PL" alt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o zmianie języka obcego </a:t>
                      </a:r>
                      <a:r>
                        <a:rPr kumimoji="0" lang="pl-PL" altLang="pl-P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/>
                      </a:r>
                      <a:br>
                        <a:rPr kumimoji="0" lang="pl-PL" altLang="pl-P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pl-PL" altLang="pl-P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(Załącznik </a:t>
                      </a:r>
                      <a:r>
                        <a:rPr kumimoji="0" lang="pl-PL" alt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1b</a:t>
                      </a:r>
                      <a:r>
                        <a:rPr kumimoji="0" lang="pl-PL" altLang="pl-P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), przekazać informację o zmianie języka obcego do dyrektora OKE, w przypadku, gdy uczeń uczy się więcej niż jednego języka obcego jako przedmiotu obowiązkowego.</a:t>
                      </a:r>
                      <a:endParaRPr kumimoji="0" lang="pl-PL" alt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68577" marR="68577" marT="0" marB="0" anchor="ctr" horzOverflow="overflow"/>
                </a:tc>
              </a:tr>
              <a:tr h="8699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30 stycznia</a:t>
                      </a:r>
                      <a:endParaRPr kumimoji="0" lang="pl-PL" alt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7" marR="68577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Odebrać zaświadczenia z wynikami uczniów zdających </a:t>
                      </a:r>
                      <a:br>
                        <a:rPr kumimoji="0" lang="pl-PL" alt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</a:br>
                      <a:r>
                        <a:rPr kumimoji="0" lang="pl-PL" alt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w styczniu</a:t>
                      </a:r>
                      <a:endParaRPr kumimoji="0" lang="pl-PL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7" marR="68577" marT="0" marB="0" anchor="ctr" horzOverflow="overflow"/>
                </a:tc>
              </a:tr>
              <a:tr h="8699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do 1 marca</a:t>
                      </a:r>
                      <a:endParaRPr kumimoji="0" lang="pl-PL" alt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7" marR="68577" marT="0" marB="0" anchor="ctr" horzOverflow="overflow"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alt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Powołać i przeszkolić członków szkolnego zespołu egzaminacyjnego (Załącznik 6)</a:t>
                      </a:r>
                      <a:endParaRPr kumimoji="0" lang="pl-PL" altLang="en-US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77" marR="68577" marT="0" marB="0" anchor="ctr" horzOverflow="overflow"/>
                </a:tc>
              </a:tr>
            </a:tbl>
          </a:graphicData>
        </a:graphic>
      </p:graphicFrame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Terminarz dyrektora cd.</a:t>
            </a:r>
          </a:p>
        </p:txBody>
      </p:sp>
    </p:spTree>
    <p:extLst>
      <p:ext uri="{BB962C8B-B14F-4D97-AF65-F5344CB8AC3E}">
        <p14:creationId xmlns:p14="http://schemas.microsoft.com/office/powerpoint/2010/main" val="781495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Kształt fal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Integralny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dlewnia metali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743</Words>
  <Application>Microsoft Office PowerPoint</Application>
  <PresentationFormat>Pokaz na ekranie (4:3)</PresentationFormat>
  <Paragraphs>111</Paragraphs>
  <Slides>12</Slides>
  <Notes>6</Notes>
  <HiddenSlides>0</HiddenSlides>
  <MMClips>0</MMClips>
  <ScaleCrop>false</ScaleCrop>
  <HeadingPairs>
    <vt:vector size="6" baseType="variant">
      <vt:variant>
        <vt:lpstr>Motyw</vt:lpstr>
      </vt:variant>
      <vt:variant>
        <vt:i4>1</vt:i4>
      </vt:variant>
      <vt:variant>
        <vt:lpstr>Osadzone serwery OLE</vt:lpstr>
      </vt:variant>
      <vt:variant>
        <vt:i4>0</vt:i4>
      </vt:variant>
      <vt:variant>
        <vt:lpstr>Tytuły slajdów</vt:lpstr>
      </vt:variant>
      <vt:variant>
        <vt:i4>12</vt:i4>
      </vt:variant>
    </vt:vector>
  </HeadingPairs>
  <TitlesOfParts>
    <vt:vector size="13" baseType="lpstr">
      <vt:lpstr>Integralny</vt:lpstr>
      <vt:lpstr>Sesja egzaminacyjna  w 2015 roku sprawdzian</vt:lpstr>
      <vt:lpstr>Program spotkania</vt:lpstr>
      <vt:lpstr>Podstawy prawne sprawdzianu</vt:lpstr>
      <vt:lpstr>Podstawy prawne sprawdzianu</vt:lpstr>
      <vt:lpstr>Dokumenty na Stronach internetowych</vt:lpstr>
      <vt:lpstr>Terminarz dyrektora</vt:lpstr>
      <vt:lpstr>Terminarz dyrektora </vt:lpstr>
      <vt:lpstr>Terminarz dyrektora </vt:lpstr>
      <vt:lpstr>Terminarz dyrektora cd.</vt:lpstr>
      <vt:lpstr>Terminarz dyrektora cd.</vt:lpstr>
      <vt:lpstr>Terminarz dyrektora </vt:lpstr>
      <vt:lpstr>Dyrektor szkoły  Informuje nauczycieli, uczniów i rodziców o: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Sesja egzaminacyjna  w 2015 roku sprawdzian</dc:title>
  <dc:creator>abc</dc:creator>
  <cp:lastModifiedBy>abc</cp:lastModifiedBy>
  <cp:revision>1</cp:revision>
  <dcterms:created xsi:type="dcterms:W3CDTF">2014-12-11T09:17:47Z</dcterms:created>
  <dcterms:modified xsi:type="dcterms:W3CDTF">2014-12-11T09:18:22Z</dcterms:modified>
</cp:coreProperties>
</file>