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ED197-AF3C-4858-8C3F-886F94A520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F61E934-4BF3-470F-AD6B-AD2D5BE58E66}">
      <dgm:prSet/>
      <dgm:spPr/>
      <dgm:t>
        <a:bodyPr/>
        <a:lstStyle/>
        <a:p>
          <a:pPr rtl="0"/>
          <a:r>
            <a:rPr lang="pl-PL" dirty="0" smtClean="0">
              <a:latin typeface="+mj-lt"/>
            </a:rPr>
            <a:t>Zespoły nadzorujące</a:t>
          </a:r>
          <a:endParaRPr lang="pl-PL" dirty="0">
            <a:latin typeface="+mj-lt"/>
          </a:endParaRPr>
        </a:p>
      </dgm:t>
    </dgm:pt>
    <dgm:pt modelId="{F4F3D940-4EAA-4EFC-86FB-072A3E58CB9B}" type="parTrans" cxnId="{1FEE638E-760F-4FA8-93F4-8A7D710C79FD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6BD236F2-7C8F-4C22-8714-7A563AF6B6BC}" type="sibTrans" cxnId="{1FEE638E-760F-4FA8-93F4-8A7D710C79FD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D7E6F769-AA75-407F-B38B-BFA6C7A43EA6}">
      <dgm:prSet/>
      <dgm:spPr/>
      <dgm:t>
        <a:bodyPr/>
        <a:lstStyle/>
        <a:p>
          <a:pPr rtl="0"/>
          <a:r>
            <a:rPr lang="pl-PL" dirty="0" smtClean="0">
              <a:latin typeface="+mj-lt"/>
            </a:rPr>
            <a:t>Kodowanie</a:t>
          </a:r>
          <a:endParaRPr lang="pl-PL" dirty="0">
            <a:latin typeface="+mj-lt"/>
          </a:endParaRPr>
        </a:p>
      </dgm:t>
    </dgm:pt>
    <dgm:pt modelId="{156534E3-91CA-43B4-9F76-1A5222F60EE7}" type="parTrans" cxnId="{328701F1-7397-4B0D-8EEF-84FF5167C429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01B0E8FC-F2FE-4F5B-B816-0F235E8EA64A}" type="sibTrans" cxnId="{328701F1-7397-4B0D-8EEF-84FF5167C429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1D724A2-8521-46C3-A108-58DFC1D02562}">
      <dgm:prSet/>
      <dgm:spPr/>
      <dgm:t>
        <a:bodyPr/>
        <a:lstStyle/>
        <a:p>
          <a:pPr rtl="0"/>
          <a:r>
            <a:rPr lang="pl-PL" dirty="0" smtClean="0">
              <a:latin typeface="+mj-lt"/>
            </a:rPr>
            <a:t>Unieważnienia</a:t>
          </a:r>
          <a:endParaRPr lang="pl-PL" dirty="0">
            <a:latin typeface="+mj-lt"/>
          </a:endParaRPr>
        </a:p>
      </dgm:t>
    </dgm:pt>
    <dgm:pt modelId="{DB35B32C-581E-4C25-8E52-12DF8156E127}" type="parTrans" cxnId="{42701496-77E2-4DA2-B9EC-D42D07A96DF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1C957E9-666A-4F1B-B33D-9ABB87017B06}" type="sibTrans" cxnId="{42701496-77E2-4DA2-B9EC-D42D07A96DF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B552EB52-7621-4A65-8E62-FC2CFB032682}">
      <dgm:prSet/>
      <dgm:spPr/>
      <dgm:t>
        <a:bodyPr/>
        <a:lstStyle/>
        <a:p>
          <a:pPr rtl="0"/>
          <a:r>
            <a:rPr lang="pl-PL" dirty="0" smtClean="0">
              <a:latin typeface="+mj-lt"/>
            </a:rPr>
            <a:t>Postępowanie z płytą z nagraniem</a:t>
          </a:r>
          <a:endParaRPr lang="pl-PL" dirty="0">
            <a:latin typeface="+mj-lt"/>
          </a:endParaRPr>
        </a:p>
      </dgm:t>
    </dgm:pt>
    <dgm:pt modelId="{F463AC41-2F49-4304-BEF0-79F4890B614D}" type="parTrans" cxnId="{FFBBF6D2-8313-4359-8476-92348FC7359F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0EC2239C-A8DB-40B2-9620-7DD96F09FD74}" type="sibTrans" cxnId="{FFBBF6D2-8313-4359-8476-92348FC7359F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304B3967-7490-40C6-9599-FB7ED6F57AF8}">
      <dgm:prSet/>
      <dgm:spPr/>
      <dgm:t>
        <a:bodyPr/>
        <a:lstStyle/>
        <a:p>
          <a:pPr rtl="0"/>
          <a:endParaRPr lang="pl-PL" dirty="0">
            <a:latin typeface="+mj-lt"/>
          </a:endParaRPr>
        </a:p>
      </dgm:t>
    </dgm:pt>
    <dgm:pt modelId="{E3B95488-9DBA-49A5-9C9F-E1E169ED7384}" type="parTrans" cxnId="{51ED0405-8101-48CC-B38D-64989600B188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3DA3882-5DB6-4463-911C-DAFD1A6CF6FA}" type="sibTrans" cxnId="{51ED0405-8101-48CC-B38D-64989600B188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29406500-EC4D-4DD1-8AA0-0BA2BE240C56}">
      <dgm:prSet/>
      <dgm:spPr/>
      <dgm:t>
        <a:bodyPr/>
        <a:lstStyle/>
        <a:p>
          <a:pPr rtl="0"/>
          <a:r>
            <a:rPr lang="pl-PL" dirty="0" smtClean="0">
              <a:latin typeface="+mj-lt"/>
            </a:rPr>
            <a:t>Sala egzaminacyjna</a:t>
          </a:r>
          <a:endParaRPr lang="pl-PL" dirty="0">
            <a:latin typeface="+mj-lt"/>
          </a:endParaRPr>
        </a:p>
      </dgm:t>
    </dgm:pt>
    <dgm:pt modelId="{EF018A61-BD74-472E-91FA-826BDD1AFD67}" type="parTrans" cxnId="{CFA1C2C7-0F15-4402-8790-B2016873C47E}">
      <dgm:prSet/>
      <dgm:spPr/>
      <dgm:t>
        <a:bodyPr/>
        <a:lstStyle/>
        <a:p>
          <a:endParaRPr lang="en-GB"/>
        </a:p>
      </dgm:t>
    </dgm:pt>
    <dgm:pt modelId="{69F5E796-DB73-4A4B-A057-50CE2DDA8C0C}" type="sibTrans" cxnId="{CFA1C2C7-0F15-4402-8790-B2016873C47E}">
      <dgm:prSet/>
      <dgm:spPr/>
      <dgm:t>
        <a:bodyPr/>
        <a:lstStyle/>
        <a:p>
          <a:endParaRPr lang="en-GB"/>
        </a:p>
      </dgm:t>
    </dgm:pt>
    <dgm:pt modelId="{4B7682C5-F083-4CA5-9E08-0F85D884EA14}">
      <dgm:prSet/>
      <dgm:spPr/>
      <dgm:t>
        <a:bodyPr/>
        <a:lstStyle/>
        <a:p>
          <a:pPr rtl="0"/>
          <a:r>
            <a:rPr lang="pl-PL" dirty="0" smtClean="0">
              <a:latin typeface="+mj-lt"/>
            </a:rPr>
            <a:t>Deklaracje dotyczące języka obcego</a:t>
          </a:r>
          <a:endParaRPr lang="pl-PL" dirty="0">
            <a:latin typeface="+mj-lt"/>
          </a:endParaRPr>
        </a:p>
      </dgm:t>
    </dgm:pt>
    <dgm:pt modelId="{E773CCB1-B070-43B0-8CEE-D64C29A597B0}" type="parTrans" cxnId="{FA85520F-4315-4DC0-95E8-1CD8BF2C46CD}">
      <dgm:prSet/>
      <dgm:spPr/>
      <dgm:t>
        <a:bodyPr/>
        <a:lstStyle/>
        <a:p>
          <a:endParaRPr lang="pl-PL"/>
        </a:p>
      </dgm:t>
    </dgm:pt>
    <dgm:pt modelId="{50245D60-0741-44FF-A772-BAB1DA038845}" type="sibTrans" cxnId="{FA85520F-4315-4DC0-95E8-1CD8BF2C46CD}">
      <dgm:prSet/>
      <dgm:spPr/>
      <dgm:t>
        <a:bodyPr/>
        <a:lstStyle/>
        <a:p>
          <a:endParaRPr lang="pl-PL"/>
        </a:p>
      </dgm:t>
    </dgm:pt>
    <dgm:pt modelId="{CD8EC06A-7885-49EC-A45B-5117F0FBA621}">
      <dgm:prSet/>
      <dgm:spPr/>
      <dgm:t>
        <a:bodyPr/>
        <a:lstStyle/>
        <a:p>
          <a:pPr rtl="0"/>
          <a:r>
            <a:rPr lang="pl-PL" dirty="0" smtClean="0">
              <a:latin typeface="+mj-lt"/>
            </a:rPr>
            <a:t>Postępowanie z materiałami egzaminacyjnymi</a:t>
          </a:r>
          <a:endParaRPr lang="pl-PL" dirty="0">
            <a:latin typeface="+mj-lt"/>
          </a:endParaRPr>
        </a:p>
      </dgm:t>
    </dgm:pt>
    <dgm:pt modelId="{7B47CB3B-1F5F-450D-BF45-463E347BC9F9}" type="parTrans" cxnId="{195D4302-F45B-434A-B89E-AE0642582E43}">
      <dgm:prSet/>
      <dgm:spPr/>
      <dgm:t>
        <a:bodyPr/>
        <a:lstStyle/>
        <a:p>
          <a:endParaRPr lang="pl-PL"/>
        </a:p>
      </dgm:t>
    </dgm:pt>
    <dgm:pt modelId="{D24F21D4-BAE8-4F67-90C7-53144874AB2A}" type="sibTrans" cxnId="{195D4302-F45B-434A-B89E-AE0642582E43}">
      <dgm:prSet/>
      <dgm:spPr/>
      <dgm:t>
        <a:bodyPr/>
        <a:lstStyle/>
        <a:p>
          <a:endParaRPr lang="pl-PL"/>
        </a:p>
      </dgm:t>
    </dgm:pt>
    <dgm:pt modelId="{E057498F-02FB-46E1-9961-E771DAC2C2E2}" type="pres">
      <dgm:prSet presAssocID="{862ED197-AF3C-4858-8C3F-886F94A520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C57A2E0-4838-4107-B62D-A16D84075946}" type="pres">
      <dgm:prSet presAssocID="{29406500-EC4D-4DD1-8AA0-0BA2BE240C56}" presName="thickLine" presStyleLbl="alignNode1" presStyleIdx="0" presStyleCnt="8"/>
      <dgm:spPr/>
    </dgm:pt>
    <dgm:pt modelId="{AFFE60A7-A9A3-4772-BBEB-89E122451C0F}" type="pres">
      <dgm:prSet presAssocID="{29406500-EC4D-4DD1-8AA0-0BA2BE240C56}" presName="horz1" presStyleCnt="0"/>
      <dgm:spPr/>
    </dgm:pt>
    <dgm:pt modelId="{4C993EEA-C32D-46C3-9F75-5392AE0BB953}" type="pres">
      <dgm:prSet presAssocID="{29406500-EC4D-4DD1-8AA0-0BA2BE240C56}" presName="tx1" presStyleLbl="revTx" presStyleIdx="0" presStyleCnt="8"/>
      <dgm:spPr/>
      <dgm:t>
        <a:bodyPr/>
        <a:lstStyle/>
        <a:p>
          <a:endParaRPr lang="en-GB"/>
        </a:p>
      </dgm:t>
    </dgm:pt>
    <dgm:pt modelId="{EB82E450-C8E8-4A0D-A690-88724361A77F}" type="pres">
      <dgm:prSet presAssocID="{29406500-EC4D-4DD1-8AA0-0BA2BE240C56}" presName="vert1" presStyleCnt="0"/>
      <dgm:spPr/>
    </dgm:pt>
    <dgm:pt modelId="{6E33026A-9F27-43AB-ADE4-B8A89B33FCD2}" type="pres">
      <dgm:prSet presAssocID="{1F61E934-4BF3-470F-AD6B-AD2D5BE58E66}" presName="thickLine" presStyleLbl="alignNode1" presStyleIdx="1" presStyleCnt="8"/>
      <dgm:spPr/>
    </dgm:pt>
    <dgm:pt modelId="{68E08F46-6114-453E-A43F-DF0FA14E03AD}" type="pres">
      <dgm:prSet presAssocID="{1F61E934-4BF3-470F-AD6B-AD2D5BE58E66}" presName="horz1" presStyleCnt="0"/>
      <dgm:spPr/>
    </dgm:pt>
    <dgm:pt modelId="{AEED2154-B74F-4004-92CD-98C9AFC2F929}" type="pres">
      <dgm:prSet presAssocID="{1F61E934-4BF3-470F-AD6B-AD2D5BE58E66}" presName="tx1" presStyleLbl="revTx" presStyleIdx="1" presStyleCnt="8"/>
      <dgm:spPr/>
      <dgm:t>
        <a:bodyPr/>
        <a:lstStyle/>
        <a:p>
          <a:endParaRPr lang="en-GB"/>
        </a:p>
      </dgm:t>
    </dgm:pt>
    <dgm:pt modelId="{3AFDAB5A-B913-457F-80AE-C693C79F2769}" type="pres">
      <dgm:prSet presAssocID="{1F61E934-4BF3-470F-AD6B-AD2D5BE58E66}" presName="vert1" presStyleCnt="0"/>
      <dgm:spPr/>
    </dgm:pt>
    <dgm:pt modelId="{7170FD01-61D2-4F47-928C-81BCCF372EFD}" type="pres">
      <dgm:prSet presAssocID="{D7E6F769-AA75-407F-B38B-BFA6C7A43EA6}" presName="thickLine" presStyleLbl="alignNode1" presStyleIdx="2" presStyleCnt="8"/>
      <dgm:spPr/>
    </dgm:pt>
    <dgm:pt modelId="{9AC8A510-6190-4A6A-BB1F-06AB43341BE0}" type="pres">
      <dgm:prSet presAssocID="{D7E6F769-AA75-407F-B38B-BFA6C7A43EA6}" presName="horz1" presStyleCnt="0"/>
      <dgm:spPr/>
    </dgm:pt>
    <dgm:pt modelId="{5B2648E7-CCF3-46D3-B5E0-EB7AA8A4157B}" type="pres">
      <dgm:prSet presAssocID="{D7E6F769-AA75-407F-B38B-BFA6C7A43EA6}" presName="tx1" presStyleLbl="revTx" presStyleIdx="2" presStyleCnt="8"/>
      <dgm:spPr/>
      <dgm:t>
        <a:bodyPr/>
        <a:lstStyle/>
        <a:p>
          <a:endParaRPr lang="en-GB"/>
        </a:p>
      </dgm:t>
    </dgm:pt>
    <dgm:pt modelId="{7F13F06F-3F09-46A5-BD26-7FD1BAE5C8F4}" type="pres">
      <dgm:prSet presAssocID="{D7E6F769-AA75-407F-B38B-BFA6C7A43EA6}" presName="vert1" presStyleCnt="0"/>
      <dgm:spPr/>
    </dgm:pt>
    <dgm:pt modelId="{F14A1550-E8E6-402C-9BFB-43222A7E7517}" type="pres">
      <dgm:prSet presAssocID="{CD8EC06A-7885-49EC-A45B-5117F0FBA621}" presName="thickLine" presStyleLbl="alignNode1" presStyleIdx="3" presStyleCnt="8"/>
      <dgm:spPr/>
    </dgm:pt>
    <dgm:pt modelId="{1F2CA1E5-2145-45E2-8129-A3F8E8A15D4C}" type="pres">
      <dgm:prSet presAssocID="{CD8EC06A-7885-49EC-A45B-5117F0FBA621}" presName="horz1" presStyleCnt="0"/>
      <dgm:spPr/>
    </dgm:pt>
    <dgm:pt modelId="{E78EF585-B28C-4806-9561-A8C73DF73156}" type="pres">
      <dgm:prSet presAssocID="{CD8EC06A-7885-49EC-A45B-5117F0FBA621}" presName="tx1" presStyleLbl="revTx" presStyleIdx="3" presStyleCnt="8"/>
      <dgm:spPr/>
      <dgm:t>
        <a:bodyPr/>
        <a:lstStyle/>
        <a:p>
          <a:endParaRPr lang="pl-PL"/>
        </a:p>
      </dgm:t>
    </dgm:pt>
    <dgm:pt modelId="{FA616478-248F-4181-8249-560EFA421325}" type="pres">
      <dgm:prSet presAssocID="{CD8EC06A-7885-49EC-A45B-5117F0FBA621}" presName="vert1" presStyleCnt="0"/>
      <dgm:spPr/>
    </dgm:pt>
    <dgm:pt modelId="{B7F73FA0-CCAE-40A4-B833-8D694D56A508}" type="pres">
      <dgm:prSet presAssocID="{4B7682C5-F083-4CA5-9E08-0F85D884EA14}" presName="thickLine" presStyleLbl="alignNode1" presStyleIdx="4" presStyleCnt="8"/>
      <dgm:spPr/>
    </dgm:pt>
    <dgm:pt modelId="{911F0981-3693-45C4-B538-DCD518873DD2}" type="pres">
      <dgm:prSet presAssocID="{4B7682C5-F083-4CA5-9E08-0F85D884EA14}" presName="horz1" presStyleCnt="0"/>
      <dgm:spPr/>
    </dgm:pt>
    <dgm:pt modelId="{9D75260B-367D-40C5-882A-BE48C52EE6F9}" type="pres">
      <dgm:prSet presAssocID="{4B7682C5-F083-4CA5-9E08-0F85D884EA14}" presName="tx1" presStyleLbl="revTx" presStyleIdx="4" presStyleCnt="8"/>
      <dgm:spPr/>
      <dgm:t>
        <a:bodyPr/>
        <a:lstStyle/>
        <a:p>
          <a:endParaRPr lang="pl-PL"/>
        </a:p>
      </dgm:t>
    </dgm:pt>
    <dgm:pt modelId="{CB91448E-6115-4AF4-AFC6-C343B1DEE453}" type="pres">
      <dgm:prSet presAssocID="{4B7682C5-F083-4CA5-9E08-0F85D884EA14}" presName="vert1" presStyleCnt="0"/>
      <dgm:spPr/>
    </dgm:pt>
    <dgm:pt modelId="{1E0799EA-2ABE-4591-86C6-65A0A1267A97}" type="pres">
      <dgm:prSet presAssocID="{B552EB52-7621-4A65-8E62-FC2CFB032682}" presName="thickLine" presStyleLbl="alignNode1" presStyleIdx="5" presStyleCnt="8"/>
      <dgm:spPr/>
    </dgm:pt>
    <dgm:pt modelId="{55FD3767-1347-43AC-B9E0-C1C10EF9E1C7}" type="pres">
      <dgm:prSet presAssocID="{B552EB52-7621-4A65-8E62-FC2CFB032682}" presName="horz1" presStyleCnt="0"/>
      <dgm:spPr/>
    </dgm:pt>
    <dgm:pt modelId="{6818D936-3A3A-4A2A-AB35-C5C6B070A211}" type="pres">
      <dgm:prSet presAssocID="{B552EB52-7621-4A65-8E62-FC2CFB032682}" presName="tx1" presStyleLbl="revTx" presStyleIdx="5" presStyleCnt="8"/>
      <dgm:spPr/>
      <dgm:t>
        <a:bodyPr/>
        <a:lstStyle/>
        <a:p>
          <a:endParaRPr lang="en-GB"/>
        </a:p>
      </dgm:t>
    </dgm:pt>
    <dgm:pt modelId="{21386C25-3ECE-474F-A519-7E1A5BDF89A2}" type="pres">
      <dgm:prSet presAssocID="{B552EB52-7621-4A65-8E62-FC2CFB032682}" presName="vert1" presStyleCnt="0"/>
      <dgm:spPr/>
    </dgm:pt>
    <dgm:pt modelId="{E1E794F5-80BF-4F43-8D99-03231D403A45}" type="pres">
      <dgm:prSet presAssocID="{F1D724A2-8521-46C3-A108-58DFC1D02562}" presName="thickLine" presStyleLbl="alignNode1" presStyleIdx="6" presStyleCnt="8"/>
      <dgm:spPr/>
    </dgm:pt>
    <dgm:pt modelId="{19E691A7-2E3E-4929-B413-659E130024F2}" type="pres">
      <dgm:prSet presAssocID="{F1D724A2-8521-46C3-A108-58DFC1D02562}" presName="horz1" presStyleCnt="0"/>
      <dgm:spPr/>
    </dgm:pt>
    <dgm:pt modelId="{3A684179-34BB-4655-84F5-EC5D617BEAA4}" type="pres">
      <dgm:prSet presAssocID="{F1D724A2-8521-46C3-A108-58DFC1D02562}" presName="tx1" presStyleLbl="revTx" presStyleIdx="6" presStyleCnt="8"/>
      <dgm:spPr/>
      <dgm:t>
        <a:bodyPr/>
        <a:lstStyle/>
        <a:p>
          <a:endParaRPr lang="en-GB"/>
        </a:p>
      </dgm:t>
    </dgm:pt>
    <dgm:pt modelId="{D7284B9D-7562-4336-8788-EE23A81A5DEB}" type="pres">
      <dgm:prSet presAssocID="{F1D724A2-8521-46C3-A108-58DFC1D02562}" presName="vert1" presStyleCnt="0"/>
      <dgm:spPr/>
    </dgm:pt>
    <dgm:pt modelId="{97E2ED82-F7F7-4092-A88F-F976334EBE8C}" type="pres">
      <dgm:prSet presAssocID="{304B3967-7490-40C6-9599-FB7ED6F57AF8}" presName="thickLine" presStyleLbl="alignNode1" presStyleIdx="7" presStyleCnt="8"/>
      <dgm:spPr/>
    </dgm:pt>
    <dgm:pt modelId="{5D98ADD4-1E17-4D0A-9EC9-B3A369B5C0DE}" type="pres">
      <dgm:prSet presAssocID="{304B3967-7490-40C6-9599-FB7ED6F57AF8}" presName="horz1" presStyleCnt="0"/>
      <dgm:spPr/>
    </dgm:pt>
    <dgm:pt modelId="{36323981-2E14-42BB-8670-4A6C60B81923}" type="pres">
      <dgm:prSet presAssocID="{304B3967-7490-40C6-9599-FB7ED6F57AF8}" presName="tx1" presStyleLbl="revTx" presStyleIdx="7" presStyleCnt="8"/>
      <dgm:spPr/>
      <dgm:t>
        <a:bodyPr/>
        <a:lstStyle/>
        <a:p>
          <a:endParaRPr lang="en-GB"/>
        </a:p>
      </dgm:t>
    </dgm:pt>
    <dgm:pt modelId="{C3D9852E-86DC-424E-BD65-695E39FDC1C5}" type="pres">
      <dgm:prSet presAssocID="{304B3967-7490-40C6-9599-FB7ED6F57AF8}" presName="vert1" presStyleCnt="0"/>
      <dgm:spPr/>
    </dgm:pt>
  </dgm:ptLst>
  <dgm:cxnLst>
    <dgm:cxn modelId="{3F5FB4B6-0405-4BC7-BC4E-9B195010DE9E}" type="presOf" srcId="{CD8EC06A-7885-49EC-A45B-5117F0FBA621}" destId="{E78EF585-B28C-4806-9561-A8C73DF73156}" srcOrd="0" destOrd="0" presId="urn:microsoft.com/office/officeart/2008/layout/LinedList"/>
    <dgm:cxn modelId="{FFBBF6D2-8313-4359-8476-92348FC7359F}" srcId="{862ED197-AF3C-4858-8C3F-886F94A52000}" destId="{B552EB52-7621-4A65-8E62-FC2CFB032682}" srcOrd="5" destOrd="0" parTransId="{F463AC41-2F49-4304-BEF0-79F4890B614D}" sibTransId="{0EC2239C-A8DB-40B2-9620-7DD96F09FD74}"/>
    <dgm:cxn modelId="{6A0CE70C-39DF-44EF-BE10-ED06BA715DD4}" type="presOf" srcId="{1F61E934-4BF3-470F-AD6B-AD2D5BE58E66}" destId="{AEED2154-B74F-4004-92CD-98C9AFC2F929}" srcOrd="0" destOrd="0" presId="urn:microsoft.com/office/officeart/2008/layout/LinedList"/>
    <dgm:cxn modelId="{CFA1C2C7-0F15-4402-8790-B2016873C47E}" srcId="{862ED197-AF3C-4858-8C3F-886F94A52000}" destId="{29406500-EC4D-4DD1-8AA0-0BA2BE240C56}" srcOrd="0" destOrd="0" parTransId="{EF018A61-BD74-472E-91FA-826BDD1AFD67}" sibTransId="{69F5E796-DB73-4A4B-A057-50CE2DDA8C0C}"/>
    <dgm:cxn modelId="{1FEE638E-760F-4FA8-93F4-8A7D710C79FD}" srcId="{862ED197-AF3C-4858-8C3F-886F94A52000}" destId="{1F61E934-4BF3-470F-AD6B-AD2D5BE58E66}" srcOrd="1" destOrd="0" parTransId="{F4F3D940-4EAA-4EFC-86FB-072A3E58CB9B}" sibTransId="{6BD236F2-7C8F-4C22-8714-7A563AF6B6BC}"/>
    <dgm:cxn modelId="{3F91489A-4666-493E-8F62-6B3B6F35802E}" type="presOf" srcId="{304B3967-7490-40C6-9599-FB7ED6F57AF8}" destId="{36323981-2E14-42BB-8670-4A6C60B81923}" srcOrd="0" destOrd="0" presId="urn:microsoft.com/office/officeart/2008/layout/LinedList"/>
    <dgm:cxn modelId="{AEB7D75E-4EAD-4FEA-ABAC-C379C2A77058}" type="presOf" srcId="{F1D724A2-8521-46C3-A108-58DFC1D02562}" destId="{3A684179-34BB-4655-84F5-EC5D617BEAA4}" srcOrd="0" destOrd="0" presId="urn:microsoft.com/office/officeart/2008/layout/LinedList"/>
    <dgm:cxn modelId="{43F2981E-813D-4BB6-8FBD-E63CB9E0E833}" type="presOf" srcId="{4B7682C5-F083-4CA5-9E08-0F85D884EA14}" destId="{9D75260B-367D-40C5-882A-BE48C52EE6F9}" srcOrd="0" destOrd="0" presId="urn:microsoft.com/office/officeart/2008/layout/LinedList"/>
    <dgm:cxn modelId="{E8CE463E-7823-4D70-ADF4-6B22DE1B497D}" type="presOf" srcId="{862ED197-AF3C-4858-8C3F-886F94A52000}" destId="{E057498F-02FB-46E1-9961-E771DAC2C2E2}" srcOrd="0" destOrd="0" presId="urn:microsoft.com/office/officeart/2008/layout/LinedList"/>
    <dgm:cxn modelId="{328701F1-7397-4B0D-8EEF-84FF5167C429}" srcId="{862ED197-AF3C-4858-8C3F-886F94A52000}" destId="{D7E6F769-AA75-407F-B38B-BFA6C7A43EA6}" srcOrd="2" destOrd="0" parTransId="{156534E3-91CA-43B4-9F76-1A5222F60EE7}" sibTransId="{01B0E8FC-F2FE-4F5B-B816-0F235E8EA64A}"/>
    <dgm:cxn modelId="{EFCAF213-62F3-4BDF-AB4B-39A07A20CF4D}" type="presOf" srcId="{D7E6F769-AA75-407F-B38B-BFA6C7A43EA6}" destId="{5B2648E7-CCF3-46D3-B5E0-EB7AA8A4157B}" srcOrd="0" destOrd="0" presId="urn:microsoft.com/office/officeart/2008/layout/LinedList"/>
    <dgm:cxn modelId="{8B108230-03B6-4068-BA6B-1ED9C0C78238}" type="presOf" srcId="{29406500-EC4D-4DD1-8AA0-0BA2BE240C56}" destId="{4C993EEA-C32D-46C3-9F75-5392AE0BB953}" srcOrd="0" destOrd="0" presId="urn:microsoft.com/office/officeart/2008/layout/LinedList"/>
    <dgm:cxn modelId="{51ED0405-8101-48CC-B38D-64989600B188}" srcId="{862ED197-AF3C-4858-8C3F-886F94A52000}" destId="{304B3967-7490-40C6-9599-FB7ED6F57AF8}" srcOrd="7" destOrd="0" parTransId="{E3B95488-9DBA-49A5-9C9F-E1E169ED7384}" sibTransId="{53DA3882-5DB6-4463-911C-DAFD1A6CF6FA}"/>
    <dgm:cxn modelId="{FA85520F-4315-4DC0-95E8-1CD8BF2C46CD}" srcId="{862ED197-AF3C-4858-8C3F-886F94A52000}" destId="{4B7682C5-F083-4CA5-9E08-0F85D884EA14}" srcOrd="4" destOrd="0" parTransId="{E773CCB1-B070-43B0-8CEE-D64C29A597B0}" sibTransId="{50245D60-0741-44FF-A772-BAB1DA038845}"/>
    <dgm:cxn modelId="{DB8A6D8F-A0F9-4531-A456-B7D904BCC200}" type="presOf" srcId="{B552EB52-7621-4A65-8E62-FC2CFB032682}" destId="{6818D936-3A3A-4A2A-AB35-C5C6B070A211}" srcOrd="0" destOrd="0" presId="urn:microsoft.com/office/officeart/2008/layout/LinedList"/>
    <dgm:cxn modelId="{42701496-77E2-4DA2-B9EC-D42D07A96DF1}" srcId="{862ED197-AF3C-4858-8C3F-886F94A52000}" destId="{F1D724A2-8521-46C3-A108-58DFC1D02562}" srcOrd="6" destOrd="0" parTransId="{DB35B32C-581E-4C25-8E52-12DF8156E127}" sibTransId="{F1C957E9-666A-4F1B-B33D-9ABB87017B06}"/>
    <dgm:cxn modelId="{195D4302-F45B-434A-B89E-AE0642582E43}" srcId="{862ED197-AF3C-4858-8C3F-886F94A52000}" destId="{CD8EC06A-7885-49EC-A45B-5117F0FBA621}" srcOrd="3" destOrd="0" parTransId="{7B47CB3B-1F5F-450D-BF45-463E347BC9F9}" sibTransId="{D24F21D4-BAE8-4F67-90C7-53144874AB2A}"/>
    <dgm:cxn modelId="{B6DE16FE-F7DB-4349-927F-48B7F329E504}" type="presParOf" srcId="{E057498F-02FB-46E1-9961-E771DAC2C2E2}" destId="{BC57A2E0-4838-4107-B62D-A16D84075946}" srcOrd="0" destOrd="0" presId="urn:microsoft.com/office/officeart/2008/layout/LinedList"/>
    <dgm:cxn modelId="{6187320B-DADF-4CA8-96F2-7733F58F7BFC}" type="presParOf" srcId="{E057498F-02FB-46E1-9961-E771DAC2C2E2}" destId="{AFFE60A7-A9A3-4772-BBEB-89E122451C0F}" srcOrd="1" destOrd="0" presId="urn:microsoft.com/office/officeart/2008/layout/LinedList"/>
    <dgm:cxn modelId="{E0E56FF9-B9E8-4FA5-A8B1-06601F14F4DA}" type="presParOf" srcId="{AFFE60A7-A9A3-4772-BBEB-89E122451C0F}" destId="{4C993EEA-C32D-46C3-9F75-5392AE0BB953}" srcOrd="0" destOrd="0" presId="urn:microsoft.com/office/officeart/2008/layout/LinedList"/>
    <dgm:cxn modelId="{4EED26F9-7D24-4DB2-ADA3-3BB4D7198E6A}" type="presParOf" srcId="{AFFE60A7-A9A3-4772-BBEB-89E122451C0F}" destId="{EB82E450-C8E8-4A0D-A690-88724361A77F}" srcOrd="1" destOrd="0" presId="urn:microsoft.com/office/officeart/2008/layout/LinedList"/>
    <dgm:cxn modelId="{1BFE3FB3-B3D1-453C-ABAC-74430246BDFC}" type="presParOf" srcId="{E057498F-02FB-46E1-9961-E771DAC2C2E2}" destId="{6E33026A-9F27-43AB-ADE4-B8A89B33FCD2}" srcOrd="2" destOrd="0" presId="urn:microsoft.com/office/officeart/2008/layout/LinedList"/>
    <dgm:cxn modelId="{60F2681C-6A0E-4D49-AD87-E22E2A5740C2}" type="presParOf" srcId="{E057498F-02FB-46E1-9961-E771DAC2C2E2}" destId="{68E08F46-6114-453E-A43F-DF0FA14E03AD}" srcOrd="3" destOrd="0" presId="urn:microsoft.com/office/officeart/2008/layout/LinedList"/>
    <dgm:cxn modelId="{85D9D31C-6DA7-442E-967E-9362F162ACBB}" type="presParOf" srcId="{68E08F46-6114-453E-A43F-DF0FA14E03AD}" destId="{AEED2154-B74F-4004-92CD-98C9AFC2F929}" srcOrd="0" destOrd="0" presId="urn:microsoft.com/office/officeart/2008/layout/LinedList"/>
    <dgm:cxn modelId="{13597561-4379-49A5-A52B-460E70B6B880}" type="presParOf" srcId="{68E08F46-6114-453E-A43F-DF0FA14E03AD}" destId="{3AFDAB5A-B913-457F-80AE-C693C79F2769}" srcOrd="1" destOrd="0" presId="urn:microsoft.com/office/officeart/2008/layout/LinedList"/>
    <dgm:cxn modelId="{B83AF1A3-67F1-4466-B08C-5D0E14B73FCB}" type="presParOf" srcId="{E057498F-02FB-46E1-9961-E771DAC2C2E2}" destId="{7170FD01-61D2-4F47-928C-81BCCF372EFD}" srcOrd="4" destOrd="0" presId="urn:microsoft.com/office/officeart/2008/layout/LinedList"/>
    <dgm:cxn modelId="{BA26AEB1-D561-4762-993C-9FAFD4FEC4B1}" type="presParOf" srcId="{E057498F-02FB-46E1-9961-E771DAC2C2E2}" destId="{9AC8A510-6190-4A6A-BB1F-06AB43341BE0}" srcOrd="5" destOrd="0" presId="urn:microsoft.com/office/officeart/2008/layout/LinedList"/>
    <dgm:cxn modelId="{A3B51610-456F-4E07-B6A0-249B46C70600}" type="presParOf" srcId="{9AC8A510-6190-4A6A-BB1F-06AB43341BE0}" destId="{5B2648E7-CCF3-46D3-B5E0-EB7AA8A4157B}" srcOrd="0" destOrd="0" presId="urn:microsoft.com/office/officeart/2008/layout/LinedList"/>
    <dgm:cxn modelId="{48FF4884-2BE3-4293-BB4D-55BE8E2EC312}" type="presParOf" srcId="{9AC8A510-6190-4A6A-BB1F-06AB43341BE0}" destId="{7F13F06F-3F09-46A5-BD26-7FD1BAE5C8F4}" srcOrd="1" destOrd="0" presId="urn:microsoft.com/office/officeart/2008/layout/LinedList"/>
    <dgm:cxn modelId="{3B9569C8-4BCA-4702-A021-4F1F7C5A0ACF}" type="presParOf" srcId="{E057498F-02FB-46E1-9961-E771DAC2C2E2}" destId="{F14A1550-E8E6-402C-9BFB-43222A7E7517}" srcOrd="6" destOrd="0" presId="urn:microsoft.com/office/officeart/2008/layout/LinedList"/>
    <dgm:cxn modelId="{79AAC63D-24E2-4B0C-A6D9-F802CF2E955A}" type="presParOf" srcId="{E057498F-02FB-46E1-9961-E771DAC2C2E2}" destId="{1F2CA1E5-2145-45E2-8129-A3F8E8A15D4C}" srcOrd="7" destOrd="0" presId="urn:microsoft.com/office/officeart/2008/layout/LinedList"/>
    <dgm:cxn modelId="{D03ED325-9E46-4783-BB34-929D2C640AEB}" type="presParOf" srcId="{1F2CA1E5-2145-45E2-8129-A3F8E8A15D4C}" destId="{E78EF585-B28C-4806-9561-A8C73DF73156}" srcOrd="0" destOrd="0" presId="urn:microsoft.com/office/officeart/2008/layout/LinedList"/>
    <dgm:cxn modelId="{0F69FF09-ADA3-4A36-8753-445BC35F4D92}" type="presParOf" srcId="{1F2CA1E5-2145-45E2-8129-A3F8E8A15D4C}" destId="{FA616478-248F-4181-8249-560EFA421325}" srcOrd="1" destOrd="0" presId="urn:microsoft.com/office/officeart/2008/layout/LinedList"/>
    <dgm:cxn modelId="{20EB1FEB-10F7-4FA9-93E2-E0E0FB023542}" type="presParOf" srcId="{E057498F-02FB-46E1-9961-E771DAC2C2E2}" destId="{B7F73FA0-CCAE-40A4-B833-8D694D56A508}" srcOrd="8" destOrd="0" presId="urn:microsoft.com/office/officeart/2008/layout/LinedList"/>
    <dgm:cxn modelId="{586F58E1-5DA9-455A-BA42-18506E027041}" type="presParOf" srcId="{E057498F-02FB-46E1-9961-E771DAC2C2E2}" destId="{911F0981-3693-45C4-B538-DCD518873DD2}" srcOrd="9" destOrd="0" presId="urn:microsoft.com/office/officeart/2008/layout/LinedList"/>
    <dgm:cxn modelId="{8145841E-D7C8-4422-A42B-5733BF8832A4}" type="presParOf" srcId="{911F0981-3693-45C4-B538-DCD518873DD2}" destId="{9D75260B-367D-40C5-882A-BE48C52EE6F9}" srcOrd="0" destOrd="0" presId="urn:microsoft.com/office/officeart/2008/layout/LinedList"/>
    <dgm:cxn modelId="{379136B3-8DFC-439B-B4C5-E52B002DADAE}" type="presParOf" srcId="{911F0981-3693-45C4-B538-DCD518873DD2}" destId="{CB91448E-6115-4AF4-AFC6-C343B1DEE453}" srcOrd="1" destOrd="0" presId="urn:microsoft.com/office/officeart/2008/layout/LinedList"/>
    <dgm:cxn modelId="{8D772CE4-BEFD-46CA-9835-BA4669DCF6C3}" type="presParOf" srcId="{E057498F-02FB-46E1-9961-E771DAC2C2E2}" destId="{1E0799EA-2ABE-4591-86C6-65A0A1267A97}" srcOrd="10" destOrd="0" presId="urn:microsoft.com/office/officeart/2008/layout/LinedList"/>
    <dgm:cxn modelId="{276616F7-987C-463A-BB44-5DDA96C84A51}" type="presParOf" srcId="{E057498F-02FB-46E1-9961-E771DAC2C2E2}" destId="{55FD3767-1347-43AC-B9E0-C1C10EF9E1C7}" srcOrd="11" destOrd="0" presId="urn:microsoft.com/office/officeart/2008/layout/LinedList"/>
    <dgm:cxn modelId="{506CB617-7A22-4E71-9EA6-1DDA44325C0E}" type="presParOf" srcId="{55FD3767-1347-43AC-B9E0-C1C10EF9E1C7}" destId="{6818D936-3A3A-4A2A-AB35-C5C6B070A211}" srcOrd="0" destOrd="0" presId="urn:microsoft.com/office/officeart/2008/layout/LinedList"/>
    <dgm:cxn modelId="{9F3ED489-27D9-4C4B-8CC8-41B35704920A}" type="presParOf" srcId="{55FD3767-1347-43AC-B9E0-C1C10EF9E1C7}" destId="{21386C25-3ECE-474F-A519-7E1A5BDF89A2}" srcOrd="1" destOrd="0" presId="urn:microsoft.com/office/officeart/2008/layout/LinedList"/>
    <dgm:cxn modelId="{959D0BF8-824A-4BE7-9B28-8857D95A4E28}" type="presParOf" srcId="{E057498F-02FB-46E1-9961-E771DAC2C2E2}" destId="{E1E794F5-80BF-4F43-8D99-03231D403A45}" srcOrd="12" destOrd="0" presId="urn:microsoft.com/office/officeart/2008/layout/LinedList"/>
    <dgm:cxn modelId="{06272714-B91C-4FF8-B93C-CC14EC3BA254}" type="presParOf" srcId="{E057498F-02FB-46E1-9961-E771DAC2C2E2}" destId="{19E691A7-2E3E-4929-B413-659E130024F2}" srcOrd="13" destOrd="0" presId="urn:microsoft.com/office/officeart/2008/layout/LinedList"/>
    <dgm:cxn modelId="{0C02EF5F-EE7A-492F-8516-3E84A5E4AB72}" type="presParOf" srcId="{19E691A7-2E3E-4929-B413-659E130024F2}" destId="{3A684179-34BB-4655-84F5-EC5D617BEAA4}" srcOrd="0" destOrd="0" presId="urn:microsoft.com/office/officeart/2008/layout/LinedList"/>
    <dgm:cxn modelId="{D759B3DE-0204-4FF2-9009-E50585BF9293}" type="presParOf" srcId="{19E691A7-2E3E-4929-B413-659E130024F2}" destId="{D7284B9D-7562-4336-8788-EE23A81A5DEB}" srcOrd="1" destOrd="0" presId="urn:microsoft.com/office/officeart/2008/layout/LinedList"/>
    <dgm:cxn modelId="{109DC739-F907-4472-887D-E6C67FA44C2D}" type="presParOf" srcId="{E057498F-02FB-46E1-9961-E771DAC2C2E2}" destId="{97E2ED82-F7F7-4092-A88F-F976334EBE8C}" srcOrd="14" destOrd="0" presId="urn:microsoft.com/office/officeart/2008/layout/LinedList"/>
    <dgm:cxn modelId="{11573D67-F7A0-43C3-92BE-53441D2CD567}" type="presParOf" srcId="{E057498F-02FB-46E1-9961-E771DAC2C2E2}" destId="{5D98ADD4-1E17-4D0A-9EC9-B3A369B5C0DE}" srcOrd="15" destOrd="0" presId="urn:microsoft.com/office/officeart/2008/layout/LinedList"/>
    <dgm:cxn modelId="{F113C5D2-D726-46DB-884F-94B74B268748}" type="presParOf" srcId="{5D98ADD4-1E17-4D0A-9EC9-B3A369B5C0DE}" destId="{36323981-2E14-42BB-8670-4A6C60B81923}" srcOrd="0" destOrd="0" presId="urn:microsoft.com/office/officeart/2008/layout/LinedList"/>
    <dgm:cxn modelId="{397FE5AB-9983-46D1-B2AF-9DA9DC882380}" type="presParOf" srcId="{5D98ADD4-1E17-4D0A-9EC9-B3A369B5C0DE}" destId="{C3D9852E-86DC-424E-BD65-695E39FDC1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D3BAD6-C180-459E-8D02-AAEE2C94D5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CD0DD34-19DE-4B15-89C4-D61FC7C3F514}">
      <dgm:prSet/>
      <dgm:spPr/>
      <dgm:t>
        <a:bodyPr/>
        <a:lstStyle/>
        <a:p>
          <a:pPr rtl="0"/>
          <a:r>
            <a:rPr lang="pl-PL" dirty="0" smtClean="0"/>
            <a:t>ZN zaznacza przyznane tym uczniom uprawnienia, zamalowując odpowiednie pole</a:t>
          </a:r>
          <a:endParaRPr lang="pl-PL" dirty="0"/>
        </a:p>
      </dgm:t>
    </dgm:pt>
    <dgm:pt modelId="{35118796-B68C-45BD-B76A-2EA43D79BD34}" type="parTrans" cxnId="{3B4554A5-39E8-4291-B603-17DBCC46CB54}">
      <dgm:prSet/>
      <dgm:spPr/>
      <dgm:t>
        <a:bodyPr/>
        <a:lstStyle/>
        <a:p>
          <a:endParaRPr lang="pl-PL"/>
        </a:p>
      </dgm:t>
    </dgm:pt>
    <dgm:pt modelId="{990530F8-EEE8-4DB0-90B3-6E3494CB534C}" type="sibTrans" cxnId="{3B4554A5-39E8-4291-B603-17DBCC46CB54}">
      <dgm:prSet/>
      <dgm:spPr/>
      <dgm:t>
        <a:bodyPr/>
        <a:lstStyle/>
        <a:p>
          <a:endParaRPr lang="pl-PL"/>
        </a:p>
      </dgm:t>
    </dgm:pt>
    <dgm:pt modelId="{5386D470-D38F-4F30-A9E2-7FAABBC458CF}" type="pres">
      <dgm:prSet presAssocID="{A5D3BAD6-C180-459E-8D02-AAEE2C94D5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059DA1A-E77C-4047-A254-282F12C45BA0}" type="pres">
      <dgm:prSet presAssocID="{9CD0DD34-19DE-4B15-89C4-D61FC7C3F5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BE5C7D1-1D22-4EDA-98E0-2C3F428D8DEA}" type="presOf" srcId="{9CD0DD34-19DE-4B15-89C4-D61FC7C3F514}" destId="{4059DA1A-E77C-4047-A254-282F12C45BA0}" srcOrd="0" destOrd="0" presId="urn:microsoft.com/office/officeart/2005/8/layout/vList2"/>
    <dgm:cxn modelId="{E97D36EB-EB8D-4A96-9A07-61DECBA95AE5}" type="presOf" srcId="{A5D3BAD6-C180-459E-8D02-AAEE2C94D55C}" destId="{5386D470-D38F-4F30-A9E2-7FAABBC458CF}" srcOrd="0" destOrd="0" presId="urn:microsoft.com/office/officeart/2005/8/layout/vList2"/>
    <dgm:cxn modelId="{3B4554A5-39E8-4291-B603-17DBCC46CB54}" srcId="{A5D3BAD6-C180-459E-8D02-AAEE2C94D55C}" destId="{9CD0DD34-19DE-4B15-89C4-D61FC7C3F514}" srcOrd="0" destOrd="0" parTransId="{35118796-B68C-45BD-B76A-2EA43D79BD34}" sibTransId="{990530F8-EEE8-4DB0-90B3-6E3494CB534C}"/>
    <dgm:cxn modelId="{0EE7E960-E4A8-45C1-826A-61C00C489C8F}" type="presParOf" srcId="{5386D470-D38F-4F30-A9E2-7FAABBC458CF}" destId="{4059DA1A-E77C-4047-A254-282F12C45B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9B1EB8-5E13-4B3C-8EFD-B4290B47498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432CFE-49DC-4E99-B910-CDC60A9C273D}">
      <dgm:prSet custT="1"/>
      <dgm:spPr/>
      <dgm:t>
        <a:bodyPr/>
        <a:lstStyle/>
        <a:p>
          <a:pPr rtl="0"/>
          <a:r>
            <a:rPr lang="pl-PL" sz="1800" dirty="0" smtClean="0">
              <a:solidFill>
                <a:schemeClr val="tx1"/>
              </a:solidFill>
            </a:rPr>
            <a:t>uczniowie niepełnosprawni ruchowo</a:t>
          </a:r>
          <a:endParaRPr lang="pl-PL" sz="1800" dirty="0">
            <a:solidFill>
              <a:schemeClr val="tx1"/>
            </a:solidFill>
          </a:endParaRPr>
        </a:p>
      </dgm:t>
    </dgm:pt>
    <dgm:pt modelId="{6E577F4B-E4AD-446D-A9C6-A1D6E59029DB}" type="parTrans" cxnId="{0AD66681-0BF6-4D6B-88C7-053C0975E9E5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92D5A9A-F4C1-498B-9FBC-556509E3A952}" type="sibTrans" cxnId="{0AD66681-0BF6-4D6B-88C7-053C0975E9E5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BA6C880F-A7D5-457C-A150-11F89791B701}">
      <dgm:prSet custT="1"/>
      <dgm:spPr/>
      <dgm:t>
        <a:bodyPr/>
        <a:lstStyle/>
        <a:p>
          <a:pPr rtl="0"/>
          <a:r>
            <a:rPr lang="pl-PL" sz="1800" dirty="0" smtClean="0">
              <a:solidFill>
                <a:schemeClr val="tx1"/>
              </a:solidFill>
            </a:rPr>
            <a:t>uczniowie </a:t>
          </a:r>
          <a:br>
            <a:rPr lang="pl-PL" sz="1800" dirty="0" smtClean="0">
              <a:solidFill>
                <a:schemeClr val="tx1"/>
              </a:solidFill>
            </a:rPr>
          </a:br>
          <a:r>
            <a:rPr lang="pl-PL" sz="1800" dirty="0" smtClean="0">
              <a:solidFill>
                <a:schemeClr val="tx1"/>
              </a:solidFill>
            </a:rPr>
            <a:t>z czasową niesprawnością rąk</a:t>
          </a:r>
          <a:endParaRPr lang="pl-PL" sz="1800" dirty="0">
            <a:solidFill>
              <a:schemeClr val="tx1"/>
            </a:solidFill>
          </a:endParaRPr>
        </a:p>
      </dgm:t>
    </dgm:pt>
    <dgm:pt modelId="{EAB04932-F2F4-4E7D-B191-3CC87625434B}" type="parTrans" cxnId="{13FDFBE6-5612-479E-8BB7-199EB55E8A6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B5CA682E-4A35-4BC4-B39A-FF2DCD7C8E9D}" type="sibTrans" cxnId="{13FDFBE6-5612-479E-8BB7-199EB55E8A6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D1BF7F8-4616-42C1-8A9C-7F4CBDE42BEC}">
      <dgm:prSet custT="1"/>
      <dgm:spPr/>
      <dgm:t>
        <a:bodyPr/>
        <a:lstStyle/>
        <a:p>
          <a:pPr rtl="0"/>
          <a:r>
            <a:rPr lang="pl-PL" sz="1800" dirty="0" smtClean="0">
              <a:solidFill>
                <a:schemeClr val="tx1"/>
              </a:solidFill>
            </a:rPr>
            <a:t>uczniowie </a:t>
          </a:r>
          <a:br>
            <a:rPr lang="pl-PL" sz="1800" dirty="0" smtClean="0">
              <a:solidFill>
                <a:schemeClr val="tx1"/>
              </a:solidFill>
            </a:rPr>
          </a:br>
          <a:r>
            <a:rPr lang="pl-PL" sz="1800" dirty="0" smtClean="0">
              <a:solidFill>
                <a:schemeClr val="tx1"/>
              </a:solidFill>
            </a:rPr>
            <a:t>z afazją</a:t>
          </a:r>
          <a:endParaRPr lang="pl-PL" sz="1800" dirty="0">
            <a:solidFill>
              <a:schemeClr val="tx1"/>
            </a:solidFill>
          </a:endParaRPr>
        </a:p>
      </dgm:t>
    </dgm:pt>
    <dgm:pt modelId="{B6871486-71A2-47B8-BE56-A91B706CA0EA}" type="parTrans" cxnId="{F1E7E6AC-B268-4FAA-AFE7-E2EA6C893BE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C7B07270-E518-4482-A1F3-3B1580441544}" type="sibTrans" cxnId="{F1E7E6AC-B268-4FAA-AFE7-E2EA6C893BE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9BCF9D9-4DE2-4E3B-BF05-D2AA47A57E7D}">
      <dgm:prSet custT="1"/>
      <dgm:spPr/>
      <dgm:t>
        <a:bodyPr/>
        <a:lstStyle/>
        <a:p>
          <a:pPr rtl="0"/>
          <a:r>
            <a:rPr lang="pl-PL" sz="1800" dirty="0" smtClean="0">
              <a:solidFill>
                <a:schemeClr val="tx1"/>
              </a:solidFill>
            </a:rPr>
            <a:t>uczniowie ze specyficznymi trudnościami </a:t>
          </a:r>
          <a:br>
            <a:rPr lang="pl-PL" sz="1800" dirty="0" smtClean="0">
              <a:solidFill>
                <a:schemeClr val="tx1"/>
              </a:solidFill>
            </a:rPr>
          </a:br>
          <a:r>
            <a:rPr lang="pl-PL" sz="1800" dirty="0" smtClean="0">
              <a:solidFill>
                <a:schemeClr val="tx1"/>
              </a:solidFill>
            </a:rPr>
            <a:t>w uczeniu się</a:t>
          </a:r>
          <a:endParaRPr lang="pl-PL" sz="1800" dirty="0">
            <a:solidFill>
              <a:schemeClr val="tx1"/>
            </a:solidFill>
          </a:endParaRPr>
        </a:p>
      </dgm:t>
    </dgm:pt>
    <dgm:pt modelId="{B852E61F-8DE4-432D-BF92-3AEFCC68C68E}" type="parTrans" cxnId="{4600F1F4-6AA9-4D4E-BD9B-737098B9999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C99CA184-7967-42B3-9907-F5E92D184BE4}" type="sibTrans" cxnId="{4600F1F4-6AA9-4D4E-BD9B-737098B9999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813EAA1-B442-4934-9C91-4E8DC97EF314}" type="pres">
      <dgm:prSet presAssocID="{A19B1EB8-5E13-4B3C-8EFD-B4290B47498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1E671B7-DE77-443E-B5B1-29730457E446}" type="pres">
      <dgm:prSet presAssocID="{A19B1EB8-5E13-4B3C-8EFD-B4290B474986}" presName="arrow" presStyleLbl="bgShp" presStyleIdx="0" presStyleCnt="1" custLinFactNeighborX="-689" custLinFactNeighborY="1790"/>
      <dgm:spPr>
        <a:noFill/>
      </dgm:spPr>
    </dgm:pt>
    <dgm:pt modelId="{389CA8D9-866A-4AF8-BD5A-2833D0E496C9}" type="pres">
      <dgm:prSet presAssocID="{A19B1EB8-5E13-4B3C-8EFD-B4290B474986}" presName="linearProcess" presStyleCnt="0"/>
      <dgm:spPr/>
    </dgm:pt>
    <dgm:pt modelId="{C43B1A2A-252D-4D35-958C-390F5596DECF}" type="pres">
      <dgm:prSet presAssocID="{A3432CFE-49DC-4E99-B910-CDC60A9C273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A26CCE-14ED-4489-93EF-DEC907311F35}" type="pres">
      <dgm:prSet presAssocID="{092D5A9A-F4C1-498B-9FBC-556509E3A952}" presName="sibTrans" presStyleCnt="0"/>
      <dgm:spPr/>
    </dgm:pt>
    <dgm:pt modelId="{F3B98A89-63C3-401E-8B7A-18233E6A762E}" type="pres">
      <dgm:prSet presAssocID="{BA6C880F-A7D5-457C-A150-11F89791B70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A44BE8-3765-4C7A-BDEB-66750F85F530}" type="pres">
      <dgm:prSet presAssocID="{B5CA682E-4A35-4BC4-B39A-FF2DCD7C8E9D}" presName="sibTrans" presStyleCnt="0"/>
      <dgm:spPr/>
    </dgm:pt>
    <dgm:pt modelId="{455C5144-A11F-4567-A67F-2016CEA41909}" type="pres">
      <dgm:prSet presAssocID="{1D1BF7F8-4616-42C1-8A9C-7F4CBDE42BE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86FF3A-E67B-4ADA-BF3E-6D06ED8C10E2}" type="pres">
      <dgm:prSet presAssocID="{C7B07270-E518-4482-A1F3-3B1580441544}" presName="sibTrans" presStyleCnt="0"/>
      <dgm:spPr/>
    </dgm:pt>
    <dgm:pt modelId="{F4B6E2EA-E083-44E2-AFB0-0B7057249932}" type="pres">
      <dgm:prSet presAssocID="{49BCF9D9-4DE2-4E3B-BF05-D2AA47A57E7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CB95DE0-025F-4A70-A56F-39DA4D13440E}" type="presOf" srcId="{1D1BF7F8-4616-42C1-8A9C-7F4CBDE42BEC}" destId="{455C5144-A11F-4567-A67F-2016CEA41909}" srcOrd="0" destOrd="0" presId="urn:microsoft.com/office/officeart/2005/8/layout/hProcess9"/>
    <dgm:cxn modelId="{2E7B4773-83F3-449A-BBFB-9AFFB02FCA02}" type="presOf" srcId="{A3432CFE-49DC-4E99-B910-CDC60A9C273D}" destId="{C43B1A2A-252D-4D35-958C-390F5596DECF}" srcOrd="0" destOrd="0" presId="urn:microsoft.com/office/officeart/2005/8/layout/hProcess9"/>
    <dgm:cxn modelId="{9D21FE5F-A584-4D8F-A08C-4AAFDB88C293}" type="presOf" srcId="{A19B1EB8-5E13-4B3C-8EFD-B4290B474986}" destId="{3813EAA1-B442-4934-9C91-4E8DC97EF314}" srcOrd="0" destOrd="0" presId="urn:microsoft.com/office/officeart/2005/8/layout/hProcess9"/>
    <dgm:cxn modelId="{0AD66681-0BF6-4D6B-88C7-053C0975E9E5}" srcId="{A19B1EB8-5E13-4B3C-8EFD-B4290B474986}" destId="{A3432CFE-49DC-4E99-B910-CDC60A9C273D}" srcOrd="0" destOrd="0" parTransId="{6E577F4B-E4AD-446D-A9C6-A1D6E59029DB}" sibTransId="{092D5A9A-F4C1-498B-9FBC-556509E3A952}"/>
    <dgm:cxn modelId="{4600F1F4-6AA9-4D4E-BD9B-737098B99992}" srcId="{A19B1EB8-5E13-4B3C-8EFD-B4290B474986}" destId="{49BCF9D9-4DE2-4E3B-BF05-D2AA47A57E7D}" srcOrd="3" destOrd="0" parTransId="{B852E61F-8DE4-432D-BF92-3AEFCC68C68E}" sibTransId="{C99CA184-7967-42B3-9907-F5E92D184BE4}"/>
    <dgm:cxn modelId="{13FDFBE6-5612-479E-8BB7-199EB55E8A6C}" srcId="{A19B1EB8-5E13-4B3C-8EFD-B4290B474986}" destId="{BA6C880F-A7D5-457C-A150-11F89791B701}" srcOrd="1" destOrd="0" parTransId="{EAB04932-F2F4-4E7D-B191-3CC87625434B}" sibTransId="{B5CA682E-4A35-4BC4-B39A-FF2DCD7C8E9D}"/>
    <dgm:cxn modelId="{849A1A88-DE29-4DC4-9462-8A1533E6F5FD}" type="presOf" srcId="{49BCF9D9-4DE2-4E3B-BF05-D2AA47A57E7D}" destId="{F4B6E2EA-E083-44E2-AFB0-0B7057249932}" srcOrd="0" destOrd="0" presId="urn:microsoft.com/office/officeart/2005/8/layout/hProcess9"/>
    <dgm:cxn modelId="{506CA388-5A01-43DB-8721-6B8438508047}" type="presOf" srcId="{BA6C880F-A7D5-457C-A150-11F89791B701}" destId="{F3B98A89-63C3-401E-8B7A-18233E6A762E}" srcOrd="0" destOrd="0" presId="urn:microsoft.com/office/officeart/2005/8/layout/hProcess9"/>
    <dgm:cxn modelId="{F1E7E6AC-B268-4FAA-AFE7-E2EA6C893BE0}" srcId="{A19B1EB8-5E13-4B3C-8EFD-B4290B474986}" destId="{1D1BF7F8-4616-42C1-8A9C-7F4CBDE42BEC}" srcOrd="2" destOrd="0" parTransId="{B6871486-71A2-47B8-BE56-A91B706CA0EA}" sibTransId="{C7B07270-E518-4482-A1F3-3B1580441544}"/>
    <dgm:cxn modelId="{257FB5D3-1418-44A7-BD3A-D1174D80CC97}" type="presParOf" srcId="{3813EAA1-B442-4934-9C91-4E8DC97EF314}" destId="{31E671B7-DE77-443E-B5B1-29730457E446}" srcOrd="0" destOrd="0" presId="urn:microsoft.com/office/officeart/2005/8/layout/hProcess9"/>
    <dgm:cxn modelId="{18BDE416-048B-4007-A68D-11976FDEF0C7}" type="presParOf" srcId="{3813EAA1-B442-4934-9C91-4E8DC97EF314}" destId="{389CA8D9-866A-4AF8-BD5A-2833D0E496C9}" srcOrd="1" destOrd="0" presId="urn:microsoft.com/office/officeart/2005/8/layout/hProcess9"/>
    <dgm:cxn modelId="{2D150205-B366-41C8-B5C3-B030643A0560}" type="presParOf" srcId="{389CA8D9-866A-4AF8-BD5A-2833D0E496C9}" destId="{C43B1A2A-252D-4D35-958C-390F5596DECF}" srcOrd="0" destOrd="0" presId="urn:microsoft.com/office/officeart/2005/8/layout/hProcess9"/>
    <dgm:cxn modelId="{167E5A9B-576C-4E18-B5BF-959BE8ED1F50}" type="presParOf" srcId="{389CA8D9-866A-4AF8-BD5A-2833D0E496C9}" destId="{33A26CCE-14ED-4489-93EF-DEC907311F35}" srcOrd="1" destOrd="0" presId="urn:microsoft.com/office/officeart/2005/8/layout/hProcess9"/>
    <dgm:cxn modelId="{876F0D36-EC20-4D8F-94AD-A4BF20556924}" type="presParOf" srcId="{389CA8D9-866A-4AF8-BD5A-2833D0E496C9}" destId="{F3B98A89-63C3-401E-8B7A-18233E6A762E}" srcOrd="2" destOrd="0" presId="urn:microsoft.com/office/officeart/2005/8/layout/hProcess9"/>
    <dgm:cxn modelId="{A4D08B77-206D-4DFA-A04D-309A01E4C390}" type="presParOf" srcId="{389CA8D9-866A-4AF8-BD5A-2833D0E496C9}" destId="{4EA44BE8-3765-4C7A-BDEB-66750F85F530}" srcOrd="3" destOrd="0" presId="urn:microsoft.com/office/officeart/2005/8/layout/hProcess9"/>
    <dgm:cxn modelId="{78EBB8DF-7460-4266-95E3-2CA1C8CFF39D}" type="presParOf" srcId="{389CA8D9-866A-4AF8-BD5A-2833D0E496C9}" destId="{455C5144-A11F-4567-A67F-2016CEA41909}" srcOrd="4" destOrd="0" presId="urn:microsoft.com/office/officeart/2005/8/layout/hProcess9"/>
    <dgm:cxn modelId="{5AB9E147-E631-4FF3-8B0B-F44B751062FB}" type="presParOf" srcId="{389CA8D9-866A-4AF8-BD5A-2833D0E496C9}" destId="{CD86FF3A-E67B-4ADA-BF3E-6D06ED8C10E2}" srcOrd="5" destOrd="0" presId="urn:microsoft.com/office/officeart/2005/8/layout/hProcess9"/>
    <dgm:cxn modelId="{4F4F76C9-BA78-46B7-9751-D7CABED0C120}" type="presParOf" srcId="{389CA8D9-866A-4AF8-BD5A-2833D0E496C9}" destId="{F4B6E2EA-E083-44E2-AFB0-0B705724993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6E13662-5625-4172-9889-148C9D8BE28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948A0CC-05B4-443A-9355-6D69D8010461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arkusz egzaminacyjny 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dirty="0" smtClean="0">
              <a:solidFill>
                <a:schemeClr val="tx1"/>
              </a:solidFill>
            </a:rPr>
            <a:t>do pierwszej części sprawdzianu</a:t>
          </a:r>
          <a:endParaRPr lang="pl-PL" dirty="0">
            <a:solidFill>
              <a:schemeClr val="tx1"/>
            </a:solidFill>
          </a:endParaRPr>
        </a:p>
      </dgm:t>
    </dgm:pt>
    <dgm:pt modelId="{A4ABCBE9-9C24-4351-8CBC-BB860F7AC078}" type="parTrans" cxnId="{A4E56C73-1B80-4011-8313-1E3B17551ADA}">
      <dgm:prSet/>
      <dgm:spPr/>
      <dgm:t>
        <a:bodyPr/>
        <a:lstStyle/>
        <a:p>
          <a:endParaRPr lang="pl-PL"/>
        </a:p>
      </dgm:t>
    </dgm:pt>
    <dgm:pt modelId="{AEB40DFE-2FB5-4AA0-8B92-9D223B582374}" type="sibTrans" cxnId="{A4E56C73-1B80-4011-8313-1E3B17551ADA}">
      <dgm:prSet/>
      <dgm:spPr/>
      <dgm:t>
        <a:bodyPr/>
        <a:lstStyle/>
        <a:p>
          <a:endParaRPr lang="pl-PL"/>
        </a:p>
      </dgm:t>
    </dgm:pt>
    <dgm:pt modelId="{99987218-4EE9-4D96-A919-8BD8B49D3EB4}">
      <dgm:prSet/>
      <dgm:spPr/>
      <dgm:t>
        <a:bodyPr/>
        <a:lstStyle/>
        <a:p>
          <a:pPr rtl="0"/>
          <a:r>
            <a:rPr lang="pl-PL" dirty="0" smtClean="0"/>
            <a:t>na zeszycie zadań</a:t>
          </a:r>
          <a:endParaRPr lang="pl-PL" dirty="0"/>
        </a:p>
      </dgm:t>
    </dgm:pt>
    <dgm:pt modelId="{0A4D9CCE-588F-4688-8918-92B3574F9726}" type="parTrans" cxnId="{3E90FFB3-E277-477E-AFC7-36DC899B4A3E}">
      <dgm:prSet/>
      <dgm:spPr/>
      <dgm:t>
        <a:bodyPr/>
        <a:lstStyle/>
        <a:p>
          <a:endParaRPr lang="pl-PL"/>
        </a:p>
      </dgm:t>
    </dgm:pt>
    <dgm:pt modelId="{A9609544-CB2D-4CA5-BD9A-D6CFFDDAD09A}" type="sibTrans" cxnId="{3E90FFB3-E277-477E-AFC7-36DC899B4A3E}">
      <dgm:prSet/>
      <dgm:spPr/>
      <dgm:t>
        <a:bodyPr/>
        <a:lstStyle/>
        <a:p>
          <a:endParaRPr lang="pl-PL"/>
        </a:p>
      </dgm:t>
    </dgm:pt>
    <dgm:pt modelId="{E70C12DF-8F78-4CF7-B853-A81E738780E7}">
      <dgm:prSet/>
      <dgm:spPr/>
      <dgm:t>
        <a:bodyPr/>
        <a:lstStyle/>
        <a:p>
          <a:pPr rtl="0"/>
          <a:r>
            <a:rPr lang="pl-PL" dirty="0" smtClean="0"/>
            <a:t>na karcie rozwiązań zadań otwartych z języka polskiego</a:t>
          </a:r>
          <a:endParaRPr lang="pl-PL" dirty="0"/>
        </a:p>
      </dgm:t>
    </dgm:pt>
    <dgm:pt modelId="{98E1750A-B0FD-4B0C-9BA1-CACAF0114D2E}" type="parTrans" cxnId="{82934022-9568-407D-A7CF-3C9E3D7E63EF}">
      <dgm:prSet/>
      <dgm:spPr/>
      <dgm:t>
        <a:bodyPr/>
        <a:lstStyle/>
        <a:p>
          <a:endParaRPr lang="pl-PL"/>
        </a:p>
      </dgm:t>
    </dgm:pt>
    <dgm:pt modelId="{460FF76E-BA2F-49A8-BA37-3C8C1B60917D}" type="sibTrans" cxnId="{82934022-9568-407D-A7CF-3C9E3D7E63EF}">
      <dgm:prSet/>
      <dgm:spPr/>
      <dgm:t>
        <a:bodyPr/>
        <a:lstStyle/>
        <a:p>
          <a:endParaRPr lang="pl-PL"/>
        </a:p>
      </dgm:t>
    </dgm:pt>
    <dgm:pt modelId="{FC2DF175-7DC6-4B30-8C81-FEF39C55D74F}">
      <dgm:prSet/>
      <dgm:spPr/>
      <dgm:t>
        <a:bodyPr/>
        <a:lstStyle/>
        <a:p>
          <a:pPr rtl="0"/>
          <a:r>
            <a:rPr lang="pl-PL" dirty="0" smtClean="0"/>
            <a:t>na karcie rozwiązań zadań otwartych z matematyki</a:t>
          </a:r>
          <a:endParaRPr lang="pl-PL" dirty="0"/>
        </a:p>
      </dgm:t>
    </dgm:pt>
    <dgm:pt modelId="{B96487D6-AEFF-4683-8398-69DFDE47D8B6}" type="parTrans" cxnId="{EEBD084A-5797-4FEF-9E5E-AB47500A6BFC}">
      <dgm:prSet/>
      <dgm:spPr/>
      <dgm:t>
        <a:bodyPr/>
        <a:lstStyle/>
        <a:p>
          <a:endParaRPr lang="pl-PL"/>
        </a:p>
      </dgm:t>
    </dgm:pt>
    <dgm:pt modelId="{ADA9F2A2-CC27-42BE-B16F-86CD02702197}" type="sibTrans" cxnId="{EEBD084A-5797-4FEF-9E5E-AB47500A6BFC}">
      <dgm:prSet/>
      <dgm:spPr/>
      <dgm:t>
        <a:bodyPr/>
        <a:lstStyle/>
        <a:p>
          <a:endParaRPr lang="pl-PL"/>
        </a:p>
      </dgm:t>
    </dgm:pt>
    <dgm:pt modelId="{B641CE12-1C6A-441A-9AC7-8EA4935B3566}">
      <dgm:prSet/>
      <dgm:spPr/>
      <dgm:t>
        <a:bodyPr/>
        <a:lstStyle/>
        <a:p>
          <a:pPr rtl="0"/>
          <a:r>
            <a:rPr lang="pl-PL" dirty="0" smtClean="0"/>
            <a:t>na karcie odpowiedzi</a:t>
          </a:r>
          <a:endParaRPr lang="pl-PL" dirty="0"/>
        </a:p>
      </dgm:t>
    </dgm:pt>
    <dgm:pt modelId="{60662A47-010E-4270-ABD4-054549A3A051}" type="parTrans" cxnId="{C45E9A7F-FBF1-4656-8A59-AD7480CC7E6E}">
      <dgm:prSet/>
      <dgm:spPr/>
      <dgm:t>
        <a:bodyPr/>
        <a:lstStyle/>
        <a:p>
          <a:endParaRPr lang="pl-PL"/>
        </a:p>
      </dgm:t>
    </dgm:pt>
    <dgm:pt modelId="{3A6A7F35-BB71-4EDB-92B6-8F21DBE14553}" type="sibTrans" cxnId="{C45E9A7F-FBF1-4656-8A59-AD7480CC7E6E}">
      <dgm:prSet/>
      <dgm:spPr/>
      <dgm:t>
        <a:bodyPr/>
        <a:lstStyle/>
        <a:p>
          <a:endParaRPr lang="pl-PL"/>
        </a:p>
      </dgm:t>
    </dgm:pt>
    <dgm:pt modelId="{25927EB2-FB29-4AC6-A587-448EABA6F361}" type="pres">
      <dgm:prSet presAssocID="{C6E13662-5625-4172-9889-148C9D8BE2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483B9433-101B-4B9B-830B-AD0968A56411}" type="pres">
      <dgm:prSet presAssocID="{D948A0CC-05B4-443A-9355-6D69D8010461}" presName="root" presStyleCnt="0"/>
      <dgm:spPr/>
    </dgm:pt>
    <dgm:pt modelId="{05F46B00-31F2-451C-9D06-5402C4439178}" type="pres">
      <dgm:prSet presAssocID="{D948A0CC-05B4-443A-9355-6D69D8010461}" presName="rootComposite" presStyleCnt="0"/>
      <dgm:spPr/>
    </dgm:pt>
    <dgm:pt modelId="{8CEED8A4-65D9-4985-B7E2-6ACE9BB2DD95}" type="pres">
      <dgm:prSet presAssocID="{D948A0CC-05B4-443A-9355-6D69D8010461}" presName="rootText" presStyleLbl="node1" presStyleIdx="0" presStyleCnt="1" custScaleX="369675" custScaleY="126745"/>
      <dgm:spPr/>
      <dgm:t>
        <a:bodyPr/>
        <a:lstStyle/>
        <a:p>
          <a:endParaRPr lang="pl-PL"/>
        </a:p>
      </dgm:t>
    </dgm:pt>
    <dgm:pt modelId="{9ACFAF2B-F2DA-4CF4-80DF-50812C0F44EC}" type="pres">
      <dgm:prSet presAssocID="{D948A0CC-05B4-443A-9355-6D69D8010461}" presName="rootConnector" presStyleLbl="node1" presStyleIdx="0" presStyleCnt="1"/>
      <dgm:spPr/>
      <dgm:t>
        <a:bodyPr/>
        <a:lstStyle/>
        <a:p>
          <a:endParaRPr lang="pl-PL"/>
        </a:p>
      </dgm:t>
    </dgm:pt>
    <dgm:pt modelId="{2A3361FB-8DB0-42D4-84B0-FE551B32E906}" type="pres">
      <dgm:prSet presAssocID="{D948A0CC-05B4-443A-9355-6D69D8010461}" presName="childShape" presStyleCnt="0"/>
      <dgm:spPr/>
    </dgm:pt>
    <dgm:pt modelId="{4A3A497D-3ECD-4355-A5DB-94B4DC32139B}" type="pres">
      <dgm:prSet presAssocID="{0A4D9CCE-588F-4688-8918-92B3574F9726}" presName="Name13" presStyleLbl="parChTrans1D2" presStyleIdx="0" presStyleCnt="4"/>
      <dgm:spPr/>
      <dgm:t>
        <a:bodyPr/>
        <a:lstStyle/>
        <a:p>
          <a:endParaRPr lang="pl-PL"/>
        </a:p>
      </dgm:t>
    </dgm:pt>
    <dgm:pt modelId="{B7EDCA0A-92B1-44BD-85C7-8ED9B327777E}" type="pres">
      <dgm:prSet presAssocID="{99987218-4EE9-4D96-A919-8BD8B49D3EB4}" presName="childText" presStyleLbl="bgAcc1" presStyleIdx="0" presStyleCnt="4" custScaleX="2771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3C39AB-72CE-4EF6-B5EC-5C9A9FE33B26}" type="pres">
      <dgm:prSet presAssocID="{98E1750A-B0FD-4B0C-9BA1-CACAF0114D2E}" presName="Name13" presStyleLbl="parChTrans1D2" presStyleIdx="1" presStyleCnt="4"/>
      <dgm:spPr/>
      <dgm:t>
        <a:bodyPr/>
        <a:lstStyle/>
        <a:p>
          <a:endParaRPr lang="pl-PL"/>
        </a:p>
      </dgm:t>
    </dgm:pt>
    <dgm:pt modelId="{54962635-48BD-49AB-994F-072F521B34D8}" type="pres">
      <dgm:prSet presAssocID="{E70C12DF-8F78-4CF7-B853-A81E738780E7}" presName="childText" presStyleLbl="bgAcc1" presStyleIdx="1" presStyleCnt="4" custScaleX="2771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AA4896-8549-4ADD-A98C-94AA246AF76D}" type="pres">
      <dgm:prSet presAssocID="{B96487D6-AEFF-4683-8398-69DFDE47D8B6}" presName="Name13" presStyleLbl="parChTrans1D2" presStyleIdx="2" presStyleCnt="4"/>
      <dgm:spPr/>
      <dgm:t>
        <a:bodyPr/>
        <a:lstStyle/>
        <a:p>
          <a:endParaRPr lang="pl-PL"/>
        </a:p>
      </dgm:t>
    </dgm:pt>
    <dgm:pt modelId="{7D435D30-3D35-4322-A041-9F5DDE4B8393}" type="pres">
      <dgm:prSet presAssocID="{FC2DF175-7DC6-4B30-8C81-FEF39C55D74F}" presName="childText" presStyleLbl="bgAcc1" presStyleIdx="2" presStyleCnt="4" custScaleX="2771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97F230-0A52-45E8-9965-384D738A033D}" type="pres">
      <dgm:prSet presAssocID="{60662A47-010E-4270-ABD4-054549A3A051}" presName="Name13" presStyleLbl="parChTrans1D2" presStyleIdx="3" presStyleCnt="4"/>
      <dgm:spPr/>
      <dgm:t>
        <a:bodyPr/>
        <a:lstStyle/>
        <a:p>
          <a:endParaRPr lang="pl-PL"/>
        </a:p>
      </dgm:t>
    </dgm:pt>
    <dgm:pt modelId="{30B8AA56-54F9-4208-84F6-34BFA997EFDA}" type="pres">
      <dgm:prSet presAssocID="{B641CE12-1C6A-441A-9AC7-8EA4935B3566}" presName="childText" presStyleLbl="bgAcc1" presStyleIdx="3" presStyleCnt="4" custScaleX="2771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D3DA391-AC0C-40E2-BB21-2B827B16257A}" type="presOf" srcId="{0A4D9CCE-588F-4688-8918-92B3574F9726}" destId="{4A3A497D-3ECD-4355-A5DB-94B4DC32139B}" srcOrd="0" destOrd="0" presId="urn:microsoft.com/office/officeart/2005/8/layout/hierarchy3"/>
    <dgm:cxn modelId="{C45E9A7F-FBF1-4656-8A59-AD7480CC7E6E}" srcId="{D948A0CC-05B4-443A-9355-6D69D8010461}" destId="{B641CE12-1C6A-441A-9AC7-8EA4935B3566}" srcOrd="3" destOrd="0" parTransId="{60662A47-010E-4270-ABD4-054549A3A051}" sibTransId="{3A6A7F35-BB71-4EDB-92B6-8F21DBE14553}"/>
    <dgm:cxn modelId="{4C810C24-0D99-407E-9025-AFCE0C00CFDC}" type="presOf" srcId="{B96487D6-AEFF-4683-8398-69DFDE47D8B6}" destId="{81AA4896-8549-4ADD-A98C-94AA246AF76D}" srcOrd="0" destOrd="0" presId="urn:microsoft.com/office/officeart/2005/8/layout/hierarchy3"/>
    <dgm:cxn modelId="{B7DC253E-31A0-4EC1-8E29-79833794AFB6}" type="presOf" srcId="{B641CE12-1C6A-441A-9AC7-8EA4935B3566}" destId="{30B8AA56-54F9-4208-84F6-34BFA997EFDA}" srcOrd="0" destOrd="0" presId="urn:microsoft.com/office/officeart/2005/8/layout/hierarchy3"/>
    <dgm:cxn modelId="{978546DC-62C8-454E-B908-945650AC1F5D}" type="presOf" srcId="{FC2DF175-7DC6-4B30-8C81-FEF39C55D74F}" destId="{7D435D30-3D35-4322-A041-9F5DDE4B8393}" srcOrd="0" destOrd="0" presId="urn:microsoft.com/office/officeart/2005/8/layout/hierarchy3"/>
    <dgm:cxn modelId="{3E90FFB3-E277-477E-AFC7-36DC899B4A3E}" srcId="{D948A0CC-05B4-443A-9355-6D69D8010461}" destId="{99987218-4EE9-4D96-A919-8BD8B49D3EB4}" srcOrd="0" destOrd="0" parTransId="{0A4D9CCE-588F-4688-8918-92B3574F9726}" sibTransId="{A9609544-CB2D-4CA5-BD9A-D6CFFDDAD09A}"/>
    <dgm:cxn modelId="{F61570E0-17F7-43DD-85B0-896622EB799F}" type="presOf" srcId="{60662A47-010E-4270-ABD4-054549A3A051}" destId="{1797F230-0A52-45E8-9965-384D738A033D}" srcOrd="0" destOrd="0" presId="urn:microsoft.com/office/officeart/2005/8/layout/hierarchy3"/>
    <dgm:cxn modelId="{F5BB599B-97F4-4480-A654-90B76E43B1AE}" type="presOf" srcId="{C6E13662-5625-4172-9889-148C9D8BE281}" destId="{25927EB2-FB29-4AC6-A587-448EABA6F361}" srcOrd="0" destOrd="0" presId="urn:microsoft.com/office/officeart/2005/8/layout/hierarchy3"/>
    <dgm:cxn modelId="{82934022-9568-407D-A7CF-3C9E3D7E63EF}" srcId="{D948A0CC-05B4-443A-9355-6D69D8010461}" destId="{E70C12DF-8F78-4CF7-B853-A81E738780E7}" srcOrd="1" destOrd="0" parTransId="{98E1750A-B0FD-4B0C-9BA1-CACAF0114D2E}" sibTransId="{460FF76E-BA2F-49A8-BA37-3C8C1B60917D}"/>
    <dgm:cxn modelId="{A4E56C73-1B80-4011-8313-1E3B17551ADA}" srcId="{C6E13662-5625-4172-9889-148C9D8BE281}" destId="{D948A0CC-05B4-443A-9355-6D69D8010461}" srcOrd="0" destOrd="0" parTransId="{A4ABCBE9-9C24-4351-8CBC-BB860F7AC078}" sibTransId="{AEB40DFE-2FB5-4AA0-8B92-9D223B582374}"/>
    <dgm:cxn modelId="{23C9D7E6-F6CD-46AE-8699-C94DC623BA5C}" type="presOf" srcId="{99987218-4EE9-4D96-A919-8BD8B49D3EB4}" destId="{B7EDCA0A-92B1-44BD-85C7-8ED9B327777E}" srcOrd="0" destOrd="0" presId="urn:microsoft.com/office/officeart/2005/8/layout/hierarchy3"/>
    <dgm:cxn modelId="{93C34557-16FE-404C-BF52-CB8426DE5FBA}" type="presOf" srcId="{E70C12DF-8F78-4CF7-B853-A81E738780E7}" destId="{54962635-48BD-49AB-994F-072F521B34D8}" srcOrd="0" destOrd="0" presId="urn:microsoft.com/office/officeart/2005/8/layout/hierarchy3"/>
    <dgm:cxn modelId="{EEBD084A-5797-4FEF-9E5E-AB47500A6BFC}" srcId="{D948A0CC-05B4-443A-9355-6D69D8010461}" destId="{FC2DF175-7DC6-4B30-8C81-FEF39C55D74F}" srcOrd="2" destOrd="0" parTransId="{B96487D6-AEFF-4683-8398-69DFDE47D8B6}" sibTransId="{ADA9F2A2-CC27-42BE-B16F-86CD02702197}"/>
    <dgm:cxn modelId="{F02FA445-230C-4BD0-B58D-8553ED14989E}" type="presOf" srcId="{98E1750A-B0FD-4B0C-9BA1-CACAF0114D2E}" destId="{0E3C39AB-72CE-4EF6-B5EC-5C9A9FE33B26}" srcOrd="0" destOrd="0" presId="urn:microsoft.com/office/officeart/2005/8/layout/hierarchy3"/>
    <dgm:cxn modelId="{2689BA23-D841-41DE-84A3-398874BEE232}" type="presOf" srcId="{D948A0CC-05B4-443A-9355-6D69D8010461}" destId="{8CEED8A4-65D9-4985-B7E2-6ACE9BB2DD95}" srcOrd="0" destOrd="0" presId="urn:microsoft.com/office/officeart/2005/8/layout/hierarchy3"/>
    <dgm:cxn modelId="{56BF3776-5AC3-46E4-9A5E-EA648777F91D}" type="presOf" srcId="{D948A0CC-05B4-443A-9355-6D69D8010461}" destId="{9ACFAF2B-F2DA-4CF4-80DF-50812C0F44EC}" srcOrd="1" destOrd="0" presId="urn:microsoft.com/office/officeart/2005/8/layout/hierarchy3"/>
    <dgm:cxn modelId="{EDE10EE6-2657-4D94-B200-1D97B3544839}" type="presParOf" srcId="{25927EB2-FB29-4AC6-A587-448EABA6F361}" destId="{483B9433-101B-4B9B-830B-AD0968A56411}" srcOrd="0" destOrd="0" presId="urn:microsoft.com/office/officeart/2005/8/layout/hierarchy3"/>
    <dgm:cxn modelId="{E70C6A9A-AC8C-4B1A-847B-5027AF5123F6}" type="presParOf" srcId="{483B9433-101B-4B9B-830B-AD0968A56411}" destId="{05F46B00-31F2-451C-9D06-5402C4439178}" srcOrd="0" destOrd="0" presId="urn:microsoft.com/office/officeart/2005/8/layout/hierarchy3"/>
    <dgm:cxn modelId="{F7FE8F3D-826E-4456-8E7C-4358D3D05550}" type="presParOf" srcId="{05F46B00-31F2-451C-9D06-5402C4439178}" destId="{8CEED8A4-65D9-4985-B7E2-6ACE9BB2DD95}" srcOrd="0" destOrd="0" presId="urn:microsoft.com/office/officeart/2005/8/layout/hierarchy3"/>
    <dgm:cxn modelId="{F49606F0-A351-4D86-9F0A-FDF7DA0A29D0}" type="presParOf" srcId="{05F46B00-31F2-451C-9D06-5402C4439178}" destId="{9ACFAF2B-F2DA-4CF4-80DF-50812C0F44EC}" srcOrd="1" destOrd="0" presId="urn:microsoft.com/office/officeart/2005/8/layout/hierarchy3"/>
    <dgm:cxn modelId="{B87BA615-209E-40AC-B33C-878AF1AF800C}" type="presParOf" srcId="{483B9433-101B-4B9B-830B-AD0968A56411}" destId="{2A3361FB-8DB0-42D4-84B0-FE551B32E906}" srcOrd="1" destOrd="0" presId="urn:microsoft.com/office/officeart/2005/8/layout/hierarchy3"/>
    <dgm:cxn modelId="{672B4C42-3DAD-400B-A723-9D60986E01E4}" type="presParOf" srcId="{2A3361FB-8DB0-42D4-84B0-FE551B32E906}" destId="{4A3A497D-3ECD-4355-A5DB-94B4DC32139B}" srcOrd="0" destOrd="0" presId="urn:microsoft.com/office/officeart/2005/8/layout/hierarchy3"/>
    <dgm:cxn modelId="{6C4F33A5-FE77-4C94-9EB0-191E276D2D1B}" type="presParOf" srcId="{2A3361FB-8DB0-42D4-84B0-FE551B32E906}" destId="{B7EDCA0A-92B1-44BD-85C7-8ED9B327777E}" srcOrd="1" destOrd="0" presId="urn:microsoft.com/office/officeart/2005/8/layout/hierarchy3"/>
    <dgm:cxn modelId="{D1E88E93-B140-47D6-90E8-445AE92B563E}" type="presParOf" srcId="{2A3361FB-8DB0-42D4-84B0-FE551B32E906}" destId="{0E3C39AB-72CE-4EF6-B5EC-5C9A9FE33B26}" srcOrd="2" destOrd="0" presId="urn:microsoft.com/office/officeart/2005/8/layout/hierarchy3"/>
    <dgm:cxn modelId="{CBC201B6-B0D3-43B5-8282-46827D57355A}" type="presParOf" srcId="{2A3361FB-8DB0-42D4-84B0-FE551B32E906}" destId="{54962635-48BD-49AB-994F-072F521B34D8}" srcOrd="3" destOrd="0" presId="urn:microsoft.com/office/officeart/2005/8/layout/hierarchy3"/>
    <dgm:cxn modelId="{D12D04DC-AC0E-42AD-8616-5C6BD227D4B0}" type="presParOf" srcId="{2A3361FB-8DB0-42D4-84B0-FE551B32E906}" destId="{81AA4896-8549-4ADD-A98C-94AA246AF76D}" srcOrd="4" destOrd="0" presId="urn:microsoft.com/office/officeart/2005/8/layout/hierarchy3"/>
    <dgm:cxn modelId="{F9A804BF-758A-4165-844C-FE534200705F}" type="presParOf" srcId="{2A3361FB-8DB0-42D4-84B0-FE551B32E906}" destId="{7D435D30-3D35-4322-A041-9F5DDE4B8393}" srcOrd="5" destOrd="0" presId="urn:microsoft.com/office/officeart/2005/8/layout/hierarchy3"/>
    <dgm:cxn modelId="{87048C26-9BB1-4C1F-B2C4-DBDDC6486A34}" type="presParOf" srcId="{2A3361FB-8DB0-42D4-84B0-FE551B32E906}" destId="{1797F230-0A52-45E8-9965-384D738A033D}" srcOrd="6" destOrd="0" presId="urn:microsoft.com/office/officeart/2005/8/layout/hierarchy3"/>
    <dgm:cxn modelId="{ADC3D1CA-9BA6-4142-9B3C-7B14D4937E40}" type="presParOf" srcId="{2A3361FB-8DB0-42D4-84B0-FE551B32E906}" destId="{30B8AA56-54F9-4208-84F6-34BFA997EFD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6E13662-5625-4172-9889-148C9D8BE28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948A0CC-05B4-443A-9355-6D69D8010461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arkusz egzaminacyjny 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dirty="0" smtClean="0">
              <a:solidFill>
                <a:schemeClr val="tx1"/>
              </a:solidFill>
            </a:rPr>
            <a:t>do drugiej części sprawdzianu</a:t>
          </a:r>
          <a:endParaRPr lang="pl-PL" dirty="0">
            <a:solidFill>
              <a:schemeClr val="tx1"/>
            </a:solidFill>
          </a:endParaRPr>
        </a:p>
      </dgm:t>
    </dgm:pt>
    <dgm:pt modelId="{A4ABCBE9-9C24-4351-8CBC-BB860F7AC078}" type="parTrans" cxnId="{A4E56C73-1B80-4011-8313-1E3B17551ADA}">
      <dgm:prSet/>
      <dgm:spPr/>
      <dgm:t>
        <a:bodyPr/>
        <a:lstStyle/>
        <a:p>
          <a:endParaRPr lang="pl-PL"/>
        </a:p>
      </dgm:t>
    </dgm:pt>
    <dgm:pt modelId="{AEB40DFE-2FB5-4AA0-8B92-9D223B582374}" type="sibTrans" cxnId="{A4E56C73-1B80-4011-8313-1E3B17551ADA}">
      <dgm:prSet/>
      <dgm:spPr/>
      <dgm:t>
        <a:bodyPr/>
        <a:lstStyle/>
        <a:p>
          <a:endParaRPr lang="pl-PL"/>
        </a:p>
      </dgm:t>
    </dgm:pt>
    <dgm:pt modelId="{D1A9F685-3871-43B0-AAE5-7C6EF12E9B87}">
      <dgm:prSet custT="1"/>
      <dgm:spPr/>
      <dgm:t>
        <a:bodyPr/>
        <a:lstStyle/>
        <a:p>
          <a:pPr rtl="0"/>
          <a:r>
            <a:rPr lang="pl-PL" sz="1600" dirty="0" smtClean="0"/>
            <a:t>na zeszycie zadań</a:t>
          </a:r>
          <a:endParaRPr lang="pl-PL" sz="1600" dirty="0"/>
        </a:p>
      </dgm:t>
    </dgm:pt>
    <dgm:pt modelId="{16707A20-F85C-4AF6-B50B-AD8FC18CE33A}" type="parTrans" cxnId="{37168DC1-692A-40DA-BE40-59CCB44254AB}">
      <dgm:prSet/>
      <dgm:spPr/>
      <dgm:t>
        <a:bodyPr/>
        <a:lstStyle/>
        <a:p>
          <a:endParaRPr lang="pl-PL"/>
        </a:p>
      </dgm:t>
    </dgm:pt>
    <dgm:pt modelId="{EE01B559-F6C9-4A44-817B-1C8BDD472EFD}" type="sibTrans" cxnId="{37168DC1-692A-40DA-BE40-59CCB44254AB}">
      <dgm:prSet/>
      <dgm:spPr/>
      <dgm:t>
        <a:bodyPr/>
        <a:lstStyle/>
        <a:p>
          <a:endParaRPr lang="pl-PL"/>
        </a:p>
      </dgm:t>
    </dgm:pt>
    <dgm:pt modelId="{FBE6C1A5-6CCE-45AA-A7C0-444E6A81DA17}">
      <dgm:prSet custT="1"/>
      <dgm:spPr/>
      <dgm:t>
        <a:bodyPr/>
        <a:lstStyle/>
        <a:p>
          <a:pPr rtl="0"/>
          <a:r>
            <a:rPr lang="pl-PL" sz="1600" dirty="0" smtClean="0"/>
            <a:t>na karcie odpowiedzi </a:t>
          </a:r>
          <a:endParaRPr lang="pl-PL" sz="1600" dirty="0"/>
        </a:p>
      </dgm:t>
    </dgm:pt>
    <dgm:pt modelId="{0B2C842F-5410-41B9-86D7-A03B670CF3FD}" type="parTrans" cxnId="{B12064F7-BDD6-47A3-8B3A-E765B90868BA}">
      <dgm:prSet/>
      <dgm:spPr/>
      <dgm:t>
        <a:bodyPr/>
        <a:lstStyle/>
        <a:p>
          <a:endParaRPr lang="pl-PL"/>
        </a:p>
      </dgm:t>
    </dgm:pt>
    <dgm:pt modelId="{CD8FF4CA-FBD9-4D5E-A88E-566D8645609A}" type="sibTrans" cxnId="{B12064F7-BDD6-47A3-8B3A-E765B90868BA}">
      <dgm:prSet/>
      <dgm:spPr/>
      <dgm:t>
        <a:bodyPr/>
        <a:lstStyle/>
        <a:p>
          <a:endParaRPr lang="pl-PL"/>
        </a:p>
      </dgm:t>
    </dgm:pt>
    <dgm:pt modelId="{25927EB2-FB29-4AC6-A587-448EABA6F361}" type="pres">
      <dgm:prSet presAssocID="{C6E13662-5625-4172-9889-148C9D8BE2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483B9433-101B-4B9B-830B-AD0968A56411}" type="pres">
      <dgm:prSet presAssocID="{D948A0CC-05B4-443A-9355-6D69D8010461}" presName="root" presStyleCnt="0"/>
      <dgm:spPr/>
    </dgm:pt>
    <dgm:pt modelId="{05F46B00-31F2-451C-9D06-5402C4439178}" type="pres">
      <dgm:prSet presAssocID="{D948A0CC-05B4-443A-9355-6D69D8010461}" presName="rootComposite" presStyleCnt="0"/>
      <dgm:spPr/>
    </dgm:pt>
    <dgm:pt modelId="{8CEED8A4-65D9-4985-B7E2-6ACE9BB2DD95}" type="pres">
      <dgm:prSet presAssocID="{D948A0CC-05B4-443A-9355-6D69D8010461}" presName="rootText" presStyleLbl="node1" presStyleIdx="0" presStyleCnt="1" custScaleX="417533" custScaleY="126745" custLinFactNeighborY="-13660"/>
      <dgm:spPr/>
      <dgm:t>
        <a:bodyPr/>
        <a:lstStyle/>
        <a:p>
          <a:endParaRPr lang="pl-PL"/>
        </a:p>
      </dgm:t>
    </dgm:pt>
    <dgm:pt modelId="{9ACFAF2B-F2DA-4CF4-80DF-50812C0F44EC}" type="pres">
      <dgm:prSet presAssocID="{D948A0CC-05B4-443A-9355-6D69D8010461}" presName="rootConnector" presStyleLbl="node1" presStyleIdx="0" presStyleCnt="1"/>
      <dgm:spPr/>
      <dgm:t>
        <a:bodyPr/>
        <a:lstStyle/>
        <a:p>
          <a:endParaRPr lang="pl-PL"/>
        </a:p>
      </dgm:t>
    </dgm:pt>
    <dgm:pt modelId="{2A3361FB-8DB0-42D4-84B0-FE551B32E906}" type="pres">
      <dgm:prSet presAssocID="{D948A0CC-05B4-443A-9355-6D69D8010461}" presName="childShape" presStyleCnt="0"/>
      <dgm:spPr/>
    </dgm:pt>
    <dgm:pt modelId="{AA911C59-404B-4D9F-847E-FA5FD43BC35E}" type="pres">
      <dgm:prSet presAssocID="{16707A20-F85C-4AF6-B50B-AD8FC18CE33A}" presName="Name13" presStyleLbl="parChTrans1D2" presStyleIdx="0" presStyleCnt="2"/>
      <dgm:spPr/>
      <dgm:t>
        <a:bodyPr/>
        <a:lstStyle/>
        <a:p>
          <a:endParaRPr lang="pl-PL"/>
        </a:p>
      </dgm:t>
    </dgm:pt>
    <dgm:pt modelId="{C0F530B9-6457-4C0F-890D-8D267D0ADB76}" type="pres">
      <dgm:prSet presAssocID="{D1A9F685-3871-43B0-AAE5-7C6EF12E9B87}" presName="childText" presStyleLbl="bgAcc1" presStyleIdx="0" presStyleCnt="2" custScaleX="2439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35755D-423B-4E7E-B5DA-CCD2140E7D7A}" type="pres">
      <dgm:prSet presAssocID="{0B2C842F-5410-41B9-86D7-A03B670CF3FD}" presName="Name13" presStyleLbl="parChTrans1D2" presStyleIdx="1" presStyleCnt="2"/>
      <dgm:spPr/>
      <dgm:t>
        <a:bodyPr/>
        <a:lstStyle/>
        <a:p>
          <a:endParaRPr lang="pl-PL"/>
        </a:p>
      </dgm:t>
    </dgm:pt>
    <dgm:pt modelId="{266E2A44-4155-4644-8238-425D62DD244F}" type="pres">
      <dgm:prSet presAssocID="{FBE6C1A5-6CCE-45AA-A7C0-444E6A81DA17}" presName="childText" presStyleLbl="bgAcc1" presStyleIdx="1" presStyleCnt="2" custScaleX="2439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5F0C086-5A23-48D8-A5D5-4C919D47815F}" type="presOf" srcId="{0B2C842F-5410-41B9-86D7-A03B670CF3FD}" destId="{4335755D-423B-4E7E-B5DA-CCD2140E7D7A}" srcOrd="0" destOrd="0" presId="urn:microsoft.com/office/officeart/2005/8/layout/hierarchy3"/>
    <dgm:cxn modelId="{5B67F13B-D98D-4000-B2E3-0E1D5AD8D786}" type="presOf" srcId="{D948A0CC-05B4-443A-9355-6D69D8010461}" destId="{8CEED8A4-65D9-4985-B7E2-6ACE9BB2DD95}" srcOrd="0" destOrd="0" presId="urn:microsoft.com/office/officeart/2005/8/layout/hierarchy3"/>
    <dgm:cxn modelId="{99D9DC2A-6823-45DB-B7FE-C4197A925051}" type="presOf" srcId="{D948A0CC-05B4-443A-9355-6D69D8010461}" destId="{9ACFAF2B-F2DA-4CF4-80DF-50812C0F44EC}" srcOrd="1" destOrd="0" presId="urn:microsoft.com/office/officeart/2005/8/layout/hierarchy3"/>
    <dgm:cxn modelId="{93D4ADE4-40F6-4949-9D8D-200255909FC2}" type="presOf" srcId="{FBE6C1A5-6CCE-45AA-A7C0-444E6A81DA17}" destId="{266E2A44-4155-4644-8238-425D62DD244F}" srcOrd="0" destOrd="0" presId="urn:microsoft.com/office/officeart/2005/8/layout/hierarchy3"/>
    <dgm:cxn modelId="{F9449445-58BF-4019-AAAD-BD3D73E099C3}" type="presOf" srcId="{C6E13662-5625-4172-9889-148C9D8BE281}" destId="{25927EB2-FB29-4AC6-A587-448EABA6F361}" srcOrd="0" destOrd="0" presId="urn:microsoft.com/office/officeart/2005/8/layout/hierarchy3"/>
    <dgm:cxn modelId="{37168DC1-692A-40DA-BE40-59CCB44254AB}" srcId="{D948A0CC-05B4-443A-9355-6D69D8010461}" destId="{D1A9F685-3871-43B0-AAE5-7C6EF12E9B87}" srcOrd="0" destOrd="0" parTransId="{16707A20-F85C-4AF6-B50B-AD8FC18CE33A}" sibTransId="{EE01B559-F6C9-4A44-817B-1C8BDD472EFD}"/>
    <dgm:cxn modelId="{BB0F5E86-CE2A-47D4-A209-1ABB444753D0}" type="presOf" srcId="{16707A20-F85C-4AF6-B50B-AD8FC18CE33A}" destId="{AA911C59-404B-4D9F-847E-FA5FD43BC35E}" srcOrd="0" destOrd="0" presId="urn:microsoft.com/office/officeart/2005/8/layout/hierarchy3"/>
    <dgm:cxn modelId="{39466FB0-91CD-4EE0-949B-D6853C7E3E48}" type="presOf" srcId="{D1A9F685-3871-43B0-AAE5-7C6EF12E9B87}" destId="{C0F530B9-6457-4C0F-890D-8D267D0ADB76}" srcOrd="0" destOrd="0" presId="urn:microsoft.com/office/officeart/2005/8/layout/hierarchy3"/>
    <dgm:cxn modelId="{A4E56C73-1B80-4011-8313-1E3B17551ADA}" srcId="{C6E13662-5625-4172-9889-148C9D8BE281}" destId="{D948A0CC-05B4-443A-9355-6D69D8010461}" srcOrd="0" destOrd="0" parTransId="{A4ABCBE9-9C24-4351-8CBC-BB860F7AC078}" sibTransId="{AEB40DFE-2FB5-4AA0-8B92-9D223B582374}"/>
    <dgm:cxn modelId="{B12064F7-BDD6-47A3-8B3A-E765B90868BA}" srcId="{D948A0CC-05B4-443A-9355-6D69D8010461}" destId="{FBE6C1A5-6CCE-45AA-A7C0-444E6A81DA17}" srcOrd="1" destOrd="0" parTransId="{0B2C842F-5410-41B9-86D7-A03B670CF3FD}" sibTransId="{CD8FF4CA-FBD9-4D5E-A88E-566D8645609A}"/>
    <dgm:cxn modelId="{C3A47C3B-5C7F-494C-9F66-E092EA4B4AD1}" type="presParOf" srcId="{25927EB2-FB29-4AC6-A587-448EABA6F361}" destId="{483B9433-101B-4B9B-830B-AD0968A56411}" srcOrd="0" destOrd="0" presId="urn:microsoft.com/office/officeart/2005/8/layout/hierarchy3"/>
    <dgm:cxn modelId="{26578B28-ADAC-498E-B580-434139F104FA}" type="presParOf" srcId="{483B9433-101B-4B9B-830B-AD0968A56411}" destId="{05F46B00-31F2-451C-9D06-5402C4439178}" srcOrd="0" destOrd="0" presId="urn:microsoft.com/office/officeart/2005/8/layout/hierarchy3"/>
    <dgm:cxn modelId="{01655ABC-506D-4AE8-9020-628BEA5F19A1}" type="presParOf" srcId="{05F46B00-31F2-451C-9D06-5402C4439178}" destId="{8CEED8A4-65D9-4985-B7E2-6ACE9BB2DD95}" srcOrd="0" destOrd="0" presId="urn:microsoft.com/office/officeart/2005/8/layout/hierarchy3"/>
    <dgm:cxn modelId="{60AF7528-AA64-487F-ADAC-C71C4E39938E}" type="presParOf" srcId="{05F46B00-31F2-451C-9D06-5402C4439178}" destId="{9ACFAF2B-F2DA-4CF4-80DF-50812C0F44EC}" srcOrd="1" destOrd="0" presId="urn:microsoft.com/office/officeart/2005/8/layout/hierarchy3"/>
    <dgm:cxn modelId="{C326CB46-60FA-467E-8FAB-2562230A0D06}" type="presParOf" srcId="{483B9433-101B-4B9B-830B-AD0968A56411}" destId="{2A3361FB-8DB0-42D4-84B0-FE551B32E906}" srcOrd="1" destOrd="0" presId="urn:microsoft.com/office/officeart/2005/8/layout/hierarchy3"/>
    <dgm:cxn modelId="{7DB2C1FC-7161-4A28-89F0-3060E988830E}" type="presParOf" srcId="{2A3361FB-8DB0-42D4-84B0-FE551B32E906}" destId="{AA911C59-404B-4D9F-847E-FA5FD43BC35E}" srcOrd="0" destOrd="0" presId="urn:microsoft.com/office/officeart/2005/8/layout/hierarchy3"/>
    <dgm:cxn modelId="{072D4F41-E90E-4D2E-B057-2831C38D91F0}" type="presParOf" srcId="{2A3361FB-8DB0-42D4-84B0-FE551B32E906}" destId="{C0F530B9-6457-4C0F-890D-8D267D0ADB76}" srcOrd="1" destOrd="0" presId="urn:microsoft.com/office/officeart/2005/8/layout/hierarchy3"/>
    <dgm:cxn modelId="{D2160CD7-6A8C-46F2-B88F-9E9F41966D11}" type="presParOf" srcId="{2A3361FB-8DB0-42D4-84B0-FE551B32E906}" destId="{4335755D-423B-4E7E-B5DA-CCD2140E7D7A}" srcOrd="2" destOrd="0" presId="urn:microsoft.com/office/officeart/2005/8/layout/hierarchy3"/>
    <dgm:cxn modelId="{6CF16C4D-A78E-4805-A4F3-083D10054AF7}" type="presParOf" srcId="{2A3361FB-8DB0-42D4-84B0-FE551B32E906}" destId="{266E2A44-4155-4644-8238-425D62DD244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583CE2F-59AE-4426-9121-520645708E63}" type="doc">
      <dgm:prSet loTypeId="urn:microsoft.com/office/officeart/2005/8/layout/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85982133-DFB8-4AD8-B231-B53ECBD3BE55}">
      <dgm:prSet custT="1"/>
      <dgm:spPr/>
      <dgm:t>
        <a:bodyPr/>
        <a:lstStyle/>
        <a:p>
          <a:pPr rtl="0"/>
          <a:r>
            <a:rPr lang="pl-PL" sz="2400" dirty="0" smtClean="0">
              <a:latin typeface="Calibri" panose="020F0502020204030204" pitchFamily="34" charset="0"/>
            </a:rPr>
            <a:t>odpowiadają za prawidłowy przebieg pracy uczniów </a:t>
          </a:r>
          <a:br>
            <a:rPr lang="pl-PL" sz="2400" dirty="0" smtClean="0">
              <a:latin typeface="Calibri" panose="020F0502020204030204" pitchFamily="34" charset="0"/>
            </a:rPr>
          </a:br>
          <a:r>
            <a:rPr lang="pl-PL" sz="2400" b="1" dirty="0" smtClean="0">
              <a:latin typeface="Calibri" panose="020F0502020204030204" pitchFamily="34" charset="0"/>
            </a:rPr>
            <a:t>w wyznaczonym sektorze</a:t>
          </a:r>
          <a:r>
            <a:rPr lang="pl-PL" sz="2400" dirty="0" smtClean="0">
              <a:latin typeface="Calibri" panose="020F0502020204030204" pitchFamily="34" charset="0"/>
            </a:rPr>
            <a:t>, zgodnie z </a:t>
          </a:r>
          <a:r>
            <a:rPr lang="pl-PL" sz="2400" i="1" dirty="0" smtClean="0">
              <a:latin typeface="Calibri" panose="020F0502020204030204" pitchFamily="34" charset="0"/>
            </a:rPr>
            <a:t>Planem sali egzaminacyjnej </a:t>
          </a:r>
          <a:endParaRPr lang="pl-PL" sz="2400" dirty="0">
            <a:latin typeface="Calibri" panose="020F0502020204030204" pitchFamily="34" charset="0"/>
          </a:endParaRPr>
        </a:p>
      </dgm:t>
    </dgm:pt>
    <dgm:pt modelId="{CF363BA0-5222-4F63-9C90-EE0BA5F1771A}" type="parTrans" cxnId="{AF581FFF-84B4-4721-A0B8-D70C47AF08CD}">
      <dgm:prSet/>
      <dgm:spPr/>
      <dgm:t>
        <a:bodyPr/>
        <a:lstStyle/>
        <a:p>
          <a:endParaRPr lang="pl-PL"/>
        </a:p>
      </dgm:t>
    </dgm:pt>
    <dgm:pt modelId="{92865EEE-2F5E-4A8B-94DB-A73F3ABC4F70}" type="sibTrans" cxnId="{AF581FFF-84B4-4721-A0B8-D70C47AF08CD}">
      <dgm:prSet/>
      <dgm:spPr/>
      <dgm:t>
        <a:bodyPr/>
        <a:lstStyle/>
        <a:p>
          <a:endParaRPr lang="pl-PL"/>
        </a:p>
      </dgm:t>
    </dgm:pt>
    <dgm:pt modelId="{CA2CC18F-433A-4DC0-8E1A-2CF95D4D16FB}">
      <dgm:prSet custT="1"/>
      <dgm:spPr/>
      <dgm:t>
        <a:bodyPr/>
        <a:lstStyle/>
        <a:p>
          <a:pPr rtl="0"/>
          <a:r>
            <a:rPr lang="pl-PL" sz="2400" dirty="0" smtClean="0">
              <a:latin typeface="Calibri" panose="020F0502020204030204" pitchFamily="34" charset="0"/>
            </a:rPr>
            <a:t>odpowiadają za </a:t>
          </a:r>
          <a:r>
            <a:rPr lang="pl-PL" sz="2400" b="1" dirty="0" smtClean="0">
              <a:latin typeface="Calibri" panose="020F0502020204030204" pitchFamily="34" charset="0"/>
            </a:rPr>
            <a:t>prawidłowe wyrwanie</a:t>
          </a:r>
          <a:r>
            <a:rPr lang="pl-PL" sz="2400" dirty="0" smtClean="0">
              <a:latin typeface="Calibri" panose="020F0502020204030204" pitchFamily="34" charset="0"/>
            </a:rPr>
            <a:t> karty rozwiązań zadań otwartych wraz z kartą odpowiedzi z arkusza egzaminacyjnego</a:t>
          </a:r>
          <a:endParaRPr lang="pl-PL" sz="2400" dirty="0">
            <a:latin typeface="Calibri" panose="020F0502020204030204" pitchFamily="34" charset="0"/>
          </a:endParaRPr>
        </a:p>
      </dgm:t>
    </dgm:pt>
    <dgm:pt modelId="{1195F33B-3266-4447-83D3-A6AB884CCC3F}" type="parTrans" cxnId="{1FC8343C-A70E-461E-A00F-2AF63A9DA891}">
      <dgm:prSet/>
      <dgm:spPr/>
      <dgm:t>
        <a:bodyPr/>
        <a:lstStyle/>
        <a:p>
          <a:endParaRPr lang="pl-PL"/>
        </a:p>
      </dgm:t>
    </dgm:pt>
    <dgm:pt modelId="{984AD3B6-F51A-41B3-8CF7-5ADF0CBF8F6D}" type="sibTrans" cxnId="{1FC8343C-A70E-461E-A00F-2AF63A9DA891}">
      <dgm:prSet/>
      <dgm:spPr/>
      <dgm:t>
        <a:bodyPr/>
        <a:lstStyle/>
        <a:p>
          <a:endParaRPr lang="pl-PL"/>
        </a:p>
      </dgm:t>
    </dgm:pt>
    <dgm:pt modelId="{13227C40-5B54-4B0A-B61B-BB0E477F1A98}">
      <dgm:prSet custT="1"/>
      <dgm:spPr/>
      <dgm:t>
        <a:bodyPr/>
        <a:lstStyle/>
        <a:p>
          <a:pPr rtl="0"/>
          <a:r>
            <a:rPr lang="pl-PL" sz="2400" dirty="0" smtClean="0">
              <a:latin typeface="Calibri" panose="020F0502020204030204" pitchFamily="34" charset="0"/>
            </a:rPr>
            <a:t>dopilnowują, aby przed rozpoczęciem rozwiązywania zadań </a:t>
          </a:r>
          <a:r>
            <a:rPr lang="pl-PL" sz="2400" b="1" dirty="0" smtClean="0">
              <a:latin typeface="Calibri" panose="020F0502020204030204" pitchFamily="34" charset="0"/>
            </a:rPr>
            <a:t>uczniowie sprawdzili kompletność</a:t>
          </a:r>
          <a:r>
            <a:rPr lang="pl-PL" sz="2400" dirty="0" smtClean="0">
              <a:latin typeface="Calibri" panose="020F0502020204030204" pitchFamily="34" charset="0"/>
            </a:rPr>
            <a:t> arkuszy egzaminacyjnych </a:t>
          </a:r>
          <a:endParaRPr lang="pl-PL" sz="2400" dirty="0">
            <a:latin typeface="Calibri" panose="020F0502020204030204" pitchFamily="34" charset="0"/>
          </a:endParaRPr>
        </a:p>
      </dgm:t>
    </dgm:pt>
    <dgm:pt modelId="{C6138CEC-AAA2-427E-8FC1-21C763121C50}" type="parTrans" cxnId="{EBBFEB91-D21E-466E-9984-F6BEEA432AC8}">
      <dgm:prSet/>
      <dgm:spPr/>
      <dgm:t>
        <a:bodyPr/>
        <a:lstStyle/>
        <a:p>
          <a:endParaRPr lang="pl-PL"/>
        </a:p>
      </dgm:t>
    </dgm:pt>
    <dgm:pt modelId="{B41AE364-EBD4-4AC7-B60E-1C4359679C52}" type="sibTrans" cxnId="{EBBFEB91-D21E-466E-9984-F6BEEA432AC8}">
      <dgm:prSet/>
      <dgm:spPr/>
      <dgm:t>
        <a:bodyPr/>
        <a:lstStyle/>
        <a:p>
          <a:endParaRPr lang="pl-PL"/>
        </a:p>
      </dgm:t>
    </dgm:pt>
    <dgm:pt modelId="{7E94E347-84B9-4A53-8AD9-EF90438399B0}">
      <dgm:prSet/>
      <dgm:spPr/>
      <dgm:t>
        <a:bodyPr/>
        <a:lstStyle/>
        <a:p>
          <a:pPr rtl="0"/>
          <a:r>
            <a:rPr lang="pl-PL" dirty="0" smtClean="0"/>
            <a:t>PZN i Członkowie ZN</a:t>
          </a:r>
          <a:endParaRPr lang="pl-PL" dirty="0"/>
        </a:p>
      </dgm:t>
    </dgm:pt>
    <dgm:pt modelId="{25227161-2B4D-41D5-AC7B-B43948AD6286}" type="sibTrans" cxnId="{B522B92D-F7A2-4919-82CC-029ADA2A22BE}">
      <dgm:prSet/>
      <dgm:spPr/>
      <dgm:t>
        <a:bodyPr/>
        <a:lstStyle/>
        <a:p>
          <a:endParaRPr lang="pl-PL"/>
        </a:p>
      </dgm:t>
    </dgm:pt>
    <dgm:pt modelId="{05C13263-B3FF-4E5D-81DC-0D1F78969445}" type="parTrans" cxnId="{B522B92D-F7A2-4919-82CC-029ADA2A22BE}">
      <dgm:prSet/>
      <dgm:spPr/>
      <dgm:t>
        <a:bodyPr/>
        <a:lstStyle/>
        <a:p>
          <a:endParaRPr lang="pl-PL"/>
        </a:p>
      </dgm:t>
    </dgm:pt>
    <dgm:pt modelId="{6597D68B-9117-44C0-A730-F8347111CA6E}" type="pres">
      <dgm:prSet presAssocID="{3583CE2F-59AE-4426-9121-520645708E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9B9D01D-2AE9-4352-B76E-0D784A11745E}" type="pres">
      <dgm:prSet presAssocID="{7E94E347-84B9-4A53-8AD9-EF90438399B0}" presName="composite" presStyleCnt="0"/>
      <dgm:spPr/>
      <dgm:t>
        <a:bodyPr/>
        <a:lstStyle/>
        <a:p>
          <a:endParaRPr lang="pl-PL"/>
        </a:p>
      </dgm:t>
    </dgm:pt>
    <dgm:pt modelId="{A8600F76-7222-4CB8-8FB4-5057F97A438B}" type="pres">
      <dgm:prSet presAssocID="{7E94E347-84B9-4A53-8AD9-EF90438399B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4DEEBD-CC22-45AA-AACA-CA8FC201E2CA}" type="pres">
      <dgm:prSet presAssocID="{7E94E347-84B9-4A53-8AD9-EF90438399B0}" presName="parSh" presStyleLbl="node1" presStyleIdx="0" presStyleCnt="1"/>
      <dgm:spPr/>
      <dgm:t>
        <a:bodyPr/>
        <a:lstStyle/>
        <a:p>
          <a:endParaRPr lang="pl-PL"/>
        </a:p>
      </dgm:t>
    </dgm:pt>
    <dgm:pt modelId="{9F929C7A-20BB-4A43-8369-6D1BCFB7C780}" type="pres">
      <dgm:prSet presAssocID="{7E94E347-84B9-4A53-8AD9-EF90438399B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F581FFF-84B4-4721-A0B8-D70C47AF08CD}" srcId="{7E94E347-84B9-4A53-8AD9-EF90438399B0}" destId="{85982133-DFB8-4AD8-B231-B53ECBD3BE55}" srcOrd="0" destOrd="0" parTransId="{CF363BA0-5222-4F63-9C90-EE0BA5F1771A}" sibTransId="{92865EEE-2F5E-4A8B-94DB-A73F3ABC4F70}"/>
    <dgm:cxn modelId="{36BFCC2A-B480-42C2-9421-011D1023A7B0}" type="presOf" srcId="{CA2CC18F-433A-4DC0-8E1A-2CF95D4D16FB}" destId="{9F929C7A-20BB-4A43-8369-6D1BCFB7C780}" srcOrd="0" destOrd="1" presId="urn:microsoft.com/office/officeart/2005/8/layout/process3"/>
    <dgm:cxn modelId="{EBBFEB91-D21E-466E-9984-F6BEEA432AC8}" srcId="{7E94E347-84B9-4A53-8AD9-EF90438399B0}" destId="{13227C40-5B54-4B0A-B61B-BB0E477F1A98}" srcOrd="2" destOrd="0" parTransId="{C6138CEC-AAA2-427E-8FC1-21C763121C50}" sibTransId="{B41AE364-EBD4-4AC7-B60E-1C4359679C52}"/>
    <dgm:cxn modelId="{182B6933-4D2C-42F7-88B2-1D14970C3EC0}" type="presOf" srcId="{7E94E347-84B9-4A53-8AD9-EF90438399B0}" destId="{674DEEBD-CC22-45AA-AACA-CA8FC201E2CA}" srcOrd="1" destOrd="0" presId="urn:microsoft.com/office/officeart/2005/8/layout/process3"/>
    <dgm:cxn modelId="{C3E98919-CE59-4CC6-80CC-606EF3E69385}" type="presOf" srcId="{13227C40-5B54-4B0A-B61B-BB0E477F1A98}" destId="{9F929C7A-20BB-4A43-8369-6D1BCFB7C780}" srcOrd="0" destOrd="2" presId="urn:microsoft.com/office/officeart/2005/8/layout/process3"/>
    <dgm:cxn modelId="{B522B92D-F7A2-4919-82CC-029ADA2A22BE}" srcId="{3583CE2F-59AE-4426-9121-520645708E63}" destId="{7E94E347-84B9-4A53-8AD9-EF90438399B0}" srcOrd="0" destOrd="0" parTransId="{05C13263-B3FF-4E5D-81DC-0D1F78969445}" sibTransId="{25227161-2B4D-41D5-AC7B-B43948AD6286}"/>
    <dgm:cxn modelId="{0D2893E1-C33D-4A88-B765-A4567FDD048A}" type="presOf" srcId="{3583CE2F-59AE-4426-9121-520645708E63}" destId="{6597D68B-9117-44C0-A730-F8347111CA6E}" srcOrd="0" destOrd="0" presId="urn:microsoft.com/office/officeart/2005/8/layout/process3"/>
    <dgm:cxn modelId="{85160C99-4B3D-4C16-93A4-E320F6187043}" type="presOf" srcId="{7E94E347-84B9-4A53-8AD9-EF90438399B0}" destId="{A8600F76-7222-4CB8-8FB4-5057F97A438B}" srcOrd="0" destOrd="0" presId="urn:microsoft.com/office/officeart/2005/8/layout/process3"/>
    <dgm:cxn modelId="{1FC8343C-A70E-461E-A00F-2AF63A9DA891}" srcId="{7E94E347-84B9-4A53-8AD9-EF90438399B0}" destId="{CA2CC18F-433A-4DC0-8E1A-2CF95D4D16FB}" srcOrd="1" destOrd="0" parTransId="{1195F33B-3266-4447-83D3-A6AB884CCC3F}" sibTransId="{984AD3B6-F51A-41B3-8CF7-5ADF0CBF8F6D}"/>
    <dgm:cxn modelId="{1586293A-F917-4E91-A4B4-C2D40B22228D}" type="presOf" srcId="{85982133-DFB8-4AD8-B231-B53ECBD3BE55}" destId="{9F929C7A-20BB-4A43-8369-6D1BCFB7C780}" srcOrd="0" destOrd="0" presId="urn:microsoft.com/office/officeart/2005/8/layout/process3"/>
    <dgm:cxn modelId="{B9F3C68F-94B7-46B5-8FD1-CDB4D4F0EA0E}" type="presParOf" srcId="{6597D68B-9117-44C0-A730-F8347111CA6E}" destId="{C9B9D01D-2AE9-4352-B76E-0D784A11745E}" srcOrd="0" destOrd="0" presId="urn:microsoft.com/office/officeart/2005/8/layout/process3"/>
    <dgm:cxn modelId="{32886C31-2269-4AD0-AC16-6DEF2A585BAC}" type="presParOf" srcId="{C9B9D01D-2AE9-4352-B76E-0D784A11745E}" destId="{A8600F76-7222-4CB8-8FB4-5057F97A438B}" srcOrd="0" destOrd="0" presId="urn:microsoft.com/office/officeart/2005/8/layout/process3"/>
    <dgm:cxn modelId="{EF1E7503-D3EC-451C-BCF6-2CA1094F3F73}" type="presParOf" srcId="{C9B9D01D-2AE9-4352-B76E-0D784A11745E}" destId="{674DEEBD-CC22-45AA-AACA-CA8FC201E2CA}" srcOrd="1" destOrd="0" presId="urn:microsoft.com/office/officeart/2005/8/layout/process3"/>
    <dgm:cxn modelId="{8A1832DF-B578-4F6E-A0D5-3C719A191ECA}" type="presParOf" srcId="{C9B9D01D-2AE9-4352-B76E-0D784A11745E}" destId="{9F929C7A-20BB-4A43-8369-6D1BCFB7C78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583CE2F-59AE-4426-9121-520645708E63}" type="doc">
      <dgm:prSet loTypeId="urn:microsoft.com/office/officeart/2005/8/layout/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7E94E347-84B9-4A53-8AD9-EF90438399B0}">
      <dgm:prSet/>
      <dgm:spPr/>
      <dgm:t>
        <a:bodyPr/>
        <a:lstStyle/>
        <a:p>
          <a:pPr rtl="0"/>
          <a:r>
            <a:rPr lang="pl-PL" dirty="0" smtClean="0"/>
            <a:t>PZN i Członkowie ZN</a:t>
          </a:r>
          <a:endParaRPr lang="pl-PL" dirty="0"/>
        </a:p>
      </dgm:t>
    </dgm:pt>
    <dgm:pt modelId="{05C13263-B3FF-4E5D-81DC-0D1F78969445}" type="parTrans" cxnId="{B522B92D-F7A2-4919-82CC-029ADA2A22BE}">
      <dgm:prSet/>
      <dgm:spPr/>
      <dgm:t>
        <a:bodyPr/>
        <a:lstStyle/>
        <a:p>
          <a:endParaRPr lang="pl-PL"/>
        </a:p>
      </dgm:t>
    </dgm:pt>
    <dgm:pt modelId="{25227161-2B4D-41D5-AC7B-B43948AD6286}" type="sibTrans" cxnId="{B522B92D-F7A2-4919-82CC-029ADA2A22BE}">
      <dgm:prSet/>
      <dgm:spPr/>
      <dgm:t>
        <a:bodyPr/>
        <a:lstStyle/>
        <a:p>
          <a:endParaRPr lang="pl-PL"/>
        </a:p>
      </dgm:t>
    </dgm:pt>
    <dgm:pt modelId="{85982133-DFB8-4AD8-B231-B53ECBD3BE55}">
      <dgm:prSet custT="1"/>
      <dgm:spPr/>
      <dgm:t>
        <a:bodyPr/>
        <a:lstStyle/>
        <a:p>
          <a:pPr rtl="0"/>
          <a:r>
            <a:rPr lang="pl-PL" sz="2400" dirty="0" smtClean="0">
              <a:latin typeface="Calibri" panose="020F0502020204030204" pitchFamily="34" charset="0"/>
            </a:rPr>
            <a:t>odpowiadają za prawidłowe umieszczenie trzyznakowych </a:t>
          </a:r>
          <a:r>
            <a:rPr lang="pl-PL" sz="2400" b="1" dirty="0" smtClean="0">
              <a:latin typeface="Calibri" panose="020F0502020204030204" pitchFamily="34" charset="0"/>
            </a:rPr>
            <a:t>kodów, numerów PESEL</a:t>
          </a:r>
          <a:r>
            <a:rPr lang="pl-PL" sz="2400" dirty="0" smtClean="0">
              <a:latin typeface="Calibri" panose="020F0502020204030204" pitchFamily="34" charset="0"/>
            </a:rPr>
            <a:t> i </a:t>
          </a:r>
          <a:r>
            <a:rPr lang="pl-PL" sz="2400" b="1" dirty="0" smtClean="0">
              <a:latin typeface="Calibri" panose="020F0502020204030204" pitchFamily="34" charset="0"/>
            </a:rPr>
            <a:t>naklejek</a:t>
          </a:r>
          <a:r>
            <a:rPr lang="pl-PL" sz="2400" dirty="0" smtClean="0">
              <a:latin typeface="Calibri" panose="020F0502020204030204" pitchFamily="34" charset="0"/>
            </a:rPr>
            <a:t> przygotowanych przez OKE w wyznaczonych miejscach arkusza</a:t>
          </a:r>
          <a:endParaRPr lang="pl-PL" sz="2400" dirty="0">
            <a:latin typeface="Calibri" panose="020F0502020204030204" pitchFamily="34" charset="0"/>
          </a:endParaRPr>
        </a:p>
      </dgm:t>
    </dgm:pt>
    <dgm:pt modelId="{CF363BA0-5222-4F63-9C90-EE0BA5F1771A}" type="parTrans" cxnId="{AF581FFF-84B4-4721-A0B8-D70C47AF08CD}">
      <dgm:prSet/>
      <dgm:spPr/>
      <dgm:t>
        <a:bodyPr/>
        <a:lstStyle/>
        <a:p>
          <a:endParaRPr lang="pl-PL"/>
        </a:p>
      </dgm:t>
    </dgm:pt>
    <dgm:pt modelId="{92865EEE-2F5E-4A8B-94DB-A73F3ABC4F70}" type="sibTrans" cxnId="{AF581FFF-84B4-4721-A0B8-D70C47AF08CD}">
      <dgm:prSet/>
      <dgm:spPr/>
      <dgm:t>
        <a:bodyPr/>
        <a:lstStyle/>
        <a:p>
          <a:endParaRPr lang="pl-PL"/>
        </a:p>
      </dgm:t>
    </dgm:pt>
    <dgm:pt modelId="{DEAD1287-F463-429B-835D-874626F84092}">
      <dgm:prSet custT="1"/>
      <dgm:spPr/>
      <dgm:t>
        <a:bodyPr/>
        <a:lstStyle/>
        <a:p>
          <a:pPr rtl="0"/>
          <a:r>
            <a:rPr lang="pl-PL" sz="2400" dirty="0" smtClean="0">
              <a:latin typeface="Calibri" panose="020F0502020204030204" pitchFamily="34" charset="0"/>
            </a:rPr>
            <a:t>odpowiadają za to, by zdający pracowali </a:t>
          </a:r>
          <a:r>
            <a:rPr lang="pl-PL" sz="2400" b="1" dirty="0" smtClean="0">
              <a:latin typeface="Calibri" panose="020F0502020204030204" pitchFamily="34" charset="0"/>
            </a:rPr>
            <a:t>samodzielnie</a:t>
          </a:r>
          <a:r>
            <a:rPr lang="pl-PL" sz="2400" dirty="0" smtClean="0">
              <a:latin typeface="Calibri" panose="020F0502020204030204" pitchFamily="34" charset="0"/>
            </a:rPr>
            <a:t> i </a:t>
          </a:r>
          <a:r>
            <a:rPr lang="pl-PL" sz="2400" b="1" dirty="0" smtClean="0">
              <a:latin typeface="Calibri" panose="020F0502020204030204" pitchFamily="34" charset="0"/>
            </a:rPr>
            <a:t>nie zakłócali</a:t>
          </a:r>
          <a:r>
            <a:rPr lang="pl-PL" sz="2400" dirty="0" smtClean="0">
              <a:latin typeface="Calibri" panose="020F0502020204030204" pitchFamily="34" charset="0"/>
            </a:rPr>
            <a:t> pracy innym uczniom oraz </a:t>
          </a:r>
          <a:r>
            <a:rPr lang="pl-PL" sz="2400" b="1" dirty="0" smtClean="0">
              <a:latin typeface="Calibri" panose="020F0502020204030204" pitchFamily="34" charset="0"/>
            </a:rPr>
            <a:t>nie używali</a:t>
          </a:r>
          <a:r>
            <a:rPr lang="pl-PL" sz="2400" dirty="0" smtClean="0">
              <a:latin typeface="Calibri" panose="020F0502020204030204" pitchFamily="34" charset="0"/>
            </a:rPr>
            <a:t> korektorów, kalkulatorów, słowników oraz innych przyborów niedozwolonych na sprawdzianie </a:t>
          </a:r>
          <a:endParaRPr lang="pl-PL" sz="2400" dirty="0">
            <a:latin typeface="Calibri" panose="020F0502020204030204" pitchFamily="34" charset="0"/>
          </a:endParaRPr>
        </a:p>
      </dgm:t>
    </dgm:pt>
    <dgm:pt modelId="{E85B8A62-9A40-4AEE-8AAD-FD1190ABDB4A}" type="parTrans" cxnId="{C4988DFF-73BF-4246-928E-2CE7C08A690B}">
      <dgm:prSet/>
      <dgm:spPr/>
      <dgm:t>
        <a:bodyPr/>
        <a:lstStyle/>
        <a:p>
          <a:endParaRPr lang="pl-PL"/>
        </a:p>
      </dgm:t>
    </dgm:pt>
    <dgm:pt modelId="{B4AB10FE-88D3-4103-B695-2917DA1A2704}" type="sibTrans" cxnId="{C4988DFF-73BF-4246-928E-2CE7C08A690B}">
      <dgm:prSet/>
      <dgm:spPr/>
      <dgm:t>
        <a:bodyPr/>
        <a:lstStyle/>
        <a:p>
          <a:endParaRPr lang="pl-PL"/>
        </a:p>
      </dgm:t>
    </dgm:pt>
    <dgm:pt modelId="{9400FEF2-1D49-4476-8C77-F876911524B3}" type="pres">
      <dgm:prSet presAssocID="{3583CE2F-59AE-4426-9121-520645708E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4FEE5AB-94F8-48AB-BA88-BCE3AB32AD1F}" type="pres">
      <dgm:prSet presAssocID="{7E94E347-84B9-4A53-8AD9-EF90438399B0}" presName="composite" presStyleCnt="0"/>
      <dgm:spPr/>
      <dgm:t>
        <a:bodyPr/>
        <a:lstStyle/>
        <a:p>
          <a:endParaRPr lang="pl-PL"/>
        </a:p>
      </dgm:t>
    </dgm:pt>
    <dgm:pt modelId="{D52E5B3F-0E0E-4853-87F6-23DBC5FDFE2F}" type="pres">
      <dgm:prSet presAssocID="{7E94E347-84B9-4A53-8AD9-EF90438399B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16B89A-9A57-40CC-AE1E-60702A5E66AC}" type="pres">
      <dgm:prSet presAssocID="{7E94E347-84B9-4A53-8AD9-EF90438399B0}" presName="parSh" presStyleLbl="node1" presStyleIdx="0" presStyleCnt="1"/>
      <dgm:spPr/>
      <dgm:t>
        <a:bodyPr/>
        <a:lstStyle/>
        <a:p>
          <a:endParaRPr lang="pl-PL"/>
        </a:p>
      </dgm:t>
    </dgm:pt>
    <dgm:pt modelId="{3EF6E82B-3ED6-4D7E-9416-501507D85FF5}" type="pres">
      <dgm:prSet presAssocID="{7E94E347-84B9-4A53-8AD9-EF90438399B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F581FFF-84B4-4721-A0B8-D70C47AF08CD}" srcId="{7E94E347-84B9-4A53-8AD9-EF90438399B0}" destId="{85982133-DFB8-4AD8-B231-B53ECBD3BE55}" srcOrd="0" destOrd="0" parTransId="{CF363BA0-5222-4F63-9C90-EE0BA5F1771A}" sibTransId="{92865EEE-2F5E-4A8B-94DB-A73F3ABC4F70}"/>
    <dgm:cxn modelId="{D29E360C-C3CD-4235-ACF7-7BE58B18EA09}" type="presOf" srcId="{3583CE2F-59AE-4426-9121-520645708E63}" destId="{9400FEF2-1D49-4476-8C77-F876911524B3}" srcOrd="0" destOrd="0" presId="urn:microsoft.com/office/officeart/2005/8/layout/process3"/>
    <dgm:cxn modelId="{6E30357A-E5D5-46E0-B30B-BBEAECA27DAF}" type="presOf" srcId="{85982133-DFB8-4AD8-B231-B53ECBD3BE55}" destId="{3EF6E82B-3ED6-4D7E-9416-501507D85FF5}" srcOrd="0" destOrd="0" presId="urn:microsoft.com/office/officeart/2005/8/layout/process3"/>
    <dgm:cxn modelId="{BE04DF85-C874-478A-B915-39DECB1B503D}" type="presOf" srcId="{7E94E347-84B9-4A53-8AD9-EF90438399B0}" destId="{D52E5B3F-0E0E-4853-87F6-23DBC5FDFE2F}" srcOrd="0" destOrd="0" presId="urn:microsoft.com/office/officeart/2005/8/layout/process3"/>
    <dgm:cxn modelId="{C4988DFF-73BF-4246-928E-2CE7C08A690B}" srcId="{7E94E347-84B9-4A53-8AD9-EF90438399B0}" destId="{DEAD1287-F463-429B-835D-874626F84092}" srcOrd="1" destOrd="0" parTransId="{E85B8A62-9A40-4AEE-8AAD-FD1190ABDB4A}" sibTransId="{B4AB10FE-88D3-4103-B695-2917DA1A2704}"/>
    <dgm:cxn modelId="{1BCFF34A-2CB0-45CD-AF77-DDE175BB02A6}" type="presOf" srcId="{DEAD1287-F463-429B-835D-874626F84092}" destId="{3EF6E82B-3ED6-4D7E-9416-501507D85FF5}" srcOrd="0" destOrd="1" presId="urn:microsoft.com/office/officeart/2005/8/layout/process3"/>
    <dgm:cxn modelId="{B522B92D-F7A2-4919-82CC-029ADA2A22BE}" srcId="{3583CE2F-59AE-4426-9121-520645708E63}" destId="{7E94E347-84B9-4A53-8AD9-EF90438399B0}" srcOrd="0" destOrd="0" parTransId="{05C13263-B3FF-4E5D-81DC-0D1F78969445}" sibTransId="{25227161-2B4D-41D5-AC7B-B43948AD6286}"/>
    <dgm:cxn modelId="{C89177A1-6897-47A9-8D2B-FA89ED4744FA}" type="presOf" srcId="{7E94E347-84B9-4A53-8AD9-EF90438399B0}" destId="{7316B89A-9A57-40CC-AE1E-60702A5E66AC}" srcOrd="1" destOrd="0" presId="urn:microsoft.com/office/officeart/2005/8/layout/process3"/>
    <dgm:cxn modelId="{36079B24-7F5F-4517-9966-F66D79277893}" type="presParOf" srcId="{9400FEF2-1D49-4476-8C77-F876911524B3}" destId="{24FEE5AB-94F8-48AB-BA88-BCE3AB32AD1F}" srcOrd="0" destOrd="0" presId="urn:microsoft.com/office/officeart/2005/8/layout/process3"/>
    <dgm:cxn modelId="{7E5136C0-6CB3-49CE-8A05-86FD870FA15B}" type="presParOf" srcId="{24FEE5AB-94F8-48AB-BA88-BCE3AB32AD1F}" destId="{D52E5B3F-0E0E-4853-87F6-23DBC5FDFE2F}" srcOrd="0" destOrd="0" presId="urn:microsoft.com/office/officeart/2005/8/layout/process3"/>
    <dgm:cxn modelId="{8B5E77B5-BF81-4198-973D-AD7D6597EA6A}" type="presParOf" srcId="{24FEE5AB-94F8-48AB-BA88-BCE3AB32AD1F}" destId="{7316B89A-9A57-40CC-AE1E-60702A5E66AC}" srcOrd="1" destOrd="0" presId="urn:microsoft.com/office/officeart/2005/8/layout/process3"/>
    <dgm:cxn modelId="{FBFFC0F9-2279-4FBF-B442-AF3D0E0A71E5}" type="presParOf" srcId="{24FEE5AB-94F8-48AB-BA88-BCE3AB32AD1F}" destId="{3EF6E82B-3ED6-4D7E-9416-501507D85FF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583CE2F-59AE-4426-9121-520645708E63}" type="doc">
      <dgm:prSet loTypeId="urn:microsoft.com/office/officeart/2005/8/layout/process3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pl-PL"/>
        </a:p>
      </dgm:t>
    </dgm:pt>
    <dgm:pt modelId="{7E94E347-84B9-4A53-8AD9-EF90438399B0}">
      <dgm:prSet/>
      <dgm:spPr/>
      <dgm:t>
        <a:bodyPr/>
        <a:lstStyle/>
        <a:p>
          <a:pPr rtl="0"/>
          <a:r>
            <a:rPr lang="pl-PL" dirty="0" smtClean="0"/>
            <a:t>PZN i Członkowie ZN</a:t>
          </a:r>
          <a:endParaRPr lang="pl-PL" dirty="0"/>
        </a:p>
      </dgm:t>
    </dgm:pt>
    <dgm:pt modelId="{05C13263-B3FF-4E5D-81DC-0D1F78969445}" type="parTrans" cxnId="{B522B92D-F7A2-4919-82CC-029ADA2A22BE}">
      <dgm:prSet/>
      <dgm:spPr/>
      <dgm:t>
        <a:bodyPr/>
        <a:lstStyle/>
        <a:p>
          <a:endParaRPr lang="pl-PL"/>
        </a:p>
      </dgm:t>
    </dgm:pt>
    <dgm:pt modelId="{25227161-2B4D-41D5-AC7B-B43948AD6286}" type="sibTrans" cxnId="{B522B92D-F7A2-4919-82CC-029ADA2A22BE}">
      <dgm:prSet/>
      <dgm:spPr/>
      <dgm:t>
        <a:bodyPr/>
        <a:lstStyle/>
        <a:p>
          <a:endParaRPr lang="pl-PL"/>
        </a:p>
      </dgm:t>
    </dgm:pt>
    <dgm:pt modelId="{85982133-DFB8-4AD8-B231-B53ECBD3BE55}">
      <dgm:prSet custT="1"/>
      <dgm:spPr/>
      <dgm:t>
        <a:bodyPr/>
        <a:lstStyle/>
        <a:p>
          <a:pPr rtl="0"/>
          <a:r>
            <a:rPr lang="pl-PL" sz="2400" dirty="0" smtClean="0">
              <a:latin typeface="Calibri" panose="020F0502020204030204" pitchFamily="34" charset="0"/>
            </a:rPr>
            <a:t>dopilnowują, aby </a:t>
          </a:r>
          <a:r>
            <a:rPr lang="pl-PL" sz="2400" b="1" dirty="0" smtClean="0">
              <a:latin typeface="Calibri" panose="020F0502020204030204" pitchFamily="34" charset="0"/>
            </a:rPr>
            <a:t>w czasie dodatkowych 5 minut </a:t>
          </a:r>
          <a:r>
            <a:rPr lang="pl-PL" sz="2400" b="1" u="sng" dirty="0" smtClean="0">
              <a:latin typeface="Calibri" panose="020F0502020204030204" pitchFamily="34" charset="0"/>
            </a:rPr>
            <a:t>uczniowie </a:t>
          </a:r>
          <a:r>
            <a:rPr lang="pl-PL" sz="2400" b="1" dirty="0" smtClean="0">
              <a:latin typeface="Calibri" panose="020F0502020204030204" pitchFamily="34" charset="0"/>
            </a:rPr>
            <a:t>sprawdzili poprawność przeniesienia </a:t>
          </a:r>
          <a:r>
            <a:rPr lang="pl-PL" sz="2400" dirty="0" smtClean="0">
              <a:latin typeface="Calibri" panose="020F0502020204030204" pitchFamily="34" charset="0"/>
            </a:rPr>
            <a:t>odpowiedzi na kartę odpowiedzi</a:t>
          </a:r>
          <a:endParaRPr lang="pl-PL" sz="2400" dirty="0">
            <a:latin typeface="Calibri" panose="020F0502020204030204" pitchFamily="34" charset="0"/>
          </a:endParaRPr>
        </a:p>
      </dgm:t>
    </dgm:pt>
    <dgm:pt modelId="{CF363BA0-5222-4F63-9C90-EE0BA5F1771A}" type="parTrans" cxnId="{AF581FFF-84B4-4721-A0B8-D70C47AF08CD}">
      <dgm:prSet/>
      <dgm:spPr/>
      <dgm:t>
        <a:bodyPr/>
        <a:lstStyle/>
        <a:p>
          <a:endParaRPr lang="pl-PL"/>
        </a:p>
      </dgm:t>
    </dgm:pt>
    <dgm:pt modelId="{92865EEE-2F5E-4A8B-94DB-A73F3ABC4F70}" type="sibTrans" cxnId="{AF581FFF-84B4-4721-A0B8-D70C47AF08CD}">
      <dgm:prSet/>
      <dgm:spPr/>
      <dgm:t>
        <a:bodyPr/>
        <a:lstStyle/>
        <a:p>
          <a:endParaRPr lang="pl-PL"/>
        </a:p>
      </dgm:t>
    </dgm:pt>
    <dgm:pt modelId="{5518DB2B-859A-48E8-8217-A52D806FFE15}">
      <dgm:prSet custT="1"/>
      <dgm:spPr/>
      <dgm:t>
        <a:bodyPr/>
        <a:lstStyle/>
        <a:p>
          <a:r>
            <a:rPr lang="pl-PL" sz="2400" dirty="0" smtClean="0">
              <a:latin typeface="Calibri" panose="020F0502020204030204" pitchFamily="34" charset="0"/>
            </a:rPr>
            <a:t>odbierają od uczniów arkusze egzaminacyjne, sprawdzają ich </a:t>
          </a:r>
          <a:r>
            <a:rPr lang="pl-PL" sz="2400" b="1" dirty="0" smtClean="0">
              <a:latin typeface="Calibri" panose="020F0502020204030204" pitchFamily="34" charset="0"/>
            </a:rPr>
            <a:t>kompletność</a:t>
          </a:r>
        </a:p>
      </dgm:t>
    </dgm:pt>
    <dgm:pt modelId="{C5294BBB-6778-47CF-A9DB-1438C1371929}" type="parTrans" cxnId="{F7493DEB-B77B-43BB-8AE9-AFE41F03CD21}">
      <dgm:prSet/>
      <dgm:spPr/>
      <dgm:t>
        <a:bodyPr/>
        <a:lstStyle/>
        <a:p>
          <a:endParaRPr lang="pl-PL"/>
        </a:p>
      </dgm:t>
    </dgm:pt>
    <dgm:pt modelId="{B2679E90-5FB5-4B92-A784-E824CF9C3219}" type="sibTrans" cxnId="{F7493DEB-B77B-43BB-8AE9-AFE41F03CD21}">
      <dgm:prSet/>
      <dgm:spPr/>
      <dgm:t>
        <a:bodyPr/>
        <a:lstStyle/>
        <a:p>
          <a:endParaRPr lang="pl-PL"/>
        </a:p>
      </dgm:t>
    </dgm:pt>
    <dgm:pt modelId="{23BA9E41-496B-4D64-A60E-69878A48D0E7}" type="pres">
      <dgm:prSet presAssocID="{3583CE2F-59AE-4426-9121-520645708E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C0C03CB-223E-4A59-8174-B8C37C337ED4}" type="pres">
      <dgm:prSet presAssocID="{7E94E347-84B9-4A53-8AD9-EF90438399B0}" presName="composite" presStyleCnt="0"/>
      <dgm:spPr/>
      <dgm:t>
        <a:bodyPr/>
        <a:lstStyle/>
        <a:p>
          <a:endParaRPr lang="pl-PL"/>
        </a:p>
      </dgm:t>
    </dgm:pt>
    <dgm:pt modelId="{4D0A95AB-446E-4A10-8C4D-9DFA20403012}" type="pres">
      <dgm:prSet presAssocID="{7E94E347-84B9-4A53-8AD9-EF90438399B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07C481-3D8E-4C77-A4E7-6143F5439453}" type="pres">
      <dgm:prSet presAssocID="{7E94E347-84B9-4A53-8AD9-EF90438399B0}" presName="parSh" presStyleLbl="node1" presStyleIdx="0" presStyleCnt="1"/>
      <dgm:spPr/>
      <dgm:t>
        <a:bodyPr/>
        <a:lstStyle/>
        <a:p>
          <a:endParaRPr lang="pl-PL"/>
        </a:p>
      </dgm:t>
    </dgm:pt>
    <dgm:pt modelId="{E204AB1D-8508-4EB4-AF36-65C637175596}" type="pres">
      <dgm:prSet presAssocID="{7E94E347-84B9-4A53-8AD9-EF90438399B0}" presName="desTx" presStyleLbl="fgAcc1" presStyleIdx="0" presStyleCnt="1" custLinFactNeighborX="-891" custLinFactNeighborY="-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A4B3014-2464-4F92-84D4-D15966DC641A}" type="presOf" srcId="{3583CE2F-59AE-4426-9121-520645708E63}" destId="{23BA9E41-496B-4D64-A60E-69878A48D0E7}" srcOrd="0" destOrd="0" presId="urn:microsoft.com/office/officeart/2005/8/layout/process3"/>
    <dgm:cxn modelId="{AF581FFF-84B4-4721-A0B8-D70C47AF08CD}" srcId="{7E94E347-84B9-4A53-8AD9-EF90438399B0}" destId="{85982133-DFB8-4AD8-B231-B53ECBD3BE55}" srcOrd="0" destOrd="0" parTransId="{CF363BA0-5222-4F63-9C90-EE0BA5F1771A}" sibTransId="{92865EEE-2F5E-4A8B-94DB-A73F3ABC4F70}"/>
    <dgm:cxn modelId="{EB21D264-4E44-4861-91F4-63C2673B4718}" type="presOf" srcId="{5518DB2B-859A-48E8-8217-A52D806FFE15}" destId="{E204AB1D-8508-4EB4-AF36-65C637175596}" srcOrd="0" destOrd="1" presId="urn:microsoft.com/office/officeart/2005/8/layout/process3"/>
    <dgm:cxn modelId="{5ADFDEF5-CFEF-4798-BD93-2822C21BC500}" type="presOf" srcId="{7E94E347-84B9-4A53-8AD9-EF90438399B0}" destId="{4D0A95AB-446E-4A10-8C4D-9DFA20403012}" srcOrd="0" destOrd="0" presId="urn:microsoft.com/office/officeart/2005/8/layout/process3"/>
    <dgm:cxn modelId="{F7493DEB-B77B-43BB-8AE9-AFE41F03CD21}" srcId="{7E94E347-84B9-4A53-8AD9-EF90438399B0}" destId="{5518DB2B-859A-48E8-8217-A52D806FFE15}" srcOrd="1" destOrd="0" parTransId="{C5294BBB-6778-47CF-A9DB-1438C1371929}" sibTransId="{B2679E90-5FB5-4B92-A784-E824CF9C3219}"/>
    <dgm:cxn modelId="{044EDD5E-E089-4CD1-AD10-4A689E97969D}" type="presOf" srcId="{85982133-DFB8-4AD8-B231-B53ECBD3BE55}" destId="{E204AB1D-8508-4EB4-AF36-65C637175596}" srcOrd="0" destOrd="0" presId="urn:microsoft.com/office/officeart/2005/8/layout/process3"/>
    <dgm:cxn modelId="{B522B92D-F7A2-4919-82CC-029ADA2A22BE}" srcId="{3583CE2F-59AE-4426-9121-520645708E63}" destId="{7E94E347-84B9-4A53-8AD9-EF90438399B0}" srcOrd="0" destOrd="0" parTransId="{05C13263-B3FF-4E5D-81DC-0D1F78969445}" sibTransId="{25227161-2B4D-41D5-AC7B-B43948AD6286}"/>
    <dgm:cxn modelId="{F0722997-13E7-4AD4-B096-E113A146A3B3}" type="presOf" srcId="{7E94E347-84B9-4A53-8AD9-EF90438399B0}" destId="{D607C481-3D8E-4C77-A4E7-6143F5439453}" srcOrd="1" destOrd="0" presId="urn:microsoft.com/office/officeart/2005/8/layout/process3"/>
    <dgm:cxn modelId="{74B6AA88-152F-4A7B-8934-8B197FEA0665}" type="presParOf" srcId="{23BA9E41-496B-4D64-A60E-69878A48D0E7}" destId="{1C0C03CB-223E-4A59-8174-B8C37C337ED4}" srcOrd="0" destOrd="0" presId="urn:microsoft.com/office/officeart/2005/8/layout/process3"/>
    <dgm:cxn modelId="{5AE131D8-AB21-4B15-9AAE-5442CFFBD75D}" type="presParOf" srcId="{1C0C03CB-223E-4A59-8174-B8C37C337ED4}" destId="{4D0A95AB-446E-4A10-8C4D-9DFA20403012}" srcOrd="0" destOrd="0" presId="urn:microsoft.com/office/officeart/2005/8/layout/process3"/>
    <dgm:cxn modelId="{C9B32020-0E44-4304-9612-73B953F27E45}" type="presParOf" srcId="{1C0C03CB-223E-4A59-8174-B8C37C337ED4}" destId="{D607C481-3D8E-4C77-A4E7-6143F5439453}" srcOrd="1" destOrd="0" presId="urn:microsoft.com/office/officeart/2005/8/layout/process3"/>
    <dgm:cxn modelId="{094D6924-511D-44AA-99B8-9409FEEB50A9}" type="presParOf" srcId="{1C0C03CB-223E-4A59-8174-B8C37C337ED4}" destId="{E204AB1D-8508-4EB4-AF36-65C63717559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D2F7807-FB9C-48AE-AABA-7F5F351977FC}" type="doc">
      <dgm:prSet loTypeId="urn:microsoft.com/office/officeart/2005/8/layout/v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E59BC715-B5B3-408C-8C90-050D3C717610}">
      <dgm:prSet custT="1"/>
      <dgm:spPr/>
      <dgm:t>
        <a:bodyPr/>
        <a:lstStyle/>
        <a:p>
          <a:pPr rtl="0"/>
          <a:r>
            <a:rPr lang="pl-PL" sz="2200" b="1" dirty="0" smtClean="0">
              <a:solidFill>
                <a:srgbClr val="FFFF00"/>
              </a:solidFill>
            </a:rPr>
            <a:t>PZN po upływie czasu na pracę z arkuszem</a:t>
          </a:r>
          <a:endParaRPr lang="pl-PL" sz="2200" b="1" dirty="0">
            <a:solidFill>
              <a:srgbClr val="FFFF00"/>
            </a:solidFill>
          </a:endParaRPr>
        </a:p>
      </dgm:t>
    </dgm:pt>
    <dgm:pt modelId="{8226DC0E-D165-47B9-AAA8-92FDD95BDB72}" type="parTrans" cxnId="{B5B42F54-76FD-4062-B5DC-E8DC350C5F0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15369A7-53E2-4282-91CB-AA1214C8AE8D}" type="sibTrans" cxnId="{B5B42F54-76FD-4062-B5DC-E8DC350C5F09}">
      <dgm:prSet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FC454DF-0C19-49AF-8E0D-738B00CE0B22}">
      <dgm:prSet custT="1"/>
      <dgm:spPr/>
      <dgm:t>
        <a:bodyPr/>
        <a:lstStyle/>
        <a:p>
          <a:pPr rtl="0"/>
          <a:r>
            <a:rPr lang="pl-PL" sz="2200" smtClean="0">
              <a:solidFill>
                <a:schemeClr val="tx1"/>
              </a:solidFill>
            </a:rPr>
            <a:t>informuje zdających o zakończeniu pracy </a:t>
          </a:r>
          <a:endParaRPr lang="pl-PL" sz="2200" dirty="0">
            <a:solidFill>
              <a:schemeClr val="tx1"/>
            </a:solidFill>
          </a:endParaRPr>
        </a:p>
      </dgm:t>
    </dgm:pt>
    <dgm:pt modelId="{3A53FE76-ED2D-45C5-9CCC-DBD3ADACFF96}" type="parTrans" cxnId="{704A77D0-AA28-48D8-9460-519B4C560FA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4D369C1-6C9E-456B-B230-15694D92852B}" type="sibTrans" cxnId="{704A77D0-AA28-48D8-9460-519B4C560FAB}">
      <dgm:prSet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C9B1D38-5325-4CD3-B011-7E1E70752763}">
      <dgm:prSet custT="1"/>
      <dgm:spPr/>
      <dgm:t>
        <a:bodyPr/>
        <a:lstStyle/>
        <a:p>
          <a:pPr rtl="0"/>
          <a:r>
            <a:rPr lang="pl-PL" sz="2200" smtClean="0">
              <a:solidFill>
                <a:schemeClr val="tx1"/>
              </a:solidFill>
            </a:rPr>
            <a:t>poleca sprawdzenie poprawności </a:t>
          </a:r>
          <a:br>
            <a:rPr lang="pl-PL" sz="2200" smtClean="0">
              <a:solidFill>
                <a:schemeClr val="tx1"/>
              </a:solidFill>
            </a:rPr>
          </a:br>
          <a:r>
            <a:rPr lang="pl-PL" sz="2200" smtClean="0">
              <a:solidFill>
                <a:schemeClr val="tx1"/>
              </a:solidFill>
            </a:rPr>
            <a:t>przeniesienia odpowiedzi na kartę odpowiedzi </a:t>
          </a:r>
          <a:endParaRPr lang="pl-PL" sz="2200" dirty="0">
            <a:solidFill>
              <a:schemeClr val="tx1"/>
            </a:solidFill>
          </a:endParaRPr>
        </a:p>
      </dgm:t>
    </dgm:pt>
    <dgm:pt modelId="{39D0678C-FB0B-4528-B649-0DE25F170F4D}" type="parTrans" cxnId="{D270881B-910B-4679-92A6-78409853746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14A08DC-6F90-4258-AD8D-9194005E2F13}" type="sibTrans" cxnId="{D270881B-910B-4679-92A6-784098537464}">
      <dgm:prSet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6E0AAB1-22EF-4A3B-89C1-607826102411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smtClean="0">
              <a:solidFill>
                <a:schemeClr val="tx1"/>
              </a:solidFill>
            </a:rPr>
            <a:t>przeznacza na tę czynność </a:t>
          </a:r>
          <a:r>
            <a:rPr lang="pl-PL" sz="2000" b="1" smtClean="0">
              <a:solidFill>
                <a:schemeClr val="tx1"/>
              </a:solidFill>
            </a:rPr>
            <a:t>5 minut</a:t>
          </a:r>
          <a:r>
            <a:rPr lang="pl-PL" sz="2000" smtClean="0">
              <a:solidFill>
                <a:schemeClr val="tx1"/>
              </a:solidFill>
            </a:rPr>
            <a:t>, ten czas nie może być wykorzystany na rozwiązywanie zadań</a:t>
          </a:r>
          <a:endParaRPr lang="pl-PL" sz="2000" dirty="0" smtClean="0">
            <a:solidFill>
              <a:schemeClr val="tx1"/>
            </a:solidFill>
          </a:endParaRPr>
        </a:p>
      </dgm:t>
    </dgm:pt>
    <dgm:pt modelId="{6AD1EBD7-4CF9-46CB-B2F3-B6159E24DB78}" type="parTrans" cxnId="{2AE0B4F2-67F4-4ABB-A502-C02F25D762E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6980604-C5C4-44D4-8192-EA19C7AF7DAE}" type="sibTrans" cxnId="{2AE0B4F2-67F4-4ABB-A502-C02F25D762E4}">
      <dgm:prSet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57C9E78-8103-44C5-9CA8-E8620BEEC9A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l-PL" sz="2200" dirty="0" smtClean="0">
              <a:solidFill>
                <a:schemeClr val="tx1"/>
              </a:solidFill>
            </a:rPr>
            <a:t>poleca zamknięcie arkuszy oraz odłożenie ich na brzeg stolika </a:t>
          </a:r>
          <a:endParaRPr lang="pl-PL" sz="2200" dirty="0">
            <a:solidFill>
              <a:schemeClr val="tx1"/>
            </a:solidFill>
          </a:endParaRPr>
        </a:p>
      </dgm:t>
    </dgm:pt>
    <dgm:pt modelId="{5928B611-CD9A-4AFE-9EB5-FCE3CEE57516}" type="parTrans" cxnId="{87C1C75B-D665-4E5E-88C0-4F6921F5583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7591949-7B4A-48A5-A9C2-16396B7B2AE0}" type="sibTrans" cxnId="{87C1C75B-D665-4E5E-88C0-4F6921F5583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01B3800-4BE0-4C30-A7A4-833D63B700F0}" type="pres">
      <dgm:prSet presAssocID="{5D2F7807-FB9C-48AE-AABA-7F5F351977F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14DE585-9DBC-43A1-A27D-90EA94866D18}" type="pres">
      <dgm:prSet presAssocID="{5D2F7807-FB9C-48AE-AABA-7F5F351977FC}" presName="dummyMaxCanvas" presStyleCnt="0">
        <dgm:presLayoutVars/>
      </dgm:prSet>
      <dgm:spPr/>
      <dgm:t>
        <a:bodyPr/>
        <a:lstStyle/>
        <a:p>
          <a:endParaRPr lang="pl-PL"/>
        </a:p>
      </dgm:t>
    </dgm:pt>
    <dgm:pt modelId="{CB59D016-11E8-42CB-82D1-5F9D46DFADA4}" type="pres">
      <dgm:prSet presAssocID="{5D2F7807-FB9C-48AE-AABA-7F5F351977F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CCEEFF-6AB6-4AC9-AE51-E90FE8CD10B7}" type="pres">
      <dgm:prSet presAssocID="{5D2F7807-FB9C-48AE-AABA-7F5F351977F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C7E43B-E38A-4E88-BA14-BBA548B886B8}" type="pres">
      <dgm:prSet presAssocID="{5D2F7807-FB9C-48AE-AABA-7F5F351977F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B1A3D0-A860-4D94-A187-B578B4C7EADC}" type="pres">
      <dgm:prSet presAssocID="{5D2F7807-FB9C-48AE-AABA-7F5F351977F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6A742F-A40C-4772-92E0-169861A32B01}" type="pres">
      <dgm:prSet presAssocID="{5D2F7807-FB9C-48AE-AABA-7F5F351977F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9FA119-15E1-4F5A-9B2D-3A3157FF6263}" type="pres">
      <dgm:prSet presAssocID="{5D2F7807-FB9C-48AE-AABA-7F5F351977F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BA7629-B628-46B2-B1E2-B7CBC69FDBEA}" type="pres">
      <dgm:prSet presAssocID="{5D2F7807-FB9C-48AE-AABA-7F5F351977F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A2EAAB-4299-451F-85F2-33F45D43BEE5}" type="pres">
      <dgm:prSet presAssocID="{5D2F7807-FB9C-48AE-AABA-7F5F351977F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1FAB73-5FDD-40A5-B6F4-16D2A09A1745}" type="pres">
      <dgm:prSet presAssocID="{5D2F7807-FB9C-48AE-AABA-7F5F351977F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0D792B-29FC-44CF-BC86-04EC55A3E5BC}" type="pres">
      <dgm:prSet presAssocID="{5D2F7807-FB9C-48AE-AABA-7F5F351977F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319B58-1939-4BEA-9503-8FA5D14EDC38}" type="pres">
      <dgm:prSet presAssocID="{5D2F7807-FB9C-48AE-AABA-7F5F351977F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424E8A-FDCB-4EE1-BDDE-8D2CB4355408}" type="pres">
      <dgm:prSet presAssocID="{5D2F7807-FB9C-48AE-AABA-7F5F351977F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D57BB4-0512-4538-BCC0-6FF04BDEAD3A}" type="pres">
      <dgm:prSet presAssocID="{5D2F7807-FB9C-48AE-AABA-7F5F351977F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9E6E27-53D8-4A4F-9818-7AB9F7AF8C9D}" type="pres">
      <dgm:prSet presAssocID="{5D2F7807-FB9C-48AE-AABA-7F5F351977F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7FD6711-4611-477D-91CF-E1563FD8DA62}" type="presOf" srcId="{C57C9E78-8103-44C5-9CA8-E8620BEEC9A0}" destId="{B09E6E27-53D8-4A4F-9818-7AB9F7AF8C9D}" srcOrd="1" destOrd="0" presId="urn:microsoft.com/office/officeart/2005/8/layout/vProcess5"/>
    <dgm:cxn modelId="{2D12D0EF-BAF3-486A-A75F-7A4EEC4186FB}" type="presOf" srcId="{EC9B1D38-5325-4CD3-B011-7E1E70752763}" destId="{15424E8A-FDCB-4EE1-BDDE-8D2CB4355408}" srcOrd="1" destOrd="0" presId="urn:microsoft.com/office/officeart/2005/8/layout/vProcess5"/>
    <dgm:cxn modelId="{181935A4-9C5B-4B27-B521-EFBDDC15D986}" type="presOf" srcId="{214A08DC-6F90-4258-AD8D-9194005E2F13}" destId="{24A2EAAB-4299-451F-85F2-33F45D43BEE5}" srcOrd="0" destOrd="0" presId="urn:microsoft.com/office/officeart/2005/8/layout/vProcess5"/>
    <dgm:cxn modelId="{41A38D9F-FEA3-43CE-9058-26A15A3B605A}" type="presOf" srcId="{3FC454DF-0C19-49AF-8E0D-738B00CE0B22}" destId="{9E319B58-1939-4BEA-9503-8FA5D14EDC38}" srcOrd="1" destOrd="0" presId="urn:microsoft.com/office/officeart/2005/8/layout/vProcess5"/>
    <dgm:cxn modelId="{148A99B7-7F9D-4970-8FC5-F516A01422AE}" type="presOf" srcId="{26980604-C5C4-44D4-8192-EA19C7AF7DAE}" destId="{E21FAB73-5FDD-40A5-B6F4-16D2A09A1745}" srcOrd="0" destOrd="0" presId="urn:microsoft.com/office/officeart/2005/8/layout/vProcess5"/>
    <dgm:cxn modelId="{2AE0B4F2-67F4-4ABB-A502-C02F25D762E4}" srcId="{5D2F7807-FB9C-48AE-AABA-7F5F351977FC}" destId="{06E0AAB1-22EF-4A3B-89C1-607826102411}" srcOrd="3" destOrd="0" parTransId="{6AD1EBD7-4CF9-46CB-B2F3-B6159E24DB78}" sibTransId="{26980604-C5C4-44D4-8192-EA19C7AF7DAE}"/>
    <dgm:cxn modelId="{1342615F-3CA0-4B27-BDD1-F7F11EA6A7FD}" type="presOf" srcId="{E59BC715-B5B3-408C-8C90-050D3C717610}" destId="{CB59D016-11E8-42CB-82D1-5F9D46DFADA4}" srcOrd="0" destOrd="0" presId="urn:microsoft.com/office/officeart/2005/8/layout/vProcess5"/>
    <dgm:cxn modelId="{704A77D0-AA28-48D8-9460-519B4C560FAB}" srcId="{5D2F7807-FB9C-48AE-AABA-7F5F351977FC}" destId="{3FC454DF-0C19-49AF-8E0D-738B00CE0B22}" srcOrd="1" destOrd="0" parTransId="{3A53FE76-ED2D-45C5-9CCC-DBD3ADACFF96}" sibTransId="{D4D369C1-6C9E-456B-B230-15694D92852B}"/>
    <dgm:cxn modelId="{1EA50275-2230-4E77-AE72-07988296DB15}" type="presOf" srcId="{E59BC715-B5B3-408C-8C90-050D3C717610}" destId="{790D792B-29FC-44CF-BC86-04EC55A3E5BC}" srcOrd="1" destOrd="0" presId="urn:microsoft.com/office/officeart/2005/8/layout/vProcess5"/>
    <dgm:cxn modelId="{C845C513-5FE0-4C92-BB76-041DB516B433}" type="presOf" srcId="{3FC454DF-0C19-49AF-8E0D-738B00CE0B22}" destId="{09CCEEFF-6AB6-4AC9-AE51-E90FE8CD10B7}" srcOrd="0" destOrd="0" presId="urn:microsoft.com/office/officeart/2005/8/layout/vProcess5"/>
    <dgm:cxn modelId="{EE795E7C-2D4B-4188-B27D-F87562D97C05}" type="presOf" srcId="{5D2F7807-FB9C-48AE-AABA-7F5F351977FC}" destId="{F01B3800-4BE0-4C30-A7A4-833D63B700F0}" srcOrd="0" destOrd="0" presId="urn:microsoft.com/office/officeart/2005/8/layout/vProcess5"/>
    <dgm:cxn modelId="{44887279-EC06-4D8A-9E22-2E90B595ABBA}" type="presOf" srcId="{06E0AAB1-22EF-4A3B-89C1-607826102411}" destId="{52D57BB4-0512-4538-BCC0-6FF04BDEAD3A}" srcOrd="1" destOrd="0" presId="urn:microsoft.com/office/officeart/2005/8/layout/vProcess5"/>
    <dgm:cxn modelId="{43D3F144-54D8-463E-91FC-58963B176EB3}" type="presOf" srcId="{EC9B1D38-5325-4CD3-B011-7E1E70752763}" destId="{23C7E43B-E38A-4E88-BA14-BBA548B886B8}" srcOrd="0" destOrd="0" presId="urn:microsoft.com/office/officeart/2005/8/layout/vProcess5"/>
    <dgm:cxn modelId="{4255274E-044F-4B3A-A6CD-C395F6CF62DC}" type="presOf" srcId="{F15369A7-53E2-4282-91CB-AA1214C8AE8D}" destId="{829FA119-15E1-4F5A-9B2D-3A3157FF6263}" srcOrd="0" destOrd="0" presId="urn:microsoft.com/office/officeart/2005/8/layout/vProcess5"/>
    <dgm:cxn modelId="{D270881B-910B-4679-92A6-784098537464}" srcId="{5D2F7807-FB9C-48AE-AABA-7F5F351977FC}" destId="{EC9B1D38-5325-4CD3-B011-7E1E70752763}" srcOrd="2" destOrd="0" parTransId="{39D0678C-FB0B-4528-B649-0DE25F170F4D}" sibTransId="{214A08DC-6F90-4258-AD8D-9194005E2F13}"/>
    <dgm:cxn modelId="{87C1C75B-D665-4E5E-88C0-4F6921F55839}" srcId="{5D2F7807-FB9C-48AE-AABA-7F5F351977FC}" destId="{C57C9E78-8103-44C5-9CA8-E8620BEEC9A0}" srcOrd="4" destOrd="0" parTransId="{5928B611-CD9A-4AFE-9EB5-FCE3CEE57516}" sibTransId="{A7591949-7B4A-48A5-A9C2-16396B7B2AE0}"/>
    <dgm:cxn modelId="{8D452306-8A69-4D7D-BC56-1764B3E5444B}" type="presOf" srcId="{C57C9E78-8103-44C5-9CA8-E8620BEEC9A0}" destId="{3F6A742F-A40C-4772-92E0-169861A32B01}" srcOrd="0" destOrd="0" presId="urn:microsoft.com/office/officeart/2005/8/layout/vProcess5"/>
    <dgm:cxn modelId="{F2F71477-06CC-49E8-91BA-398938889D19}" type="presOf" srcId="{D4D369C1-6C9E-456B-B230-15694D92852B}" destId="{C9BA7629-B628-46B2-B1E2-B7CBC69FDBEA}" srcOrd="0" destOrd="0" presId="urn:microsoft.com/office/officeart/2005/8/layout/vProcess5"/>
    <dgm:cxn modelId="{B5B42F54-76FD-4062-B5DC-E8DC350C5F09}" srcId="{5D2F7807-FB9C-48AE-AABA-7F5F351977FC}" destId="{E59BC715-B5B3-408C-8C90-050D3C717610}" srcOrd="0" destOrd="0" parTransId="{8226DC0E-D165-47B9-AAA8-92FDD95BDB72}" sibTransId="{F15369A7-53E2-4282-91CB-AA1214C8AE8D}"/>
    <dgm:cxn modelId="{61A3E30E-167E-4A2A-B591-B3F7489576E3}" type="presOf" srcId="{06E0AAB1-22EF-4A3B-89C1-607826102411}" destId="{A6B1A3D0-A860-4D94-A187-B578B4C7EADC}" srcOrd="0" destOrd="0" presId="urn:microsoft.com/office/officeart/2005/8/layout/vProcess5"/>
    <dgm:cxn modelId="{9C684A93-14D0-4E63-ACB6-A8D2CA64AF1D}" type="presParOf" srcId="{F01B3800-4BE0-4C30-A7A4-833D63B700F0}" destId="{C14DE585-9DBC-43A1-A27D-90EA94866D18}" srcOrd="0" destOrd="0" presId="urn:microsoft.com/office/officeart/2005/8/layout/vProcess5"/>
    <dgm:cxn modelId="{47A6FECD-E6F0-4FDE-AE8F-0DE50937BB20}" type="presParOf" srcId="{F01B3800-4BE0-4C30-A7A4-833D63B700F0}" destId="{CB59D016-11E8-42CB-82D1-5F9D46DFADA4}" srcOrd="1" destOrd="0" presId="urn:microsoft.com/office/officeart/2005/8/layout/vProcess5"/>
    <dgm:cxn modelId="{9D8E1D59-CCA9-4A84-9FCA-E406AE20AA7B}" type="presParOf" srcId="{F01B3800-4BE0-4C30-A7A4-833D63B700F0}" destId="{09CCEEFF-6AB6-4AC9-AE51-E90FE8CD10B7}" srcOrd="2" destOrd="0" presId="urn:microsoft.com/office/officeart/2005/8/layout/vProcess5"/>
    <dgm:cxn modelId="{8FC02E8C-BC3F-44AE-98F7-DA9DF335A3CA}" type="presParOf" srcId="{F01B3800-4BE0-4C30-A7A4-833D63B700F0}" destId="{23C7E43B-E38A-4E88-BA14-BBA548B886B8}" srcOrd="3" destOrd="0" presId="urn:microsoft.com/office/officeart/2005/8/layout/vProcess5"/>
    <dgm:cxn modelId="{5863E247-5FDF-45C8-95C2-2D3709108FA7}" type="presParOf" srcId="{F01B3800-4BE0-4C30-A7A4-833D63B700F0}" destId="{A6B1A3D0-A860-4D94-A187-B578B4C7EADC}" srcOrd="4" destOrd="0" presId="urn:microsoft.com/office/officeart/2005/8/layout/vProcess5"/>
    <dgm:cxn modelId="{B1AFE9B1-BA72-40E9-8B6F-EB282BBB8461}" type="presParOf" srcId="{F01B3800-4BE0-4C30-A7A4-833D63B700F0}" destId="{3F6A742F-A40C-4772-92E0-169861A32B01}" srcOrd="5" destOrd="0" presId="urn:microsoft.com/office/officeart/2005/8/layout/vProcess5"/>
    <dgm:cxn modelId="{36B63EAC-3F03-4026-A6B0-26DB122E5CCD}" type="presParOf" srcId="{F01B3800-4BE0-4C30-A7A4-833D63B700F0}" destId="{829FA119-15E1-4F5A-9B2D-3A3157FF6263}" srcOrd="6" destOrd="0" presId="urn:microsoft.com/office/officeart/2005/8/layout/vProcess5"/>
    <dgm:cxn modelId="{C0E7D0B4-EADC-4E07-802C-6B913CE4F8E5}" type="presParOf" srcId="{F01B3800-4BE0-4C30-A7A4-833D63B700F0}" destId="{C9BA7629-B628-46B2-B1E2-B7CBC69FDBEA}" srcOrd="7" destOrd="0" presId="urn:microsoft.com/office/officeart/2005/8/layout/vProcess5"/>
    <dgm:cxn modelId="{188CA025-FCEF-436E-B3FC-C821B9DF8986}" type="presParOf" srcId="{F01B3800-4BE0-4C30-A7A4-833D63B700F0}" destId="{24A2EAAB-4299-451F-85F2-33F45D43BEE5}" srcOrd="8" destOrd="0" presId="urn:microsoft.com/office/officeart/2005/8/layout/vProcess5"/>
    <dgm:cxn modelId="{001E6E3F-FE36-401C-BBB8-E6710FF10396}" type="presParOf" srcId="{F01B3800-4BE0-4C30-A7A4-833D63B700F0}" destId="{E21FAB73-5FDD-40A5-B6F4-16D2A09A1745}" srcOrd="9" destOrd="0" presId="urn:microsoft.com/office/officeart/2005/8/layout/vProcess5"/>
    <dgm:cxn modelId="{EB5482DD-090F-44D8-99AF-972E0F2C7567}" type="presParOf" srcId="{F01B3800-4BE0-4C30-A7A4-833D63B700F0}" destId="{790D792B-29FC-44CF-BC86-04EC55A3E5BC}" srcOrd="10" destOrd="0" presId="urn:microsoft.com/office/officeart/2005/8/layout/vProcess5"/>
    <dgm:cxn modelId="{62AD003C-31A3-4F59-9FFF-03F294863FE4}" type="presParOf" srcId="{F01B3800-4BE0-4C30-A7A4-833D63B700F0}" destId="{9E319B58-1939-4BEA-9503-8FA5D14EDC38}" srcOrd="11" destOrd="0" presId="urn:microsoft.com/office/officeart/2005/8/layout/vProcess5"/>
    <dgm:cxn modelId="{759FB14B-DF8E-45B8-A40C-3D3A31ABE924}" type="presParOf" srcId="{F01B3800-4BE0-4C30-A7A4-833D63B700F0}" destId="{15424E8A-FDCB-4EE1-BDDE-8D2CB4355408}" srcOrd="12" destOrd="0" presId="urn:microsoft.com/office/officeart/2005/8/layout/vProcess5"/>
    <dgm:cxn modelId="{59A2AD6A-C722-4613-843E-F7AFC66F6766}" type="presParOf" srcId="{F01B3800-4BE0-4C30-A7A4-833D63B700F0}" destId="{52D57BB4-0512-4538-BCC0-6FF04BDEAD3A}" srcOrd="13" destOrd="0" presId="urn:microsoft.com/office/officeart/2005/8/layout/vProcess5"/>
    <dgm:cxn modelId="{E3AE45A2-7987-4CDB-A052-45CEF0E71291}" type="presParOf" srcId="{F01B3800-4BE0-4C30-A7A4-833D63B700F0}" destId="{B09E6E27-53D8-4A4F-9818-7AB9F7AF8C9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D2F7807-FB9C-48AE-AABA-7F5F351977FC}" type="doc">
      <dgm:prSet loTypeId="urn:microsoft.com/office/officeart/2005/8/layout/v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E59BC715-B5B3-408C-8C90-050D3C717610}">
      <dgm:prSet custT="1"/>
      <dgm:spPr/>
      <dgm:t>
        <a:bodyPr/>
        <a:lstStyle/>
        <a:p>
          <a:pPr rtl="0"/>
          <a:r>
            <a:rPr lang="pl-PL" sz="2400" b="1" dirty="0" smtClean="0">
              <a:solidFill>
                <a:srgbClr val="FFFF00"/>
              </a:solidFill>
            </a:rPr>
            <a:t>PZN po upływie czasu na pracę z arkuszem</a:t>
          </a:r>
          <a:endParaRPr lang="pl-PL" sz="2400" b="1" dirty="0">
            <a:solidFill>
              <a:srgbClr val="FFFF00"/>
            </a:solidFill>
          </a:endParaRPr>
        </a:p>
      </dgm:t>
    </dgm:pt>
    <dgm:pt modelId="{8226DC0E-D165-47B9-AAA8-92FDD95BDB72}" type="parTrans" cxnId="{B5B42F54-76FD-4062-B5DC-E8DC350C5F09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F15369A7-53E2-4282-91CB-AA1214C8AE8D}" type="sibTrans" cxnId="{B5B42F54-76FD-4062-B5DC-E8DC350C5F09}">
      <dgm:prSet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3FC454DF-0C19-49AF-8E0D-738B00CE0B22}">
      <dgm:prSet custT="1"/>
      <dgm:spPr/>
      <dgm:t>
        <a:bodyPr/>
        <a:lstStyle/>
        <a:p>
          <a:pPr rtl="0"/>
          <a:r>
            <a:rPr lang="pl-PL" sz="2400" smtClean="0">
              <a:solidFill>
                <a:schemeClr val="tx1"/>
              </a:solidFill>
            </a:rPr>
            <a:t>informuje zdających o zakończeniu pracy </a:t>
          </a:r>
          <a:endParaRPr lang="pl-PL" sz="2400" dirty="0">
            <a:solidFill>
              <a:schemeClr val="tx1"/>
            </a:solidFill>
          </a:endParaRPr>
        </a:p>
      </dgm:t>
    </dgm:pt>
    <dgm:pt modelId="{3A53FE76-ED2D-45C5-9CCC-DBD3ADACFF96}" type="parTrans" cxnId="{704A77D0-AA28-48D8-9460-519B4C560FAB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D4D369C1-6C9E-456B-B230-15694D92852B}" type="sibTrans" cxnId="{704A77D0-AA28-48D8-9460-519B4C560FAB}">
      <dgm:prSet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06E0AAB1-22EF-4A3B-89C1-607826102411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smtClean="0">
              <a:solidFill>
                <a:schemeClr val="tx1"/>
              </a:solidFill>
            </a:rPr>
            <a:t>poleca zamknięcie arkuszy oraz odłożenie ich na brzeg stolika</a:t>
          </a:r>
          <a:endParaRPr lang="pl-PL" sz="2400" dirty="0" smtClean="0">
            <a:solidFill>
              <a:schemeClr val="tx1"/>
            </a:solidFill>
          </a:endParaRPr>
        </a:p>
      </dgm:t>
    </dgm:pt>
    <dgm:pt modelId="{6AD1EBD7-4CF9-46CB-B2F3-B6159E24DB78}" type="parTrans" cxnId="{2AE0B4F2-67F4-4ABB-A502-C02F25D762E4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26980604-C5C4-44D4-8192-EA19C7AF7DAE}" type="sibTrans" cxnId="{2AE0B4F2-67F4-4ABB-A502-C02F25D762E4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F01B3800-4BE0-4C30-A7A4-833D63B700F0}" type="pres">
      <dgm:prSet presAssocID="{5D2F7807-FB9C-48AE-AABA-7F5F351977F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14DE585-9DBC-43A1-A27D-90EA94866D18}" type="pres">
      <dgm:prSet presAssocID="{5D2F7807-FB9C-48AE-AABA-7F5F351977FC}" presName="dummyMaxCanvas" presStyleCnt="0">
        <dgm:presLayoutVars/>
      </dgm:prSet>
      <dgm:spPr/>
      <dgm:t>
        <a:bodyPr/>
        <a:lstStyle/>
        <a:p>
          <a:endParaRPr lang="pl-PL"/>
        </a:p>
      </dgm:t>
    </dgm:pt>
    <dgm:pt modelId="{EBB7B9E0-6A02-4A0E-A79B-81D8CF767CD5}" type="pres">
      <dgm:prSet presAssocID="{5D2F7807-FB9C-48AE-AABA-7F5F351977F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B6B744-0A18-486C-877B-DD404BED2228}" type="pres">
      <dgm:prSet presAssocID="{5D2F7807-FB9C-48AE-AABA-7F5F351977F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12E10A-0C7F-4278-A0F6-26851EC93ECF}" type="pres">
      <dgm:prSet presAssocID="{5D2F7807-FB9C-48AE-AABA-7F5F351977F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757443-FA86-4E39-841F-70E8C78F6E7A}" type="pres">
      <dgm:prSet presAssocID="{5D2F7807-FB9C-48AE-AABA-7F5F351977F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26DC2A-1CB8-4ECA-AB0A-EFF932C03F23}" type="pres">
      <dgm:prSet presAssocID="{5D2F7807-FB9C-48AE-AABA-7F5F351977F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FC122E-2EA8-4CBD-9084-AB71541B989C}" type="pres">
      <dgm:prSet presAssocID="{5D2F7807-FB9C-48AE-AABA-7F5F351977F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90340B-CAC2-402A-B587-0D404287F270}" type="pres">
      <dgm:prSet presAssocID="{5D2F7807-FB9C-48AE-AABA-7F5F351977F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8372B3-DAD3-4433-B70D-18B723841CB0}" type="pres">
      <dgm:prSet presAssocID="{5D2F7807-FB9C-48AE-AABA-7F5F351977F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BB84603-49AE-4F3D-B181-61138B29CF54}" type="presOf" srcId="{06E0AAB1-22EF-4A3B-89C1-607826102411}" destId="{5C8372B3-DAD3-4433-B70D-18B723841CB0}" srcOrd="1" destOrd="0" presId="urn:microsoft.com/office/officeart/2005/8/layout/vProcess5"/>
    <dgm:cxn modelId="{CF4AAD78-9A11-412A-897D-CB0EBC813DCA}" type="presOf" srcId="{3FC454DF-0C19-49AF-8E0D-738B00CE0B22}" destId="{EEB6B744-0A18-486C-877B-DD404BED2228}" srcOrd="0" destOrd="0" presId="urn:microsoft.com/office/officeart/2005/8/layout/vProcess5"/>
    <dgm:cxn modelId="{D75358F0-A184-4122-8BF3-660090E60903}" type="presOf" srcId="{5D2F7807-FB9C-48AE-AABA-7F5F351977FC}" destId="{F01B3800-4BE0-4C30-A7A4-833D63B700F0}" srcOrd="0" destOrd="0" presId="urn:microsoft.com/office/officeart/2005/8/layout/vProcess5"/>
    <dgm:cxn modelId="{0A9041CC-B0E0-48A4-B970-E5AA5470B56B}" type="presOf" srcId="{E59BC715-B5B3-408C-8C90-050D3C717610}" destId="{EBB7B9E0-6A02-4A0E-A79B-81D8CF767CD5}" srcOrd="0" destOrd="0" presId="urn:microsoft.com/office/officeart/2005/8/layout/vProcess5"/>
    <dgm:cxn modelId="{2AE0B4F2-67F4-4ABB-A502-C02F25D762E4}" srcId="{5D2F7807-FB9C-48AE-AABA-7F5F351977FC}" destId="{06E0AAB1-22EF-4A3B-89C1-607826102411}" srcOrd="2" destOrd="0" parTransId="{6AD1EBD7-4CF9-46CB-B2F3-B6159E24DB78}" sibTransId="{26980604-C5C4-44D4-8192-EA19C7AF7DAE}"/>
    <dgm:cxn modelId="{704A77D0-AA28-48D8-9460-519B4C560FAB}" srcId="{5D2F7807-FB9C-48AE-AABA-7F5F351977FC}" destId="{3FC454DF-0C19-49AF-8E0D-738B00CE0B22}" srcOrd="1" destOrd="0" parTransId="{3A53FE76-ED2D-45C5-9CCC-DBD3ADACFF96}" sibTransId="{D4D369C1-6C9E-456B-B230-15694D92852B}"/>
    <dgm:cxn modelId="{7F36B567-6DEB-4CA3-AB41-83ED7B71D5CA}" type="presOf" srcId="{3FC454DF-0C19-49AF-8E0D-738B00CE0B22}" destId="{9C90340B-CAC2-402A-B587-0D404287F270}" srcOrd="1" destOrd="0" presId="urn:microsoft.com/office/officeart/2005/8/layout/vProcess5"/>
    <dgm:cxn modelId="{27B8A91B-9DE0-491B-BA10-E51FF316E5E2}" type="presOf" srcId="{D4D369C1-6C9E-456B-B230-15694D92852B}" destId="{7826DC2A-1CB8-4ECA-AB0A-EFF932C03F23}" srcOrd="0" destOrd="0" presId="urn:microsoft.com/office/officeart/2005/8/layout/vProcess5"/>
    <dgm:cxn modelId="{68D3E227-76D5-4B41-84FF-F2FA30C3A503}" type="presOf" srcId="{E59BC715-B5B3-408C-8C90-050D3C717610}" destId="{6BFC122E-2EA8-4CBD-9084-AB71541B989C}" srcOrd="1" destOrd="0" presId="urn:microsoft.com/office/officeart/2005/8/layout/vProcess5"/>
    <dgm:cxn modelId="{7EDF357E-AA13-4F1B-8632-74CB5A9EE566}" type="presOf" srcId="{F15369A7-53E2-4282-91CB-AA1214C8AE8D}" destId="{AA757443-FA86-4E39-841F-70E8C78F6E7A}" srcOrd="0" destOrd="0" presId="urn:microsoft.com/office/officeart/2005/8/layout/vProcess5"/>
    <dgm:cxn modelId="{B5B42F54-76FD-4062-B5DC-E8DC350C5F09}" srcId="{5D2F7807-FB9C-48AE-AABA-7F5F351977FC}" destId="{E59BC715-B5B3-408C-8C90-050D3C717610}" srcOrd="0" destOrd="0" parTransId="{8226DC0E-D165-47B9-AAA8-92FDD95BDB72}" sibTransId="{F15369A7-53E2-4282-91CB-AA1214C8AE8D}"/>
    <dgm:cxn modelId="{4D865B2D-D5BD-4009-9768-445E4DBB94F8}" type="presOf" srcId="{06E0AAB1-22EF-4A3B-89C1-607826102411}" destId="{CB12E10A-0C7F-4278-A0F6-26851EC93ECF}" srcOrd="0" destOrd="0" presId="urn:microsoft.com/office/officeart/2005/8/layout/vProcess5"/>
    <dgm:cxn modelId="{82C526E3-FBB2-4131-B6E1-53331A5BAC4E}" type="presParOf" srcId="{F01B3800-4BE0-4C30-A7A4-833D63B700F0}" destId="{C14DE585-9DBC-43A1-A27D-90EA94866D18}" srcOrd="0" destOrd="0" presId="urn:microsoft.com/office/officeart/2005/8/layout/vProcess5"/>
    <dgm:cxn modelId="{9E944385-459D-4985-B354-EFD0708F8415}" type="presParOf" srcId="{F01B3800-4BE0-4C30-A7A4-833D63B700F0}" destId="{EBB7B9E0-6A02-4A0E-A79B-81D8CF767CD5}" srcOrd="1" destOrd="0" presId="urn:microsoft.com/office/officeart/2005/8/layout/vProcess5"/>
    <dgm:cxn modelId="{6BB9D2E1-7632-447D-8CEE-20D1D892B417}" type="presParOf" srcId="{F01B3800-4BE0-4C30-A7A4-833D63B700F0}" destId="{EEB6B744-0A18-486C-877B-DD404BED2228}" srcOrd="2" destOrd="0" presId="urn:microsoft.com/office/officeart/2005/8/layout/vProcess5"/>
    <dgm:cxn modelId="{E3DF033C-036B-44A3-89DA-9B6D52D56646}" type="presParOf" srcId="{F01B3800-4BE0-4C30-A7A4-833D63B700F0}" destId="{CB12E10A-0C7F-4278-A0F6-26851EC93ECF}" srcOrd="3" destOrd="0" presId="urn:microsoft.com/office/officeart/2005/8/layout/vProcess5"/>
    <dgm:cxn modelId="{C32ACE0B-2FCB-4C40-814F-497B3BB02331}" type="presParOf" srcId="{F01B3800-4BE0-4C30-A7A4-833D63B700F0}" destId="{AA757443-FA86-4E39-841F-70E8C78F6E7A}" srcOrd="4" destOrd="0" presId="urn:microsoft.com/office/officeart/2005/8/layout/vProcess5"/>
    <dgm:cxn modelId="{D793DF67-A78E-442E-9719-1438F999B708}" type="presParOf" srcId="{F01B3800-4BE0-4C30-A7A4-833D63B700F0}" destId="{7826DC2A-1CB8-4ECA-AB0A-EFF932C03F23}" srcOrd="5" destOrd="0" presId="urn:microsoft.com/office/officeart/2005/8/layout/vProcess5"/>
    <dgm:cxn modelId="{B726B0E0-5B44-42E8-9B91-94A2B1FE6BA9}" type="presParOf" srcId="{F01B3800-4BE0-4C30-A7A4-833D63B700F0}" destId="{6BFC122E-2EA8-4CBD-9084-AB71541B989C}" srcOrd="6" destOrd="0" presId="urn:microsoft.com/office/officeart/2005/8/layout/vProcess5"/>
    <dgm:cxn modelId="{982B3029-C334-42C8-A7A8-D735EEB71906}" type="presParOf" srcId="{F01B3800-4BE0-4C30-A7A4-833D63B700F0}" destId="{9C90340B-CAC2-402A-B587-0D404287F270}" srcOrd="7" destOrd="0" presId="urn:microsoft.com/office/officeart/2005/8/layout/vProcess5"/>
    <dgm:cxn modelId="{B8DCF617-E5EE-41B3-B9A2-6BA816E66999}" type="presParOf" srcId="{F01B3800-4BE0-4C30-A7A4-833D63B700F0}" destId="{5C8372B3-DAD3-4433-B70D-18B723841CB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0F679AE-679D-4151-B41B-A8E657D4414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14657E8-EECE-4580-8B5C-96481A05256F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zeszyty zadań</a:t>
          </a:r>
          <a:endParaRPr lang="pl-PL" dirty="0">
            <a:solidFill>
              <a:schemeClr val="tx1"/>
            </a:solidFill>
          </a:endParaRPr>
        </a:p>
      </dgm:t>
    </dgm:pt>
    <dgm:pt modelId="{5DCC4B33-62B0-4646-9A48-93E44B6B7A0C}" type="parTrans" cxnId="{20C987A6-F0C5-483F-9037-8D67EA2B52D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AF299E7-9648-43E1-B692-F2A3EBBFCEFF}" type="sibTrans" cxnId="{20C987A6-F0C5-483F-9037-8D67EA2B52D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3530D48-29B5-4562-B4BE-B82AD1866354}">
      <dgm:prSet custT="1"/>
      <dgm:spPr/>
      <dgm:t>
        <a:bodyPr/>
        <a:lstStyle/>
        <a:p>
          <a:pPr rtl="0"/>
          <a:r>
            <a:rPr lang="pl-PL" sz="2800" dirty="0" smtClean="0">
              <a:solidFill>
                <a:schemeClr val="tx1"/>
              </a:solidFill>
            </a:rPr>
            <a:t>w części pierwszej SPRAWDZIANU </a:t>
          </a:r>
          <a:endParaRPr lang="pl-PL" sz="2800" dirty="0">
            <a:solidFill>
              <a:schemeClr val="tx1"/>
            </a:solidFill>
          </a:endParaRPr>
        </a:p>
      </dgm:t>
    </dgm:pt>
    <dgm:pt modelId="{1CC878A4-321A-437E-A62C-32128F23547A}" type="sibTrans" cxnId="{947D3228-4C35-4E6B-9788-3F2A5FDD44E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FCADA84-B7B2-4379-845D-A624AEA523F5}" type="parTrans" cxnId="{947D3228-4C35-4E6B-9788-3F2A5FDD44E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DC88445-46EE-4F3D-B0C5-549069426D36}">
      <dgm:prSet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karty rozwiązań zadań otwartych z języka polskiego i z matematyki wraz z kartą odpowiedzi</a:t>
          </a:r>
        </a:p>
      </dgm:t>
    </dgm:pt>
    <dgm:pt modelId="{5DA0ECF2-E6B9-4627-A982-F2D1B375EB7D}" type="parTrans" cxnId="{0BBF7171-FFE4-4EA3-BF6B-75C74D2E5C0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1872A39-D7C2-43F7-974F-AF23FB642509}" type="sibTrans" cxnId="{0BBF7171-FFE4-4EA3-BF6B-75C74D2E5C0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D80A307-DCA7-481D-8464-B24D2421B76C}" type="pres">
      <dgm:prSet presAssocID="{F0F679AE-679D-4151-B41B-A8E657D441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4BC0146-F088-413F-8311-066E38E16C02}" type="pres">
      <dgm:prSet presAssocID="{B3530D48-29B5-4562-B4BE-B82AD1866354}" presName="vertOne" presStyleCnt="0"/>
      <dgm:spPr/>
      <dgm:t>
        <a:bodyPr/>
        <a:lstStyle/>
        <a:p>
          <a:endParaRPr lang="pl-PL"/>
        </a:p>
      </dgm:t>
    </dgm:pt>
    <dgm:pt modelId="{1024B268-337D-4A15-B113-969A5039E0D8}" type="pres">
      <dgm:prSet presAssocID="{B3530D48-29B5-4562-B4BE-B82AD1866354}" presName="txOne" presStyleLbl="node0" presStyleIdx="0" presStyleCnt="1" custScaleY="33469" custLinFactNeighborX="-36" custLinFactNeighborY="6555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D30A5C5-CD81-4A70-A16E-99ED97A03556}" type="pres">
      <dgm:prSet presAssocID="{B3530D48-29B5-4562-B4BE-B82AD1866354}" presName="parTransOne" presStyleCnt="0"/>
      <dgm:spPr/>
      <dgm:t>
        <a:bodyPr/>
        <a:lstStyle/>
        <a:p>
          <a:endParaRPr lang="pl-PL"/>
        </a:p>
      </dgm:t>
    </dgm:pt>
    <dgm:pt modelId="{66700792-E6E5-45F9-B671-DB06AA31528E}" type="pres">
      <dgm:prSet presAssocID="{B3530D48-29B5-4562-B4BE-B82AD1866354}" presName="horzOne" presStyleCnt="0"/>
      <dgm:spPr/>
      <dgm:t>
        <a:bodyPr/>
        <a:lstStyle/>
        <a:p>
          <a:endParaRPr lang="pl-PL"/>
        </a:p>
      </dgm:t>
    </dgm:pt>
    <dgm:pt modelId="{848281E3-D038-47ED-A0A2-3F309D94D50E}" type="pres">
      <dgm:prSet presAssocID="{914657E8-EECE-4580-8B5C-96481A05256F}" presName="vertTwo" presStyleCnt="0"/>
      <dgm:spPr/>
      <dgm:t>
        <a:bodyPr/>
        <a:lstStyle/>
        <a:p>
          <a:endParaRPr lang="pl-PL"/>
        </a:p>
      </dgm:t>
    </dgm:pt>
    <dgm:pt modelId="{5DFC725B-90E9-4F0D-BFFB-9896B3126D34}" type="pres">
      <dgm:prSet presAssocID="{914657E8-EECE-4580-8B5C-96481A05256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E2D8F43-6FD3-4F06-AA38-C8A65F7EB573}" type="pres">
      <dgm:prSet presAssocID="{914657E8-EECE-4580-8B5C-96481A05256F}" presName="horzTwo" presStyleCnt="0"/>
      <dgm:spPr/>
      <dgm:t>
        <a:bodyPr/>
        <a:lstStyle/>
        <a:p>
          <a:endParaRPr lang="pl-PL"/>
        </a:p>
      </dgm:t>
    </dgm:pt>
    <dgm:pt modelId="{C7945F1C-91C8-431C-A15B-4A14C88C2265}" type="pres">
      <dgm:prSet presAssocID="{BAF299E7-9648-43E1-B692-F2A3EBBFCEFF}" presName="sibSpaceTwo" presStyleCnt="0"/>
      <dgm:spPr/>
      <dgm:t>
        <a:bodyPr/>
        <a:lstStyle/>
        <a:p>
          <a:endParaRPr lang="pl-PL"/>
        </a:p>
      </dgm:t>
    </dgm:pt>
    <dgm:pt modelId="{77D3B03A-CEB1-437C-957D-54EDC55C0F3D}" type="pres">
      <dgm:prSet presAssocID="{7DC88445-46EE-4F3D-B0C5-549069426D36}" presName="vertTwo" presStyleCnt="0"/>
      <dgm:spPr/>
      <dgm:t>
        <a:bodyPr/>
        <a:lstStyle/>
        <a:p>
          <a:endParaRPr lang="pl-PL"/>
        </a:p>
      </dgm:t>
    </dgm:pt>
    <dgm:pt modelId="{A3935ACE-D963-4019-8BBA-EE16EB705092}" type="pres">
      <dgm:prSet presAssocID="{7DC88445-46EE-4F3D-B0C5-549069426D36}" presName="txTwo" presStyleLbl="node2" presStyleIdx="1" presStyleCnt="2" custScaleX="15358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97C19C7-EA42-4604-8797-699168D6B8D0}" type="pres">
      <dgm:prSet presAssocID="{7DC88445-46EE-4F3D-B0C5-549069426D36}" presName="horzTwo" presStyleCnt="0"/>
      <dgm:spPr/>
      <dgm:t>
        <a:bodyPr/>
        <a:lstStyle/>
        <a:p>
          <a:endParaRPr lang="pl-PL"/>
        </a:p>
      </dgm:t>
    </dgm:pt>
  </dgm:ptLst>
  <dgm:cxnLst>
    <dgm:cxn modelId="{0BBF7171-FFE4-4EA3-BF6B-75C74D2E5C05}" srcId="{B3530D48-29B5-4562-B4BE-B82AD1866354}" destId="{7DC88445-46EE-4F3D-B0C5-549069426D36}" srcOrd="1" destOrd="0" parTransId="{5DA0ECF2-E6B9-4627-A982-F2D1B375EB7D}" sibTransId="{A1872A39-D7C2-43F7-974F-AF23FB642509}"/>
    <dgm:cxn modelId="{1DB2A9D4-B074-4681-A40A-3DBC9E152798}" type="presOf" srcId="{914657E8-EECE-4580-8B5C-96481A05256F}" destId="{5DFC725B-90E9-4F0D-BFFB-9896B3126D34}" srcOrd="0" destOrd="0" presId="urn:microsoft.com/office/officeart/2005/8/layout/hierarchy4"/>
    <dgm:cxn modelId="{20C987A6-F0C5-483F-9037-8D67EA2B52DE}" srcId="{B3530D48-29B5-4562-B4BE-B82AD1866354}" destId="{914657E8-EECE-4580-8B5C-96481A05256F}" srcOrd="0" destOrd="0" parTransId="{5DCC4B33-62B0-4646-9A48-93E44B6B7A0C}" sibTransId="{BAF299E7-9648-43E1-B692-F2A3EBBFCEFF}"/>
    <dgm:cxn modelId="{4B7677D1-4E71-4B46-ABDC-C89F4F0A92D1}" type="presOf" srcId="{7DC88445-46EE-4F3D-B0C5-549069426D36}" destId="{A3935ACE-D963-4019-8BBA-EE16EB705092}" srcOrd="0" destOrd="0" presId="urn:microsoft.com/office/officeart/2005/8/layout/hierarchy4"/>
    <dgm:cxn modelId="{E379FE94-5242-4CBA-A04A-B4CBCE592F87}" type="presOf" srcId="{F0F679AE-679D-4151-B41B-A8E657D4414F}" destId="{1D80A307-DCA7-481D-8464-B24D2421B76C}" srcOrd="0" destOrd="0" presId="urn:microsoft.com/office/officeart/2005/8/layout/hierarchy4"/>
    <dgm:cxn modelId="{947D3228-4C35-4E6B-9788-3F2A5FDD44EA}" srcId="{F0F679AE-679D-4151-B41B-A8E657D4414F}" destId="{B3530D48-29B5-4562-B4BE-B82AD1866354}" srcOrd="0" destOrd="0" parTransId="{5FCADA84-B7B2-4379-845D-A624AEA523F5}" sibTransId="{1CC878A4-321A-437E-A62C-32128F23547A}"/>
    <dgm:cxn modelId="{1649800A-7E87-4647-A771-195E12438A27}" type="presOf" srcId="{B3530D48-29B5-4562-B4BE-B82AD1866354}" destId="{1024B268-337D-4A15-B113-969A5039E0D8}" srcOrd="0" destOrd="0" presId="urn:microsoft.com/office/officeart/2005/8/layout/hierarchy4"/>
    <dgm:cxn modelId="{AC2019C1-B2B1-4D9F-8B09-E09EE14F0E75}" type="presParOf" srcId="{1D80A307-DCA7-481D-8464-B24D2421B76C}" destId="{F4BC0146-F088-413F-8311-066E38E16C02}" srcOrd="0" destOrd="0" presId="urn:microsoft.com/office/officeart/2005/8/layout/hierarchy4"/>
    <dgm:cxn modelId="{ADB32783-8DE4-4B08-A78D-81ECCDC69128}" type="presParOf" srcId="{F4BC0146-F088-413F-8311-066E38E16C02}" destId="{1024B268-337D-4A15-B113-969A5039E0D8}" srcOrd="0" destOrd="0" presId="urn:microsoft.com/office/officeart/2005/8/layout/hierarchy4"/>
    <dgm:cxn modelId="{ACDB5769-C9F3-4622-A393-A9EF753287B7}" type="presParOf" srcId="{F4BC0146-F088-413F-8311-066E38E16C02}" destId="{ED30A5C5-CD81-4A70-A16E-99ED97A03556}" srcOrd="1" destOrd="0" presId="urn:microsoft.com/office/officeart/2005/8/layout/hierarchy4"/>
    <dgm:cxn modelId="{8CCE8C18-3948-48ED-A250-2D67C2DA2102}" type="presParOf" srcId="{F4BC0146-F088-413F-8311-066E38E16C02}" destId="{66700792-E6E5-45F9-B671-DB06AA31528E}" srcOrd="2" destOrd="0" presId="urn:microsoft.com/office/officeart/2005/8/layout/hierarchy4"/>
    <dgm:cxn modelId="{4477ECA8-6B73-4AE1-A362-1952CE65023F}" type="presParOf" srcId="{66700792-E6E5-45F9-B671-DB06AA31528E}" destId="{848281E3-D038-47ED-A0A2-3F309D94D50E}" srcOrd="0" destOrd="0" presId="urn:microsoft.com/office/officeart/2005/8/layout/hierarchy4"/>
    <dgm:cxn modelId="{72E8925E-1067-4C7A-92FD-3C9680298D47}" type="presParOf" srcId="{848281E3-D038-47ED-A0A2-3F309D94D50E}" destId="{5DFC725B-90E9-4F0D-BFFB-9896B3126D34}" srcOrd="0" destOrd="0" presId="urn:microsoft.com/office/officeart/2005/8/layout/hierarchy4"/>
    <dgm:cxn modelId="{E9B70201-27DB-4F67-9389-A50AA6862C9A}" type="presParOf" srcId="{848281E3-D038-47ED-A0A2-3F309D94D50E}" destId="{1E2D8F43-6FD3-4F06-AA38-C8A65F7EB573}" srcOrd="1" destOrd="0" presId="urn:microsoft.com/office/officeart/2005/8/layout/hierarchy4"/>
    <dgm:cxn modelId="{DC75AD15-69BC-46D6-83EA-97B08E321DA7}" type="presParOf" srcId="{66700792-E6E5-45F9-B671-DB06AA31528E}" destId="{C7945F1C-91C8-431C-A15B-4A14C88C2265}" srcOrd="1" destOrd="0" presId="urn:microsoft.com/office/officeart/2005/8/layout/hierarchy4"/>
    <dgm:cxn modelId="{C615E212-50BB-42FD-822C-3488E567ECAC}" type="presParOf" srcId="{66700792-E6E5-45F9-B671-DB06AA31528E}" destId="{77D3B03A-CEB1-437C-957D-54EDC55C0F3D}" srcOrd="2" destOrd="0" presId="urn:microsoft.com/office/officeart/2005/8/layout/hierarchy4"/>
    <dgm:cxn modelId="{55BA27FF-FADC-4FCD-B46F-8F71EBCB70F3}" type="presParOf" srcId="{77D3B03A-CEB1-437C-957D-54EDC55C0F3D}" destId="{A3935ACE-D963-4019-8BBA-EE16EB705092}" srcOrd="0" destOrd="0" presId="urn:microsoft.com/office/officeart/2005/8/layout/hierarchy4"/>
    <dgm:cxn modelId="{31A6AFD8-C960-4EDA-88B6-A74221AD1EE3}" type="presParOf" srcId="{77D3B03A-CEB1-437C-957D-54EDC55C0F3D}" destId="{F97C19C7-EA42-4604-8797-699168D6B8D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97419-DB6E-404C-BF58-9E42B1250DA6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40A48F2-F21D-4414-A881-464D720A89C9}">
      <dgm:prSet/>
      <dgm:spPr/>
      <dgm:t>
        <a:bodyPr/>
        <a:lstStyle/>
        <a:p>
          <a:pPr rtl="0"/>
          <a:r>
            <a:rPr lang="pl-PL" b="1" dirty="0" smtClean="0"/>
            <a:t>sejf</a:t>
          </a:r>
          <a:r>
            <a:rPr lang="pl-PL" dirty="0" smtClean="0"/>
            <a:t> (szafa metalowa) do zabezpieczenia materiałów </a:t>
          </a:r>
          <a:br>
            <a:rPr lang="pl-PL" dirty="0" smtClean="0"/>
          </a:br>
          <a:r>
            <a:rPr lang="pl-PL" dirty="0" smtClean="0"/>
            <a:t>lub specjalnie przeznaczone do tego celu </a:t>
          </a:r>
          <a:r>
            <a:rPr lang="pl-PL" b="1" dirty="0" smtClean="0"/>
            <a:t>pomieszczenie </a:t>
          </a:r>
          <a:endParaRPr lang="pl-PL" b="1" dirty="0"/>
        </a:p>
      </dgm:t>
    </dgm:pt>
    <dgm:pt modelId="{33DA5FFF-ABB6-4AE7-B0AE-21126F72FA23}" type="parTrans" cxnId="{0BCB1B9D-6801-4DC0-8594-93F963847866}">
      <dgm:prSet/>
      <dgm:spPr/>
      <dgm:t>
        <a:bodyPr/>
        <a:lstStyle/>
        <a:p>
          <a:endParaRPr lang="pl-PL"/>
        </a:p>
      </dgm:t>
    </dgm:pt>
    <dgm:pt modelId="{1815ADFA-B4EE-4F24-BB7C-DB5720CD1439}" type="sibTrans" cxnId="{0BCB1B9D-6801-4DC0-8594-93F963847866}">
      <dgm:prSet/>
      <dgm:spPr/>
      <dgm:t>
        <a:bodyPr/>
        <a:lstStyle/>
        <a:p>
          <a:endParaRPr lang="pl-PL"/>
        </a:p>
      </dgm:t>
    </dgm:pt>
    <dgm:pt modelId="{9B576554-942A-4500-A445-A98313890B0A}">
      <dgm:prSet/>
      <dgm:spPr/>
      <dgm:t>
        <a:bodyPr/>
        <a:lstStyle/>
        <a:p>
          <a:pPr rtl="0"/>
          <a:r>
            <a:rPr lang="pl-PL" b="1" dirty="0" smtClean="0"/>
            <a:t>sprzęt</a:t>
          </a:r>
          <a:r>
            <a:rPr lang="pl-PL" dirty="0" smtClean="0"/>
            <a:t> </a:t>
          </a:r>
          <a:r>
            <a:rPr lang="pl-PL" b="1" dirty="0" smtClean="0"/>
            <a:t>do odtwarzania</a:t>
          </a:r>
          <a:r>
            <a:rPr lang="pl-PL" dirty="0" smtClean="0"/>
            <a:t> płyt CD i dobre </a:t>
          </a:r>
          <a:r>
            <a:rPr lang="pl-PL" b="1" dirty="0" smtClean="0"/>
            <a:t>nagłośnienie</a:t>
          </a:r>
          <a:r>
            <a:rPr lang="pl-PL" dirty="0" smtClean="0"/>
            <a:t> </a:t>
          </a:r>
          <a:br>
            <a:rPr lang="pl-PL" dirty="0" smtClean="0"/>
          </a:br>
          <a:r>
            <a:rPr lang="pl-PL" dirty="0" smtClean="0"/>
            <a:t>w salach</a:t>
          </a:r>
          <a:endParaRPr lang="pl-PL" dirty="0"/>
        </a:p>
      </dgm:t>
    </dgm:pt>
    <dgm:pt modelId="{186BFDBC-905D-425B-9081-DBAE618F12A4}" type="parTrans" cxnId="{8368FD37-E3BB-4601-BA47-09AD24DFEA81}">
      <dgm:prSet/>
      <dgm:spPr/>
      <dgm:t>
        <a:bodyPr/>
        <a:lstStyle/>
        <a:p>
          <a:endParaRPr lang="pl-PL"/>
        </a:p>
      </dgm:t>
    </dgm:pt>
    <dgm:pt modelId="{38ED0006-8977-4260-B9C6-C445A69AF9FF}" type="sibTrans" cxnId="{8368FD37-E3BB-4601-BA47-09AD24DFEA81}">
      <dgm:prSet/>
      <dgm:spPr/>
      <dgm:t>
        <a:bodyPr/>
        <a:lstStyle/>
        <a:p>
          <a:endParaRPr lang="pl-PL"/>
        </a:p>
      </dgm:t>
    </dgm:pt>
    <dgm:pt modelId="{BD565846-05FD-47EA-B937-3DBA4976D5B2}">
      <dgm:prSet/>
      <dgm:spPr/>
      <dgm:t>
        <a:bodyPr/>
        <a:lstStyle/>
        <a:p>
          <a:pPr rtl="0"/>
          <a:r>
            <a:rPr lang="pl-PL" b="1" dirty="0" smtClean="0"/>
            <a:t>sprzęt do nagrywania</a:t>
          </a:r>
          <a:r>
            <a:rPr lang="pl-PL" dirty="0" smtClean="0"/>
            <a:t> przebiegu sprawdzianu, w przypadku gdy zdający korzysta z pomocy nauczyciela wspomagającego </a:t>
          </a:r>
          <a:endParaRPr lang="pl-PL" dirty="0"/>
        </a:p>
      </dgm:t>
    </dgm:pt>
    <dgm:pt modelId="{892FB523-248D-4D26-8104-5E04421AE1A2}" type="parTrans" cxnId="{F95E3C2B-6314-4DC4-A3EC-1B0A04A39B81}">
      <dgm:prSet/>
      <dgm:spPr/>
      <dgm:t>
        <a:bodyPr/>
        <a:lstStyle/>
        <a:p>
          <a:endParaRPr lang="pl-PL"/>
        </a:p>
      </dgm:t>
    </dgm:pt>
    <dgm:pt modelId="{ECBF2C15-D78A-46B2-BDD7-B152B890E7BE}" type="sibTrans" cxnId="{F95E3C2B-6314-4DC4-A3EC-1B0A04A39B81}">
      <dgm:prSet/>
      <dgm:spPr/>
      <dgm:t>
        <a:bodyPr/>
        <a:lstStyle/>
        <a:p>
          <a:endParaRPr lang="pl-PL"/>
        </a:p>
      </dgm:t>
    </dgm:pt>
    <dgm:pt modelId="{0CDD6088-3090-48FA-BBFA-60370E3B5229}">
      <dgm:prSet/>
      <dgm:spPr/>
      <dgm:t>
        <a:bodyPr/>
        <a:lstStyle/>
        <a:p>
          <a:pPr rtl="0"/>
          <a:r>
            <a:rPr lang="pl-PL" b="1" dirty="0" smtClean="0"/>
            <a:t>łącze internetowe </a:t>
          </a:r>
          <a:endParaRPr lang="pl-PL" b="1" dirty="0"/>
        </a:p>
      </dgm:t>
    </dgm:pt>
    <dgm:pt modelId="{112EBA8A-70FF-45F6-B311-47DFF35A4070}" type="parTrans" cxnId="{81FBF3FB-C25B-422E-8302-8319C574C916}">
      <dgm:prSet/>
      <dgm:spPr/>
      <dgm:t>
        <a:bodyPr/>
        <a:lstStyle/>
        <a:p>
          <a:endParaRPr lang="pl-PL"/>
        </a:p>
      </dgm:t>
    </dgm:pt>
    <dgm:pt modelId="{CE695376-E8B3-4C38-BDFE-EE835480B089}" type="sibTrans" cxnId="{81FBF3FB-C25B-422E-8302-8319C574C916}">
      <dgm:prSet/>
      <dgm:spPr/>
      <dgm:t>
        <a:bodyPr/>
        <a:lstStyle/>
        <a:p>
          <a:endParaRPr lang="pl-PL"/>
        </a:p>
      </dgm:t>
    </dgm:pt>
    <dgm:pt modelId="{DCEAFC30-77C3-4650-88CB-0D16E0059841}">
      <dgm:prSet/>
      <dgm:spPr/>
      <dgm:t>
        <a:bodyPr/>
        <a:lstStyle/>
        <a:p>
          <a:pPr rtl="0"/>
          <a:r>
            <a:rPr lang="pl-PL" b="1" dirty="0" smtClean="0"/>
            <a:t>dostępne połączenie telefoniczne</a:t>
          </a:r>
          <a:endParaRPr lang="pl-PL" b="1" dirty="0"/>
        </a:p>
      </dgm:t>
    </dgm:pt>
    <dgm:pt modelId="{DB2934F3-D7CB-46FB-853F-962883677BCC}" type="parTrans" cxnId="{0DBEEE04-2958-4800-B025-807589A43A5D}">
      <dgm:prSet/>
      <dgm:spPr/>
      <dgm:t>
        <a:bodyPr/>
        <a:lstStyle/>
        <a:p>
          <a:endParaRPr lang="pl-PL"/>
        </a:p>
      </dgm:t>
    </dgm:pt>
    <dgm:pt modelId="{5C92ECBE-F18C-4B30-95A5-F4804824E79D}" type="sibTrans" cxnId="{0DBEEE04-2958-4800-B025-807589A43A5D}">
      <dgm:prSet/>
      <dgm:spPr/>
      <dgm:t>
        <a:bodyPr/>
        <a:lstStyle/>
        <a:p>
          <a:endParaRPr lang="pl-PL"/>
        </a:p>
      </dgm:t>
    </dgm:pt>
    <dgm:pt modelId="{28631FB2-74DB-4E51-8B08-F0DCCFC3BC12}" type="pres">
      <dgm:prSet presAssocID="{68397419-DB6E-404C-BF58-9E42B1250DA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1ACEC89-B945-4846-A90E-03AE3D69E838}" type="pres">
      <dgm:prSet presAssocID="{940A48F2-F21D-4414-A881-464D720A89C9}" presName="thickLine" presStyleLbl="alignNode1" presStyleIdx="0" presStyleCnt="5"/>
      <dgm:spPr/>
    </dgm:pt>
    <dgm:pt modelId="{AA9EE08E-6A2E-4E21-A635-6C383F04F144}" type="pres">
      <dgm:prSet presAssocID="{940A48F2-F21D-4414-A881-464D720A89C9}" presName="horz1" presStyleCnt="0"/>
      <dgm:spPr/>
    </dgm:pt>
    <dgm:pt modelId="{5520796B-7504-478A-A155-6964CA663003}" type="pres">
      <dgm:prSet presAssocID="{940A48F2-F21D-4414-A881-464D720A89C9}" presName="tx1" presStyleLbl="revTx" presStyleIdx="0" presStyleCnt="5"/>
      <dgm:spPr/>
      <dgm:t>
        <a:bodyPr/>
        <a:lstStyle/>
        <a:p>
          <a:endParaRPr lang="en-GB"/>
        </a:p>
      </dgm:t>
    </dgm:pt>
    <dgm:pt modelId="{EFFC0A88-87DF-409C-8667-753C00C5A5C7}" type="pres">
      <dgm:prSet presAssocID="{940A48F2-F21D-4414-A881-464D720A89C9}" presName="vert1" presStyleCnt="0"/>
      <dgm:spPr/>
    </dgm:pt>
    <dgm:pt modelId="{45448E86-8215-428D-9ABB-359C2C4688FE}" type="pres">
      <dgm:prSet presAssocID="{9B576554-942A-4500-A445-A98313890B0A}" presName="thickLine" presStyleLbl="alignNode1" presStyleIdx="1" presStyleCnt="5"/>
      <dgm:spPr/>
    </dgm:pt>
    <dgm:pt modelId="{1791BFBF-BAC8-49A2-95ED-D3C5FACC74F1}" type="pres">
      <dgm:prSet presAssocID="{9B576554-942A-4500-A445-A98313890B0A}" presName="horz1" presStyleCnt="0"/>
      <dgm:spPr/>
    </dgm:pt>
    <dgm:pt modelId="{EF547FC7-42B8-4D67-B8A8-388D95B264F9}" type="pres">
      <dgm:prSet presAssocID="{9B576554-942A-4500-A445-A98313890B0A}" presName="tx1" presStyleLbl="revTx" presStyleIdx="1" presStyleCnt="5"/>
      <dgm:spPr/>
      <dgm:t>
        <a:bodyPr/>
        <a:lstStyle/>
        <a:p>
          <a:endParaRPr lang="en-GB"/>
        </a:p>
      </dgm:t>
    </dgm:pt>
    <dgm:pt modelId="{68FFFBC4-C2D2-4CC5-8C45-A36FD86B63F2}" type="pres">
      <dgm:prSet presAssocID="{9B576554-942A-4500-A445-A98313890B0A}" presName="vert1" presStyleCnt="0"/>
      <dgm:spPr/>
    </dgm:pt>
    <dgm:pt modelId="{52A1285D-50D1-433F-924D-D496E0DCE99F}" type="pres">
      <dgm:prSet presAssocID="{BD565846-05FD-47EA-B937-3DBA4976D5B2}" presName="thickLine" presStyleLbl="alignNode1" presStyleIdx="2" presStyleCnt="5"/>
      <dgm:spPr/>
    </dgm:pt>
    <dgm:pt modelId="{02D3165A-5F85-4847-98FF-AAD144487DA3}" type="pres">
      <dgm:prSet presAssocID="{BD565846-05FD-47EA-B937-3DBA4976D5B2}" presName="horz1" presStyleCnt="0"/>
      <dgm:spPr/>
    </dgm:pt>
    <dgm:pt modelId="{E8F06838-6B4F-4BA0-943C-B74AFC6EBDB4}" type="pres">
      <dgm:prSet presAssocID="{BD565846-05FD-47EA-B937-3DBA4976D5B2}" presName="tx1" presStyleLbl="revTx" presStyleIdx="2" presStyleCnt="5"/>
      <dgm:spPr/>
      <dgm:t>
        <a:bodyPr/>
        <a:lstStyle/>
        <a:p>
          <a:endParaRPr lang="en-GB"/>
        </a:p>
      </dgm:t>
    </dgm:pt>
    <dgm:pt modelId="{6D9438E6-83C7-4379-852A-D1BB85DAB763}" type="pres">
      <dgm:prSet presAssocID="{BD565846-05FD-47EA-B937-3DBA4976D5B2}" presName="vert1" presStyleCnt="0"/>
      <dgm:spPr/>
    </dgm:pt>
    <dgm:pt modelId="{E95767D7-823A-411D-B245-4EAEF9C92423}" type="pres">
      <dgm:prSet presAssocID="{0CDD6088-3090-48FA-BBFA-60370E3B5229}" presName="thickLine" presStyleLbl="alignNode1" presStyleIdx="3" presStyleCnt="5"/>
      <dgm:spPr/>
    </dgm:pt>
    <dgm:pt modelId="{724FB1F6-95B8-42B1-BC76-D418E7B3E984}" type="pres">
      <dgm:prSet presAssocID="{0CDD6088-3090-48FA-BBFA-60370E3B5229}" presName="horz1" presStyleCnt="0"/>
      <dgm:spPr/>
    </dgm:pt>
    <dgm:pt modelId="{B1F547A5-16D7-4636-837C-AE3B5890BBFF}" type="pres">
      <dgm:prSet presAssocID="{0CDD6088-3090-48FA-BBFA-60370E3B5229}" presName="tx1" presStyleLbl="revTx" presStyleIdx="3" presStyleCnt="5"/>
      <dgm:spPr/>
      <dgm:t>
        <a:bodyPr/>
        <a:lstStyle/>
        <a:p>
          <a:endParaRPr lang="en-GB"/>
        </a:p>
      </dgm:t>
    </dgm:pt>
    <dgm:pt modelId="{E00D1C7D-EDBB-4B5B-BACD-B5B6DEA2D8ED}" type="pres">
      <dgm:prSet presAssocID="{0CDD6088-3090-48FA-BBFA-60370E3B5229}" presName="vert1" presStyleCnt="0"/>
      <dgm:spPr/>
    </dgm:pt>
    <dgm:pt modelId="{CE633ACD-1C1A-4E1F-A24C-4FD51C642C49}" type="pres">
      <dgm:prSet presAssocID="{DCEAFC30-77C3-4650-88CB-0D16E0059841}" presName="thickLine" presStyleLbl="alignNode1" presStyleIdx="4" presStyleCnt="5"/>
      <dgm:spPr/>
    </dgm:pt>
    <dgm:pt modelId="{AD71A8F2-E0AB-4EB4-9E16-C2D14F58784D}" type="pres">
      <dgm:prSet presAssocID="{DCEAFC30-77C3-4650-88CB-0D16E0059841}" presName="horz1" presStyleCnt="0"/>
      <dgm:spPr/>
    </dgm:pt>
    <dgm:pt modelId="{CB0DA31D-60B0-4396-A042-8832AFA6A27A}" type="pres">
      <dgm:prSet presAssocID="{DCEAFC30-77C3-4650-88CB-0D16E0059841}" presName="tx1" presStyleLbl="revTx" presStyleIdx="4" presStyleCnt="5"/>
      <dgm:spPr/>
      <dgm:t>
        <a:bodyPr/>
        <a:lstStyle/>
        <a:p>
          <a:endParaRPr lang="en-GB"/>
        </a:p>
      </dgm:t>
    </dgm:pt>
    <dgm:pt modelId="{F8E72F78-8AB9-4232-BA7C-A16C532542CF}" type="pres">
      <dgm:prSet presAssocID="{DCEAFC30-77C3-4650-88CB-0D16E0059841}" presName="vert1" presStyleCnt="0"/>
      <dgm:spPr/>
    </dgm:pt>
  </dgm:ptLst>
  <dgm:cxnLst>
    <dgm:cxn modelId="{0BCB1B9D-6801-4DC0-8594-93F963847866}" srcId="{68397419-DB6E-404C-BF58-9E42B1250DA6}" destId="{940A48F2-F21D-4414-A881-464D720A89C9}" srcOrd="0" destOrd="0" parTransId="{33DA5FFF-ABB6-4AE7-B0AE-21126F72FA23}" sibTransId="{1815ADFA-B4EE-4F24-BB7C-DB5720CD1439}"/>
    <dgm:cxn modelId="{DAC181A6-7DCE-430C-B1E2-0FCD3CA93DF6}" type="presOf" srcId="{DCEAFC30-77C3-4650-88CB-0D16E0059841}" destId="{CB0DA31D-60B0-4396-A042-8832AFA6A27A}" srcOrd="0" destOrd="0" presId="urn:microsoft.com/office/officeart/2008/layout/LinedList"/>
    <dgm:cxn modelId="{0DBEEE04-2958-4800-B025-807589A43A5D}" srcId="{68397419-DB6E-404C-BF58-9E42B1250DA6}" destId="{DCEAFC30-77C3-4650-88CB-0D16E0059841}" srcOrd="4" destOrd="0" parTransId="{DB2934F3-D7CB-46FB-853F-962883677BCC}" sibTransId="{5C92ECBE-F18C-4B30-95A5-F4804824E79D}"/>
    <dgm:cxn modelId="{B0E51042-9650-4128-9F18-45E5E5AD78E7}" type="presOf" srcId="{0CDD6088-3090-48FA-BBFA-60370E3B5229}" destId="{B1F547A5-16D7-4636-837C-AE3B5890BBFF}" srcOrd="0" destOrd="0" presId="urn:microsoft.com/office/officeart/2008/layout/LinedList"/>
    <dgm:cxn modelId="{6AADEF07-F837-4A78-993E-D8CEEF9ECA54}" type="presOf" srcId="{940A48F2-F21D-4414-A881-464D720A89C9}" destId="{5520796B-7504-478A-A155-6964CA663003}" srcOrd="0" destOrd="0" presId="urn:microsoft.com/office/officeart/2008/layout/LinedList"/>
    <dgm:cxn modelId="{120B1883-18F1-4132-9B25-A43C42EC6009}" type="presOf" srcId="{68397419-DB6E-404C-BF58-9E42B1250DA6}" destId="{28631FB2-74DB-4E51-8B08-F0DCCFC3BC12}" srcOrd="0" destOrd="0" presId="urn:microsoft.com/office/officeart/2008/layout/LinedList"/>
    <dgm:cxn modelId="{F95E3C2B-6314-4DC4-A3EC-1B0A04A39B81}" srcId="{68397419-DB6E-404C-BF58-9E42B1250DA6}" destId="{BD565846-05FD-47EA-B937-3DBA4976D5B2}" srcOrd="2" destOrd="0" parTransId="{892FB523-248D-4D26-8104-5E04421AE1A2}" sibTransId="{ECBF2C15-D78A-46B2-BDD7-B152B890E7BE}"/>
    <dgm:cxn modelId="{401EBC44-DA8E-4008-8C2A-9CA1356E4843}" type="presOf" srcId="{BD565846-05FD-47EA-B937-3DBA4976D5B2}" destId="{E8F06838-6B4F-4BA0-943C-B74AFC6EBDB4}" srcOrd="0" destOrd="0" presId="urn:microsoft.com/office/officeart/2008/layout/LinedList"/>
    <dgm:cxn modelId="{17E3A342-CA69-4211-B685-84732BC811CB}" type="presOf" srcId="{9B576554-942A-4500-A445-A98313890B0A}" destId="{EF547FC7-42B8-4D67-B8A8-388D95B264F9}" srcOrd="0" destOrd="0" presId="urn:microsoft.com/office/officeart/2008/layout/LinedList"/>
    <dgm:cxn modelId="{8368FD37-E3BB-4601-BA47-09AD24DFEA81}" srcId="{68397419-DB6E-404C-BF58-9E42B1250DA6}" destId="{9B576554-942A-4500-A445-A98313890B0A}" srcOrd="1" destOrd="0" parTransId="{186BFDBC-905D-425B-9081-DBAE618F12A4}" sibTransId="{38ED0006-8977-4260-B9C6-C445A69AF9FF}"/>
    <dgm:cxn modelId="{81FBF3FB-C25B-422E-8302-8319C574C916}" srcId="{68397419-DB6E-404C-BF58-9E42B1250DA6}" destId="{0CDD6088-3090-48FA-BBFA-60370E3B5229}" srcOrd="3" destOrd="0" parTransId="{112EBA8A-70FF-45F6-B311-47DFF35A4070}" sibTransId="{CE695376-E8B3-4C38-BDFE-EE835480B089}"/>
    <dgm:cxn modelId="{83D21894-3458-4D2A-8355-621B1A3062D2}" type="presParOf" srcId="{28631FB2-74DB-4E51-8B08-F0DCCFC3BC12}" destId="{F1ACEC89-B945-4846-A90E-03AE3D69E838}" srcOrd="0" destOrd="0" presId="urn:microsoft.com/office/officeart/2008/layout/LinedList"/>
    <dgm:cxn modelId="{0B1D181B-6551-4D94-BA46-0D56067E8379}" type="presParOf" srcId="{28631FB2-74DB-4E51-8B08-F0DCCFC3BC12}" destId="{AA9EE08E-6A2E-4E21-A635-6C383F04F144}" srcOrd="1" destOrd="0" presId="urn:microsoft.com/office/officeart/2008/layout/LinedList"/>
    <dgm:cxn modelId="{C6087082-5C8E-442E-AD4E-C0CA259B59F4}" type="presParOf" srcId="{AA9EE08E-6A2E-4E21-A635-6C383F04F144}" destId="{5520796B-7504-478A-A155-6964CA663003}" srcOrd="0" destOrd="0" presId="urn:microsoft.com/office/officeart/2008/layout/LinedList"/>
    <dgm:cxn modelId="{EECBDDA1-8932-49C4-BEC1-4064AC231309}" type="presParOf" srcId="{AA9EE08E-6A2E-4E21-A635-6C383F04F144}" destId="{EFFC0A88-87DF-409C-8667-753C00C5A5C7}" srcOrd="1" destOrd="0" presId="urn:microsoft.com/office/officeart/2008/layout/LinedList"/>
    <dgm:cxn modelId="{B8382A03-21EA-40F9-A2C1-434D4A0EC534}" type="presParOf" srcId="{28631FB2-74DB-4E51-8B08-F0DCCFC3BC12}" destId="{45448E86-8215-428D-9ABB-359C2C4688FE}" srcOrd="2" destOrd="0" presId="urn:microsoft.com/office/officeart/2008/layout/LinedList"/>
    <dgm:cxn modelId="{A9B07815-2DCC-403C-AB23-224356D3D5AC}" type="presParOf" srcId="{28631FB2-74DB-4E51-8B08-F0DCCFC3BC12}" destId="{1791BFBF-BAC8-49A2-95ED-D3C5FACC74F1}" srcOrd="3" destOrd="0" presId="urn:microsoft.com/office/officeart/2008/layout/LinedList"/>
    <dgm:cxn modelId="{6F0A85EF-0C9D-45FB-A5A6-5C0283C16733}" type="presParOf" srcId="{1791BFBF-BAC8-49A2-95ED-D3C5FACC74F1}" destId="{EF547FC7-42B8-4D67-B8A8-388D95B264F9}" srcOrd="0" destOrd="0" presId="urn:microsoft.com/office/officeart/2008/layout/LinedList"/>
    <dgm:cxn modelId="{F3180A02-68F1-415C-816F-20443461333F}" type="presParOf" srcId="{1791BFBF-BAC8-49A2-95ED-D3C5FACC74F1}" destId="{68FFFBC4-C2D2-4CC5-8C45-A36FD86B63F2}" srcOrd="1" destOrd="0" presId="urn:microsoft.com/office/officeart/2008/layout/LinedList"/>
    <dgm:cxn modelId="{80FBFBE0-1247-4DFF-8C8A-31563DA7D2D4}" type="presParOf" srcId="{28631FB2-74DB-4E51-8B08-F0DCCFC3BC12}" destId="{52A1285D-50D1-433F-924D-D496E0DCE99F}" srcOrd="4" destOrd="0" presId="urn:microsoft.com/office/officeart/2008/layout/LinedList"/>
    <dgm:cxn modelId="{74DD20F0-3B53-4739-AE9B-8E46559089E9}" type="presParOf" srcId="{28631FB2-74DB-4E51-8B08-F0DCCFC3BC12}" destId="{02D3165A-5F85-4847-98FF-AAD144487DA3}" srcOrd="5" destOrd="0" presId="urn:microsoft.com/office/officeart/2008/layout/LinedList"/>
    <dgm:cxn modelId="{1F69239F-21B9-4658-BEEB-A6A1B28DC500}" type="presParOf" srcId="{02D3165A-5F85-4847-98FF-AAD144487DA3}" destId="{E8F06838-6B4F-4BA0-943C-B74AFC6EBDB4}" srcOrd="0" destOrd="0" presId="urn:microsoft.com/office/officeart/2008/layout/LinedList"/>
    <dgm:cxn modelId="{C1F9C4E0-06C9-4ABF-A0B5-EE2F4E5E2612}" type="presParOf" srcId="{02D3165A-5F85-4847-98FF-AAD144487DA3}" destId="{6D9438E6-83C7-4379-852A-D1BB85DAB763}" srcOrd="1" destOrd="0" presId="urn:microsoft.com/office/officeart/2008/layout/LinedList"/>
    <dgm:cxn modelId="{4452E6E1-8FB8-44EE-9942-AA9696A46CAE}" type="presParOf" srcId="{28631FB2-74DB-4E51-8B08-F0DCCFC3BC12}" destId="{E95767D7-823A-411D-B245-4EAEF9C92423}" srcOrd="6" destOrd="0" presId="urn:microsoft.com/office/officeart/2008/layout/LinedList"/>
    <dgm:cxn modelId="{A8F1C64E-795F-4749-873E-08CD889EDE06}" type="presParOf" srcId="{28631FB2-74DB-4E51-8B08-F0DCCFC3BC12}" destId="{724FB1F6-95B8-42B1-BC76-D418E7B3E984}" srcOrd="7" destOrd="0" presId="urn:microsoft.com/office/officeart/2008/layout/LinedList"/>
    <dgm:cxn modelId="{200B2C88-C863-4E52-BB27-A16E700C0397}" type="presParOf" srcId="{724FB1F6-95B8-42B1-BC76-D418E7B3E984}" destId="{B1F547A5-16D7-4636-837C-AE3B5890BBFF}" srcOrd="0" destOrd="0" presId="urn:microsoft.com/office/officeart/2008/layout/LinedList"/>
    <dgm:cxn modelId="{4C244D1A-2814-49E3-8729-267634628FF0}" type="presParOf" srcId="{724FB1F6-95B8-42B1-BC76-D418E7B3E984}" destId="{E00D1C7D-EDBB-4B5B-BACD-B5B6DEA2D8ED}" srcOrd="1" destOrd="0" presId="urn:microsoft.com/office/officeart/2008/layout/LinedList"/>
    <dgm:cxn modelId="{EA07724D-5D06-4F40-A3B4-20914422C753}" type="presParOf" srcId="{28631FB2-74DB-4E51-8B08-F0DCCFC3BC12}" destId="{CE633ACD-1C1A-4E1F-A24C-4FD51C642C49}" srcOrd="8" destOrd="0" presId="urn:microsoft.com/office/officeart/2008/layout/LinedList"/>
    <dgm:cxn modelId="{CDB04D11-B581-4B64-8E1B-4121D777EB6F}" type="presParOf" srcId="{28631FB2-74DB-4E51-8B08-F0DCCFC3BC12}" destId="{AD71A8F2-E0AB-4EB4-9E16-C2D14F58784D}" srcOrd="9" destOrd="0" presId="urn:microsoft.com/office/officeart/2008/layout/LinedList"/>
    <dgm:cxn modelId="{5CACCADF-4F71-4025-83B9-59E338450EB8}" type="presParOf" srcId="{AD71A8F2-E0AB-4EB4-9E16-C2D14F58784D}" destId="{CB0DA31D-60B0-4396-A042-8832AFA6A27A}" srcOrd="0" destOrd="0" presId="urn:microsoft.com/office/officeart/2008/layout/LinedList"/>
    <dgm:cxn modelId="{017945C3-7CF4-4E62-B3EF-5304DB2BA3F3}" type="presParOf" srcId="{AD71A8F2-E0AB-4EB4-9E16-C2D14F58784D}" destId="{F8E72F78-8AB9-4232-BA7C-A16C532542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8105494-840D-4132-AA4A-04F8D1E8DA5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15BF284A-7DF4-4C5D-A681-E59BB5C9E4AC}">
      <dgm:prSet custT="1"/>
      <dgm:spPr/>
      <dgm:t>
        <a:bodyPr/>
        <a:lstStyle/>
        <a:p>
          <a:pPr algn="ctr" rtl="0"/>
          <a:r>
            <a:rPr lang="pl-PL" sz="3200" b="0" i="0" dirty="0" smtClean="0"/>
            <a:t>Członkowie ZN </a:t>
          </a:r>
          <a:r>
            <a:rPr lang="pl-PL" sz="3200" b="1" i="0" dirty="0" smtClean="0"/>
            <a:t/>
          </a:r>
          <a:br>
            <a:rPr lang="pl-PL" sz="3200" b="1" i="0" dirty="0" smtClean="0"/>
          </a:br>
          <a:r>
            <a:rPr lang="pl-PL" sz="3200" b="1" i="0" dirty="0" smtClean="0"/>
            <a:t>oddzielają </a:t>
          </a:r>
          <a:r>
            <a:rPr lang="pl-PL" sz="3200" dirty="0" smtClean="0"/>
            <a:t>elementy arkuszy </a:t>
          </a:r>
          <a:br>
            <a:rPr lang="pl-PL" sz="3200" dirty="0" smtClean="0"/>
          </a:br>
          <a:r>
            <a:rPr lang="pl-PL" sz="3200" dirty="0" smtClean="0"/>
            <a:t>przekazywane do OKE od zeszytów zadań</a:t>
          </a:r>
          <a:endParaRPr lang="pl-PL" sz="3200" dirty="0"/>
        </a:p>
      </dgm:t>
    </dgm:pt>
    <dgm:pt modelId="{48C51CD2-8571-430C-A5E5-34209BDF1A3B}" type="parTrans" cxnId="{BC7C85F2-FA4C-4580-B5C3-9DFD78C643B2}">
      <dgm:prSet/>
      <dgm:spPr/>
      <dgm:t>
        <a:bodyPr/>
        <a:lstStyle/>
        <a:p>
          <a:endParaRPr lang="pl-PL"/>
        </a:p>
      </dgm:t>
    </dgm:pt>
    <dgm:pt modelId="{CA0DBBFA-5E4C-454C-995F-4B3582CCAEAC}" type="sibTrans" cxnId="{BC7C85F2-FA4C-4580-B5C3-9DFD78C643B2}">
      <dgm:prSet/>
      <dgm:spPr/>
      <dgm:t>
        <a:bodyPr/>
        <a:lstStyle/>
        <a:p>
          <a:endParaRPr lang="pl-PL"/>
        </a:p>
      </dgm:t>
    </dgm:pt>
    <dgm:pt modelId="{C3A55192-2987-47F1-B29F-DF61D3F84134}" type="pres">
      <dgm:prSet presAssocID="{38105494-840D-4132-AA4A-04F8D1E8DA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9E6E2FC-019D-458E-AE2B-CF9653796571}" type="pres">
      <dgm:prSet presAssocID="{15BF284A-7DF4-4C5D-A681-E59BB5C9E4AC}" presName="parentText" presStyleLbl="node1" presStyleIdx="0" presStyleCnt="1" custScaleY="316828" custLinFactNeighborY="7058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1575B6B-91C1-453C-9908-585B1E20ACCC}" type="presOf" srcId="{15BF284A-7DF4-4C5D-A681-E59BB5C9E4AC}" destId="{89E6E2FC-019D-458E-AE2B-CF9653796571}" srcOrd="0" destOrd="0" presId="urn:microsoft.com/office/officeart/2005/8/layout/vList2"/>
    <dgm:cxn modelId="{BC7C85F2-FA4C-4580-B5C3-9DFD78C643B2}" srcId="{38105494-840D-4132-AA4A-04F8D1E8DA54}" destId="{15BF284A-7DF4-4C5D-A681-E59BB5C9E4AC}" srcOrd="0" destOrd="0" parTransId="{48C51CD2-8571-430C-A5E5-34209BDF1A3B}" sibTransId="{CA0DBBFA-5E4C-454C-995F-4B3582CCAEAC}"/>
    <dgm:cxn modelId="{0B10367D-75CC-48AC-9979-88E8A1E65E57}" type="presOf" srcId="{38105494-840D-4132-AA4A-04F8D1E8DA54}" destId="{C3A55192-2987-47F1-B29F-DF61D3F84134}" srcOrd="0" destOrd="0" presId="urn:microsoft.com/office/officeart/2005/8/layout/vList2"/>
    <dgm:cxn modelId="{3BFDE05F-90DB-4959-B924-C59FA0EC7BA7}" type="presParOf" srcId="{C3A55192-2987-47F1-B29F-DF61D3F84134}" destId="{89E6E2FC-019D-458E-AE2B-CF96537965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0F679AE-679D-4151-B41B-A8E657D4414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14657E8-EECE-4580-8B5C-96481A05256F}">
      <dgm:prSet custT="1"/>
      <dgm:spPr/>
      <dgm:t>
        <a:bodyPr/>
        <a:lstStyle/>
        <a:p>
          <a:pPr rtl="0"/>
          <a:r>
            <a:rPr lang="pl-PL" sz="3200" dirty="0" smtClean="0">
              <a:solidFill>
                <a:schemeClr val="tx1"/>
              </a:solidFill>
            </a:rPr>
            <a:t>zeszyty zadań</a:t>
          </a:r>
          <a:endParaRPr lang="pl-PL" sz="3200" dirty="0">
            <a:solidFill>
              <a:schemeClr val="tx1"/>
            </a:solidFill>
          </a:endParaRPr>
        </a:p>
      </dgm:t>
    </dgm:pt>
    <dgm:pt modelId="{5DCC4B33-62B0-4646-9A48-93E44B6B7A0C}" type="parTrans" cxnId="{20C987A6-F0C5-483F-9037-8D67EA2B52D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AF299E7-9648-43E1-B692-F2A3EBBFCEFF}" type="sibTrans" cxnId="{20C987A6-F0C5-483F-9037-8D67EA2B52D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3530D48-29B5-4562-B4BE-B82AD1866354}">
      <dgm:prSet custT="1"/>
      <dgm:spPr/>
      <dgm:t>
        <a:bodyPr/>
        <a:lstStyle/>
        <a:p>
          <a:pPr rtl="0"/>
          <a:r>
            <a:rPr lang="pl-PL" sz="2800" dirty="0" smtClean="0">
              <a:solidFill>
                <a:schemeClr val="tx1"/>
              </a:solidFill>
            </a:rPr>
            <a:t>w części drugiej SPRAWDZIANU </a:t>
          </a:r>
          <a:endParaRPr lang="pl-PL" sz="2800" dirty="0">
            <a:solidFill>
              <a:schemeClr val="tx1"/>
            </a:solidFill>
          </a:endParaRPr>
        </a:p>
      </dgm:t>
    </dgm:pt>
    <dgm:pt modelId="{1CC878A4-321A-437E-A62C-32128F23547A}" type="sibTrans" cxnId="{947D3228-4C35-4E6B-9788-3F2A5FDD44E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FCADA84-B7B2-4379-845D-A624AEA523F5}" type="parTrans" cxnId="{947D3228-4C35-4E6B-9788-3F2A5FDD44E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DC88445-46EE-4F3D-B0C5-549069426D36}">
      <dgm:prSet custT="1"/>
      <dgm:spPr/>
      <dgm:t>
        <a:bodyPr/>
        <a:lstStyle/>
        <a:p>
          <a:r>
            <a:rPr lang="pl-PL" sz="3200" dirty="0" smtClean="0">
              <a:solidFill>
                <a:schemeClr val="tx1"/>
              </a:solidFill>
            </a:rPr>
            <a:t>karty odpowiedzi</a:t>
          </a:r>
        </a:p>
      </dgm:t>
    </dgm:pt>
    <dgm:pt modelId="{5DA0ECF2-E6B9-4627-A982-F2D1B375EB7D}" type="parTrans" cxnId="{0BBF7171-FFE4-4EA3-BF6B-75C74D2E5C0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1872A39-D7C2-43F7-974F-AF23FB642509}" type="sibTrans" cxnId="{0BBF7171-FFE4-4EA3-BF6B-75C74D2E5C0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D80A307-DCA7-481D-8464-B24D2421B76C}" type="pres">
      <dgm:prSet presAssocID="{F0F679AE-679D-4151-B41B-A8E657D441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4BC0146-F088-413F-8311-066E38E16C02}" type="pres">
      <dgm:prSet presAssocID="{B3530D48-29B5-4562-B4BE-B82AD1866354}" presName="vertOne" presStyleCnt="0"/>
      <dgm:spPr/>
      <dgm:t>
        <a:bodyPr/>
        <a:lstStyle/>
        <a:p>
          <a:endParaRPr lang="pl-PL"/>
        </a:p>
      </dgm:t>
    </dgm:pt>
    <dgm:pt modelId="{1024B268-337D-4A15-B113-969A5039E0D8}" type="pres">
      <dgm:prSet presAssocID="{B3530D48-29B5-4562-B4BE-B82AD1866354}" presName="txOne" presStyleLbl="node0" presStyleIdx="0" presStyleCnt="1" custScaleY="33469" custLinFactNeighborX="-36" custLinFactNeighborY="6555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D30A5C5-CD81-4A70-A16E-99ED97A03556}" type="pres">
      <dgm:prSet presAssocID="{B3530D48-29B5-4562-B4BE-B82AD1866354}" presName="parTransOne" presStyleCnt="0"/>
      <dgm:spPr/>
      <dgm:t>
        <a:bodyPr/>
        <a:lstStyle/>
        <a:p>
          <a:endParaRPr lang="pl-PL"/>
        </a:p>
      </dgm:t>
    </dgm:pt>
    <dgm:pt modelId="{66700792-E6E5-45F9-B671-DB06AA31528E}" type="pres">
      <dgm:prSet presAssocID="{B3530D48-29B5-4562-B4BE-B82AD1866354}" presName="horzOne" presStyleCnt="0"/>
      <dgm:spPr/>
      <dgm:t>
        <a:bodyPr/>
        <a:lstStyle/>
        <a:p>
          <a:endParaRPr lang="pl-PL"/>
        </a:p>
      </dgm:t>
    </dgm:pt>
    <dgm:pt modelId="{848281E3-D038-47ED-A0A2-3F309D94D50E}" type="pres">
      <dgm:prSet presAssocID="{914657E8-EECE-4580-8B5C-96481A05256F}" presName="vertTwo" presStyleCnt="0"/>
      <dgm:spPr/>
      <dgm:t>
        <a:bodyPr/>
        <a:lstStyle/>
        <a:p>
          <a:endParaRPr lang="pl-PL"/>
        </a:p>
      </dgm:t>
    </dgm:pt>
    <dgm:pt modelId="{5DFC725B-90E9-4F0D-BFFB-9896B3126D34}" type="pres">
      <dgm:prSet presAssocID="{914657E8-EECE-4580-8B5C-96481A05256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E2D8F43-6FD3-4F06-AA38-C8A65F7EB573}" type="pres">
      <dgm:prSet presAssocID="{914657E8-EECE-4580-8B5C-96481A05256F}" presName="horzTwo" presStyleCnt="0"/>
      <dgm:spPr/>
      <dgm:t>
        <a:bodyPr/>
        <a:lstStyle/>
        <a:p>
          <a:endParaRPr lang="pl-PL"/>
        </a:p>
      </dgm:t>
    </dgm:pt>
    <dgm:pt modelId="{C7945F1C-91C8-431C-A15B-4A14C88C2265}" type="pres">
      <dgm:prSet presAssocID="{BAF299E7-9648-43E1-B692-F2A3EBBFCEFF}" presName="sibSpaceTwo" presStyleCnt="0"/>
      <dgm:spPr/>
      <dgm:t>
        <a:bodyPr/>
        <a:lstStyle/>
        <a:p>
          <a:endParaRPr lang="pl-PL"/>
        </a:p>
      </dgm:t>
    </dgm:pt>
    <dgm:pt modelId="{77D3B03A-CEB1-437C-957D-54EDC55C0F3D}" type="pres">
      <dgm:prSet presAssocID="{7DC88445-46EE-4F3D-B0C5-549069426D36}" presName="vertTwo" presStyleCnt="0"/>
      <dgm:spPr/>
      <dgm:t>
        <a:bodyPr/>
        <a:lstStyle/>
        <a:p>
          <a:endParaRPr lang="pl-PL"/>
        </a:p>
      </dgm:t>
    </dgm:pt>
    <dgm:pt modelId="{A3935ACE-D963-4019-8BBA-EE16EB705092}" type="pres">
      <dgm:prSet presAssocID="{7DC88445-46EE-4F3D-B0C5-549069426D3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97C19C7-EA42-4604-8797-699168D6B8D0}" type="pres">
      <dgm:prSet presAssocID="{7DC88445-46EE-4F3D-B0C5-549069426D36}" presName="horzTwo" presStyleCnt="0"/>
      <dgm:spPr/>
      <dgm:t>
        <a:bodyPr/>
        <a:lstStyle/>
        <a:p>
          <a:endParaRPr lang="pl-PL"/>
        </a:p>
      </dgm:t>
    </dgm:pt>
  </dgm:ptLst>
  <dgm:cxnLst>
    <dgm:cxn modelId="{2DDB87AB-A301-477D-A36F-8E829668DDF8}" type="presOf" srcId="{F0F679AE-679D-4151-B41B-A8E657D4414F}" destId="{1D80A307-DCA7-481D-8464-B24D2421B76C}" srcOrd="0" destOrd="0" presId="urn:microsoft.com/office/officeart/2005/8/layout/hierarchy4"/>
    <dgm:cxn modelId="{947D3228-4C35-4E6B-9788-3F2A5FDD44EA}" srcId="{F0F679AE-679D-4151-B41B-A8E657D4414F}" destId="{B3530D48-29B5-4562-B4BE-B82AD1866354}" srcOrd="0" destOrd="0" parTransId="{5FCADA84-B7B2-4379-845D-A624AEA523F5}" sibTransId="{1CC878A4-321A-437E-A62C-32128F23547A}"/>
    <dgm:cxn modelId="{869329DB-948F-4525-93EC-883466DF4A56}" type="presOf" srcId="{914657E8-EECE-4580-8B5C-96481A05256F}" destId="{5DFC725B-90E9-4F0D-BFFB-9896B3126D34}" srcOrd="0" destOrd="0" presId="urn:microsoft.com/office/officeart/2005/8/layout/hierarchy4"/>
    <dgm:cxn modelId="{0BBF7171-FFE4-4EA3-BF6B-75C74D2E5C05}" srcId="{B3530D48-29B5-4562-B4BE-B82AD1866354}" destId="{7DC88445-46EE-4F3D-B0C5-549069426D36}" srcOrd="1" destOrd="0" parTransId="{5DA0ECF2-E6B9-4627-A982-F2D1B375EB7D}" sibTransId="{A1872A39-D7C2-43F7-974F-AF23FB642509}"/>
    <dgm:cxn modelId="{86D2EFF5-80A6-4967-A6FF-61A6619BF7B9}" type="presOf" srcId="{B3530D48-29B5-4562-B4BE-B82AD1866354}" destId="{1024B268-337D-4A15-B113-969A5039E0D8}" srcOrd="0" destOrd="0" presId="urn:microsoft.com/office/officeart/2005/8/layout/hierarchy4"/>
    <dgm:cxn modelId="{20C987A6-F0C5-483F-9037-8D67EA2B52DE}" srcId="{B3530D48-29B5-4562-B4BE-B82AD1866354}" destId="{914657E8-EECE-4580-8B5C-96481A05256F}" srcOrd="0" destOrd="0" parTransId="{5DCC4B33-62B0-4646-9A48-93E44B6B7A0C}" sibTransId="{BAF299E7-9648-43E1-B692-F2A3EBBFCEFF}"/>
    <dgm:cxn modelId="{9ED52297-E8E8-467F-9B07-E1D20AF5E5FF}" type="presOf" srcId="{7DC88445-46EE-4F3D-B0C5-549069426D36}" destId="{A3935ACE-D963-4019-8BBA-EE16EB705092}" srcOrd="0" destOrd="0" presId="urn:microsoft.com/office/officeart/2005/8/layout/hierarchy4"/>
    <dgm:cxn modelId="{7D08082F-B53A-4403-A6ED-50327112A41D}" type="presParOf" srcId="{1D80A307-DCA7-481D-8464-B24D2421B76C}" destId="{F4BC0146-F088-413F-8311-066E38E16C02}" srcOrd="0" destOrd="0" presId="urn:microsoft.com/office/officeart/2005/8/layout/hierarchy4"/>
    <dgm:cxn modelId="{13C1C125-A3C5-4174-AB39-366EB004B557}" type="presParOf" srcId="{F4BC0146-F088-413F-8311-066E38E16C02}" destId="{1024B268-337D-4A15-B113-969A5039E0D8}" srcOrd="0" destOrd="0" presId="urn:microsoft.com/office/officeart/2005/8/layout/hierarchy4"/>
    <dgm:cxn modelId="{ED298EB8-B099-4FE3-B3F8-E7453AD5199C}" type="presParOf" srcId="{F4BC0146-F088-413F-8311-066E38E16C02}" destId="{ED30A5C5-CD81-4A70-A16E-99ED97A03556}" srcOrd="1" destOrd="0" presId="urn:microsoft.com/office/officeart/2005/8/layout/hierarchy4"/>
    <dgm:cxn modelId="{ED5811C4-6599-4FD2-B30A-3425BD0F0F59}" type="presParOf" srcId="{F4BC0146-F088-413F-8311-066E38E16C02}" destId="{66700792-E6E5-45F9-B671-DB06AA31528E}" srcOrd="2" destOrd="0" presId="urn:microsoft.com/office/officeart/2005/8/layout/hierarchy4"/>
    <dgm:cxn modelId="{27B60418-13EE-4213-A15C-F375691FC436}" type="presParOf" srcId="{66700792-E6E5-45F9-B671-DB06AA31528E}" destId="{848281E3-D038-47ED-A0A2-3F309D94D50E}" srcOrd="0" destOrd="0" presId="urn:microsoft.com/office/officeart/2005/8/layout/hierarchy4"/>
    <dgm:cxn modelId="{6FACADAB-6489-44B9-A2E6-FF45FE127D52}" type="presParOf" srcId="{848281E3-D038-47ED-A0A2-3F309D94D50E}" destId="{5DFC725B-90E9-4F0D-BFFB-9896B3126D34}" srcOrd="0" destOrd="0" presId="urn:microsoft.com/office/officeart/2005/8/layout/hierarchy4"/>
    <dgm:cxn modelId="{2090ECA8-4B95-4293-9B36-0B01435363AE}" type="presParOf" srcId="{848281E3-D038-47ED-A0A2-3F309D94D50E}" destId="{1E2D8F43-6FD3-4F06-AA38-C8A65F7EB573}" srcOrd="1" destOrd="0" presId="urn:microsoft.com/office/officeart/2005/8/layout/hierarchy4"/>
    <dgm:cxn modelId="{3AFB7485-BDA1-4DFF-A469-4C9FACD081A6}" type="presParOf" srcId="{66700792-E6E5-45F9-B671-DB06AA31528E}" destId="{C7945F1C-91C8-431C-A15B-4A14C88C2265}" srcOrd="1" destOrd="0" presId="urn:microsoft.com/office/officeart/2005/8/layout/hierarchy4"/>
    <dgm:cxn modelId="{BDE61812-D745-424B-A8FA-221C11227414}" type="presParOf" srcId="{66700792-E6E5-45F9-B671-DB06AA31528E}" destId="{77D3B03A-CEB1-437C-957D-54EDC55C0F3D}" srcOrd="2" destOrd="0" presId="urn:microsoft.com/office/officeart/2005/8/layout/hierarchy4"/>
    <dgm:cxn modelId="{FAF9FA81-7C52-40E8-B587-A03F1CF26025}" type="presParOf" srcId="{77D3B03A-CEB1-437C-957D-54EDC55C0F3D}" destId="{A3935ACE-D963-4019-8BBA-EE16EB705092}" srcOrd="0" destOrd="0" presId="urn:microsoft.com/office/officeart/2005/8/layout/hierarchy4"/>
    <dgm:cxn modelId="{A5B84209-A251-4F68-837B-4BDAA9915F5D}" type="presParOf" srcId="{77D3B03A-CEB1-437C-957D-54EDC55C0F3D}" destId="{F97C19C7-EA42-4604-8797-699168D6B8D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8105494-840D-4132-AA4A-04F8D1E8DA5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15BF284A-7DF4-4C5D-A681-E59BB5C9E4AC}">
      <dgm:prSet custT="1"/>
      <dgm:spPr/>
      <dgm:t>
        <a:bodyPr/>
        <a:lstStyle/>
        <a:p>
          <a:pPr algn="ctr" rtl="0"/>
          <a:r>
            <a:rPr lang="pl-PL" sz="3200" b="0" i="0" dirty="0" smtClean="0"/>
            <a:t>Członkowie ZN </a:t>
          </a:r>
          <a:br>
            <a:rPr lang="pl-PL" sz="3200" b="0" i="0" dirty="0" smtClean="0"/>
          </a:br>
          <a:r>
            <a:rPr lang="pl-PL" sz="3200" b="1" i="0" dirty="0" smtClean="0"/>
            <a:t>oddzielają</a:t>
          </a:r>
          <a:r>
            <a:rPr lang="pl-PL" sz="3200" b="0" i="0" dirty="0" smtClean="0"/>
            <a:t> </a:t>
          </a:r>
          <a:r>
            <a:rPr lang="pl-PL" sz="3200" dirty="0" smtClean="0"/>
            <a:t>elementy arkuszy </a:t>
          </a:r>
          <a:br>
            <a:rPr lang="pl-PL" sz="3200" dirty="0" smtClean="0"/>
          </a:br>
          <a:r>
            <a:rPr lang="pl-PL" sz="3200" dirty="0" smtClean="0"/>
            <a:t>przekazywane do OKE od zeszytów zadań</a:t>
          </a:r>
          <a:endParaRPr lang="pl-PL" sz="3200" dirty="0"/>
        </a:p>
      </dgm:t>
    </dgm:pt>
    <dgm:pt modelId="{48C51CD2-8571-430C-A5E5-34209BDF1A3B}" type="parTrans" cxnId="{BC7C85F2-FA4C-4580-B5C3-9DFD78C643B2}">
      <dgm:prSet/>
      <dgm:spPr/>
      <dgm:t>
        <a:bodyPr/>
        <a:lstStyle/>
        <a:p>
          <a:endParaRPr lang="pl-PL"/>
        </a:p>
      </dgm:t>
    </dgm:pt>
    <dgm:pt modelId="{CA0DBBFA-5E4C-454C-995F-4B3582CCAEAC}" type="sibTrans" cxnId="{BC7C85F2-FA4C-4580-B5C3-9DFD78C643B2}">
      <dgm:prSet/>
      <dgm:spPr/>
      <dgm:t>
        <a:bodyPr/>
        <a:lstStyle/>
        <a:p>
          <a:endParaRPr lang="pl-PL"/>
        </a:p>
      </dgm:t>
    </dgm:pt>
    <dgm:pt modelId="{C3A55192-2987-47F1-B29F-DF61D3F84134}" type="pres">
      <dgm:prSet presAssocID="{38105494-840D-4132-AA4A-04F8D1E8DA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9E6E2FC-019D-458E-AE2B-CF9653796571}" type="pres">
      <dgm:prSet presAssocID="{15BF284A-7DF4-4C5D-A681-E59BB5C9E4AC}" presName="parentText" presStyleLbl="node1" presStyleIdx="0" presStyleCnt="1" custScaleY="316828" custLinFactNeighborY="7058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360F811-E0B5-4E18-A6E3-89EF3E2F13A0}" type="presOf" srcId="{15BF284A-7DF4-4C5D-A681-E59BB5C9E4AC}" destId="{89E6E2FC-019D-458E-AE2B-CF9653796571}" srcOrd="0" destOrd="0" presId="urn:microsoft.com/office/officeart/2005/8/layout/vList2"/>
    <dgm:cxn modelId="{BC7C85F2-FA4C-4580-B5C3-9DFD78C643B2}" srcId="{38105494-840D-4132-AA4A-04F8D1E8DA54}" destId="{15BF284A-7DF4-4C5D-A681-E59BB5C9E4AC}" srcOrd="0" destOrd="0" parTransId="{48C51CD2-8571-430C-A5E5-34209BDF1A3B}" sibTransId="{CA0DBBFA-5E4C-454C-995F-4B3582CCAEAC}"/>
    <dgm:cxn modelId="{FDF49F6A-CC62-4C54-B47B-88F317E6487B}" type="presOf" srcId="{38105494-840D-4132-AA4A-04F8D1E8DA54}" destId="{C3A55192-2987-47F1-B29F-DF61D3F84134}" srcOrd="0" destOrd="0" presId="urn:microsoft.com/office/officeart/2005/8/layout/vList2"/>
    <dgm:cxn modelId="{3912135E-EDBF-41FE-90C7-4DC6373437E0}" type="presParOf" srcId="{C3A55192-2987-47F1-B29F-DF61D3F84134}" destId="{89E6E2FC-019D-458E-AE2B-CF96537965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27FFE4D-7B83-4206-9E7E-E14DEDAB2C1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5FE8B29-EB43-48B6-9843-2E28B93F276C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do OKE przekazywane są całe arkusze</a:t>
          </a:r>
          <a:endParaRPr lang="pl-PL" dirty="0">
            <a:solidFill>
              <a:schemeClr val="tx1"/>
            </a:solidFill>
          </a:endParaRPr>
        </a:p>
      </dgm:t>
    </dgm:pt>
    <dgm:pt modelId="{88239EAF-6C6C-4C41-A31E-29E4D20B7ECD}" type="parTrans" cxnId="{A0BEDCE9-ABBF-4934-A565-4647960C526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B24958A-8FBC-4D2C-9A05-F89B6704C8BA}" type="sibTrans" cxnId="{A0BEDCE9-ABBF-4934-A565-4647960C526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1A793F5-772C-47FE-816E-F005AA6122DE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zeszyty zadań</a:t>
          </a:r>
          <a:endParaRPr lang="pl-PL" dirty="0">
            <a:solidFill>
              <a:schemeClr val="tx1"/>
            </a:solidFill>
          </a:endParaRPr>
        </a:p>
      </dgm:t>
    </dgm:pt>
    <dgm:pt modelId="{7CF6C3DB-4166-4B94-828E-FDA0F2BE6127}" type="parTrans" cxnId="{52C36F3D-4A50-42D2-B0FE-80D815732FB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C4946B7-EEE6-4879-8206-E51D5AC2E57F}" type="sibTrans" cxnId="{52C36F3D-4A50-42D2-B0FE-80D815732FB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AFD8DE5-B302-400D-BEE3-A4003D9FE565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karty rozwiązań zadań otwartych</a:t>
          </a:r>
          <a:endParaRPr lang="pl-PL" dirty="0">
            <a:solidFill>
              <a:schemeClr val="tx1"/>
            </a:solidFill>
          </a:endParaRPr>
        </a:p>
      </dgm:t>
    </dgm:pt>
    <dgm:pt modelId="{E7C8DA5C-47D3-4A22-B1D4-8FC44279BB55}" type="parTrans" cxnId="{A2CF3575-CE22-45F1-B257-E68AE024B28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2875710-A9F2-420C-8B13-ADD9E44AA021}" type="sibTrans" cxnId="{A2CF3575-CE22-45F1-B257-E68AE024B28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49F69D4-5722-44A6-8247-25D99AD84F5C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karty odpowiedzi </a:t>
          </a:r>
          <a:endParaRPr lang="pl-PL" dirty="0">
            <a:solidFill>
              <a:schemeClr val="tx1"/>
            </a:solidFill>
          </a:endParaRPr>
        </a:p>
      </dgm:t>
    </dgm:pt>
    <dgm:pt modelId="{C786A841-D84A-4476-9F6E-C5D04181E11B}" type="parTrans" cxnId="{C3F9DCE9-F5D6-449C-90A1-1AE104F4609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7F03378-4F9D-404D-9346-BE7FBEBAD3E0}" type="sibTrans" cxnId="{C3F9DCE9-F5D6-449C-90A1-1AE104F4609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5625D45-8475-4122-B3B6-14510AA62780}" type="pres">
      <dgm:prSet presAssocID="{B27FFE4D-7B83-4206-9E7E-E14DEDAB2C1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C823D3C-2DDD-4FFD-9853-B35DE61BE272}" type="pres">
      <dgm:prSet presAssocID="{E5FE8B29-EB43-48B6-9843-2E28B93F276C}" presName="root1" presStyleCnt="0"/>
      <dgm:spPr/>
    </dgm:pt>
    <dgm:pt modelId="{A02F1CD4-17B9-4A07-8A67-88CFE8F30026}" type="pres">
      <dgm:prSet presAssocID="{E5FE8B29-EB43-48B6-9843-2E28B93F276C}" presName="LevelOneTextNode" presStyleLbl="node0" presStyleIdx="0" presStyleCnt="1" custScaleY="19784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CF1AF19-B80A-4F58-BC55-4AFF682EA886}" type="pres">
      <dgm:prSet presAssocID="{E5FE8B29-EB43-48B6-9843-2E28B93F276C}" presName="level2hierChild" presStyleCnt="0"/>
      <dgm:spPr/>
    </dgm:pt>
    <dgm:pt modelId="{D4E32492-42DF-4C88-88CB-36C434A4D70A}" type="pres">
      <dgm:prSet presAssocID="{7CF6C3DB-4166-4B94-828E-FDA0F2BE6127}" presName="conn2-1" presStyleLbl="parChTrans1D2" presStyleIdx="0" presStyleCnt="3"/>
      <dgm:spPr/>
      <dgm:t>
        <a:bodyPr/>
        <a:lstStyle/>
        <a:p>
          <a:endParaRPr lang="pl-PL"/>
        </a:p>
      </dgm:t>
    </dgm:pt>
    <dgm:pt modelId="{74F8B7AE-9DD3-4CE1-B1C8-36D5D7315022}" type="pres">
      <dgm:prSet presAssocID="{7CF6C3DB-4166-4B94-828E-FDA0F2BE6127}" presName="connTx" presStyleLbl="parChTrans1D2" presStyleIdx="0" presStyleCnt="3"/>
      <dgm:spPr/>
      <dgm:t>
        <a:bodyPr/>
        <a:lstStyle/>
        <a:p>
          <a:endParaRPr lang="pl-PL"/>
        </a:p>
      </dgm:t>
    </dgm:pt>
    <dgm:pt modelId="{5C9CFCB2-3FB9-433E-A0B8-206B18F90301}" type="pres">
      <dgm:prSet presAssocID="{E1A793F5-772C-47FE-816E-F005AA6122DE}" presName="root2" presStyleCnt="0"/>
      <dgm:spPr/>
    </dgm:pt>
    <dgm:pt modelId="{BB34636F-1F7E-4082-A77B-A21735C31C67}" type="pres">
      <dgm:prSet presAssocID="{E1A793F5-772C-47FE-816E-F005AA6122D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2F65851-7195-4D22-85CB-D6B88217E448}" type="pres">
      <dgm:prSet presAssocID="{E1A793F5-772C-47FE-816E-F005AA6122DE}" presName="level3hierChild" presStyleCnt="0"/>
      <dgm:spPr/>
    </dgm:pt>
    <dgm:pt modelId="{52CAFD9B-8253-4EDF-A1F3-2BADE0792A86}" type="pres">
      <dgm:prSet presAssocID="{E7C8DA5C-47D3-4A22-B1D4-8FC44279BB55}" presName="conn2-1" presStyleLbl="parChTrans1D2" presStyleIdx="1" presStyleCnt="3"/>
      <dgm:spPr/>
      <dgm:t>
        <a:bodyPr/>
        <a:lstStyle/>
        <a:p>
          <a:endParaRPr lang="pl-PL"/>
        </a:p>
      </dgm:t>
    </dgm:pt>
    <dgm:pt modelId="{E536B5F7-47CE-438F-826C-9F0ADBFCDC9D}" type="pres">
      <dgm:prSet presAssocID="{E7C8DA5C-47D3-4A22-B1D4-8FC44279BB55}" presName="connTx" presStyleLbl="parChTrans1D2" presStyleIdx="1" presStyleCnt="3"/>
      <dgm:spPr/>
      <dgm:t>
        <a:bodyPr/>
        <a:lstStyle/>
        <a:p>
          <a:endParaRPr lang="pl-PL"/>
        </a:p>
      </dgm:t>
    </dgm:pt>
    <dgm:pt modelId="{C2A4B4EC-946A-4FCF-B937-360C02BF2023}" type="pres">
      <dgm:prSet presAssocID="{7AFD8DE5-B302-400D-BEE3-A4003D9FE565}" presName="root2" presStyleCnt="0"/>
      <dgm:spPr/>
    </dgm:pt>
    <dgm:pt modelId="{02AB2604-15D7-41EF-ADA9-0C6404535C50}" type="pres">
      <dgm:prSet presAssocID="{7AFD8DE5-B302-400D-BEE3-A4003D9FE56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4D3469A-B438-4E60-827B-5898438B0195}" type="pres">
      <dgm:prSet presAssocID="{7AFD8DE5-B302-400D-BEE3-A4003D9FE565}" presName="level3hierChild" presStyleCnt="0"/>
      <dgm:spPr/>
    </dgm:pt>
    <dgm:pt modelId="{64B3DDA1-6C3F-43A7-AE55-8028F6DCAFC6}" type="pres">
      <dgm:prSet presAssocID="{C786A841-D84A-4476-9F6E-C5D04181E11B}" presName="conn2-1" presStyleLbl="parChTrans1D2" presStyleIdx="2" presStyleCnt="3"/>
      <dgm:spPr/>
      <dgm:t>
        <a:bodyPr/>
        <a:lstStyle/>
        <a:p>
          <a:endParaRPr lang="pl-PL"/>
        </a:p>
      </dgm:t>
    </dgm:pt>
    <dgm:pt modelId="{737C10F1-1C70-4ACB-A5E3-E1B5DBBA4412}" type="pres">
      <dgm:prSet presAssocID="{C786A841-D84A-4476-9F6E-C5D04181E11B}" presName="connTx" presStyleLbl="parChTrans1D2" presStyleIdx="2" presStyleCnt="3"/>
      <dgm:spPr/>
      <dgm:t>
        <a:bodyPr/>
        <a:lstStyle/>
        <a:p>
          <a:endParaRPr lang="pl-PL"/>
        </a:p>
      </dgm:t>
    </dgm:pt>
    <dgm:pt modelId="{7DDA9618-2303-40EA-96D2-819A20FD633A}" type="pres">
      <dgm:prSet presAssocID="{B49F69D4-5722-44A6-8247-25D99AD84F5C}" presName="root2" presStyleCnt="0"/>
      <dgm:spPr/>
    </dgm:pt>
    <dgm:pt modelId="{C18AF2C2-1F14-4DE3-BA60-0DBC786C802A}" type="pres">
      <dgm:prSet presAssocID="{B49F69D4-5722-44A6-8247-25D99AD84F5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D3C4E3D-A9F3-4CDD-887B-3C281D978A6A}" type="pres">
      <dgm:prSet presAssocID="{B49F69D4-5722-44A6-8247-25D99AD84F5C}" presName="level3hierChild" presStyleCnt="0"/>
      <dgm:spPr/>
    </dgm:pt>
  </dgm:ptLst>
  <dgm:cxnLst>
    <dgm:cxn modelId="{C3F9DCE9-F5D6-449C-90A1-1AE104F4609F}" srcId="{E5FE8B29-EB43-48B6-9843-2E28B93F276C}" destId="{B49F69D4-5722-44A6-8247-25D99AD84F5C}" srcOrd="2" destOrd="0" parTransId="{C786A841-D84A-4476-9F6E-C5D04181E11B}" sibTransId="{47F03378-4F9D-404D-9346-BE7FBEBAD3E0}"/>
    <dgm:cxn modelId="{A0BEDCE9-ABBF-4934-A565-4647960C5267}" srcId="{B27FFE4D-7B83-4206-9E7E-E14DEDAB2C11}" destId="{E5FE8B29-EB43-48B6-9843-2E28B93F276C}" srcOrd="0" destOrd="0" parTransId="{88239EAF-6C6C-4C41-A31E-29E4D20B7ECD}" sibTransId="{0B24958A-8FBC-4D2C-9A05-F89B6704C8BA}"/>
    <dgm:cxn modelId="{52C36F3D-4A50-42D2-B0FE-80D815732FB9}" srcId="{E5FE8B29-EB43-48B6-9843-2E28B93F276C}" destId="{E1A793F5-772C-47FE-816E-F005AA6122DE}" srcOrd="0" destOrd="0" parTransId="{7CF6C3DB-4166-4B94-828E-FDA0F2BE6127}" sibTransId="{5C4946B7-EEE6-4879-8206-E51D5AC2E57F}"/>
    <dgm:cxn modelId="{429CF334-8D53-465C-B337-E9FA230B5E79}" type="presOf" srcId="{C786A841-D84A-4476-9F6E-C5D04181E11B}" destId="{64B3DDA1-6C3F-43A7-AE55-8028F6DCAFC6}" srcOrd="0" destOrd="0" presId="urn:microsoft.com/office/officeart/2005/8/layout/hierarchy2"/>
    <dgm:cxn modelId="{A2CF3575-CE22-45F1-B257-E68AE024B286}" srcId="{E5FE8B29-EB43-48B6-9843-2E28B93F276C}" destId="{7AFD8DE5-B302-400D-BEE3-A4003D9FE565}" srcOrd="1" destOrd="0" parTransId="{E7C8DA5C-47D3-4A22-B1D4-8FC44279BB55}" sibTransId="{82875710-A9F2-420C-8B13-ADD9E44AA021}"/>
    <dgm:cxn modelId="{FB21A39E-87B7-4E10-89BB-CBB96175F323}" type="presOf" srcId="{7CF6C3DB-4166-4B94-828E-FDA0F2BE6127}" destId="{74F8B7AE-9DD3-4CE1-B1C8-36D5D7315022}" srcOrd="1" destOrd="0" presId="urn:microsoft.com/office/officeart/2005/8/layout/hierarchy2"/>
    <dgm:cxn modelId="{83BFA144-E8B4-45A3-BB8B-1D5534B0EF74}" type="presOf" srcId="{C786A841-D84A-4476-9F6E-C5D04181E11B}" destId="{737C10F1-1C70-4ACB-A5E3-E1B5DBBA4412}" srcOrd="1" destOrd="0" presId="urn:microsoft.com/office/officeart/2005/8/layout/hierarchy2"/>
    <dgm:cxn modelId="{5AA73C18-2771-47DA-8E58-5116E739C84E}" type="presOf" srcId="{7CF6C3DB-4166-4B94-828E-FDA0F2BE6127}" destId="{D4E32492-42DF-4C88-88CB-36C434A4D70A}" srcOrd="0" destOrd="0" presId="urn:microsoft.com/office/officeart/2005/8/layout/hierarchy2"/>
    <dgm:cxn modelId="{CC82382C-84AC-45DF-9B16-41875CFDE3CB}" type="presOf" srcId="{E7C8DA5C-47D3-4A22-B1D4-8FC44279BB55}" destId="{E536B5F7-47CE-438F-826C-9F0ADBFCDC9D}" srcOrd="1" destOrd="0" presId="urn:microsoft.com/office/officeart/2005/8/layout/hierarchy2"/>
    <dgm:cxn modelId="{8584B20F-50E9-4070-B7C8-B6BD7F9CFF6A}" type="presOf" srcId="{B27FFE4D-7B83-4206-9E7E-E14DEDAB2C11}" destId="{A5625D45-8475-4122-B3B6-14510AA62780}" srcOrd="0" destOrd="0" presId="urn:microsoft.com/office/officeart/2005/8/layout/hierarchy2"/>
    <dgm:cxn modelId="{658224AC-6F30-433F-9970-9E86F3CE78BD}" type="presOf" srcId="{E5FE8B29-EB43-48B6-9843-2E28B93F276C}" destId="{A02F1CD4-17B9-4A07-8A67-88CFE8F30026}" srcOrd="0" destOrd="0" presId="urn:microsoft.com/office/officeart/2005/8/layout/hierarchy2"/>
    <dgm:cxn modelId="{7E117A33-9028-40AA-9E6C-49D86FD29EAC}" type="presOf" srcId="{B49F69D4-5722-44A6-8247-25D99AD84F5C}" destId="{C18AF2C2-1F14-4DE3-BA60-0DBC786C802A}" srcOrd="0" destOrd="0" presId="urn:microsoft.com/office/officeart/2005/8/layout/hierarchy2"/>
    <dgm:cxn modelId="{3B131F11-2E47-44EF-A8EF-F2BDE6384575}" type="presOf" srcId="{7AFD8DE5-B302-400D-BEE3-A4003D9FE565}" destId="{02AB2604-15D7-41EF-ADA9-0C6404535C50}" srcOrd="0" destOrd="0" presId="urn:microsoft.com/office/officeart/2005/8/layout/hierarchy2"/>
    <dgm:cxn modelId="{2D65735A-0B86-4712-BBE5-13106C8EACBC}" type="presOf" srcId="{E1A793F5-772C-47FE-816E-F005AA6122DE}" destId="{BB34636F-1F7E-4082-A77B-A21735C31C67}" srcOrd="0" destOrd="0" presId="urn:microsoft.com/office/officeart/2005/8/layout/hierarchy2"/>
    <dgm:cxn modelId="{D20FFF66-5FB6-493B-A748-4B9E42629C60}" type="presOf" srcId="{E7C8DA5C-47D3-4A22-B1D4-8FC44279BB55}" destId="{52CAFD9B-8253-4EDF-A1F3-2BADE0792A86}" srcOrd="0" destOrd="0" presId="urn:microsoft.com/office/officeart/2005/8/layout/hierarchy2"/>
    <dgm:cxn modelId="{5697CB10-F894-478E-930E-7924FE9A99B9}" type="presParOf" srcId="{A5625D45-8475-4122-B3B6-14510AA62780}" destId="{4C823D3C-2DDD-4FFD-9853-B35DE61BE272}" srcOrd="0" destOrd="0" presId="urn:microsoft.com/office/officeart/2005/8/layout/hierarchy2"/>
    <dgm:cxn modelId="{DF399180-F457-46B5-BD1C-59A968551F8E}" type="presParOf" srcId="{4C823D3C-2DDD-4FFD-9853-B35DE61BE272}" destId="{A02F1CD4-17B9-4A07-8A67-88CFE8F30026}" srcOrd="0" destOrd="0" presId="urn:microsoft.com/office/officeart/2005/8/layout/hierarchy2"/>
    <dgm:cxn modelId="{096A7FB1-3673-4DD9-B2BF-E16DE8612AD5}" type="presParOf" srcId="{4C823D3C-2DDD-4FFD-9853-B35DE61BE272}" destId="{8CF1AF19-B80A-4F58-BC55-4AFF682EA886}" srcOrd="1" destOrd="0" presId="urn:microsoft.com/office/officeart/2005/8/layout/hierarchy2"/>
    <dgm:cxn modelId="{05A54A90-1C4C-44DC-AF40-9EEA35B3E4A3}" type="presParOf" srcId="{8CF1AF19-B80A-4F58-BC55-4AFF682EA886}" destId="{D4E32492-42DF-4C88-88CB-36C434A4D70A}" srcOrd="0" destOrd="0" presId="urn:microsoft.com/office/officeart/2005/8/layout/hierarchy2"/>
    <dgm:cxn modelId="{AF885783-63F6-47E6-81A2-618EC5CDF95B}" type="presParOf" srcId="{D4E32492-42DF-4C88-88CB-36C434A4D70A}" destId="{74F8B7AE-9DD3-4CE1-B1C8-36D5D7315022}" srcOrd="0" destOrd="0" presId="urn:microsoft.com/office/officeart/2005/8/layout/hierarchy2"/>
    <dgm:cxn modelId="{0BA0D4D4-C926-443B-B306-63C1D84721A1}" type="presParOf" srcId="{8CF1AF19-B80A-4F58-BC55-4AFF682EA886}" destId="{5C9CFCB2-3FB9-433E-A0B8-206B18F90301}" srcOrd="1" destOrd="0" presId="urn:microsoft.com/office/officeart/2005/8/layout/hierarchy2"/>
    <dgm:cxn modelId="{BD58A4FF-5E20-40BE-8193-31123C398F98}" type="presParOf" srcId="{5C9CFCB2-3FB9-433E-A0B8-206B18F90301}" destId="{BB34636F-1F7E-4082-A77B-A21735C31C67}" srcOrd="0" destOrd="0" presId="urn:microsoft.com/office/officeart/2005/8/layout/hierarchy2"/>
    <dgm:cxn modelId="{CC0DF060-3965-4B66-A4B9-E88F071D789A}" type="presParOf" srcId="{5C9CFCB2-3FB9-433E-A0B8-206B18F90301}" destId="{D2F65851-7195-4D22-85CB-D6B88217E448}" srcOrd="1" destOrd="0" presId="urn:microsoft.com/office/officeart/2005/8/layout/hierarchy2"/>
    <dgm:cxn modelId="{51F18DEA-1CCA-4136-9660-F68FDD25009B}" type="presParOf" srcId="{8CF1AF19-B80A-4F58-BC55-4AFF682EA886}" destId="{52CAFD9B-8253-4EDF-A1F3-2BADE0792A86}" srcOrd="2" destOrd="0" presId="urn:microsoft.com/office/officeart/2005/8/layout/hierarchy2"/>
    <dgm:cxn modelId="{68116F84-82AE-449C-B9F6-CC188CEBAC09}" type="presParOf" srcId="{52CAFD9B-8253-4EDF-A1F3-2BADE0792A86}" destId="{E536B5F7-47CE-438F-826C-9F0ADBFCDC9D}" srcOrd="0" destOrd="0" presId="urn:microsoft.com/office/officeart/2005/8/layout/hierarchy2"/>
    <dgm:cxn modelId="{988BA536-F9F7-49C6-B6DC-11C51DDC2CE1}" type="presParOf" srcId="{8CF1AF19-B80A-4F58-BC55-4AFF682EA886}" destId="{C2A4B4EC-946A-4FCF-B937-360C02BF2023}" srcOrd="3" destOrd="0" presId="urn:microsoft.com/office/officeart/2005/8/layout/hierarchy2"/>
    <dgm:cxn modelId="{C0A6ACA9-43A6-4531-A7C3-5AC5E2311A87}" type="presParOf" srcId="{C2A4B4EC-946A-4FCF-B937-360C02BF2023}" destId="{02AB2604-15D7-41EF-ADA9-0C6404535C50}" srcOrd="0" destOrd="0" presId="urn:microsoft.com/office/officeart/2005/8/layout/hierarchy2"/>
    <dgm:cxn modelId="{61103745-EB38-4A8A-B3F4-15B764D9335E}" type="presParOf" srcId="{C2A4B4EC-946A-4FCF-B937-360C02BF2023}" destId="{C4D3469A-B438-4E60-827B-5898438B0195}" srcOrd="1" destOrd="0" presId="urn:microsoft.com/office/officeart/2005/8/layout/hierarchy2"/>
    <dgm:cxn modelId="{814DC82E-6B88-4383-A238-9FD7FD278F5E}" type="presParOf" srcId="{8CF1AF19-B80A-4F58-BC55-4AFF682EA886}" destId="{64B3DDA1-6C3F-43A7-AE55-8028F6DCAFC6}" srcOrd="4" destOrd="0" presId="urn:microsoft.com/office/officeart/2005/8/layout/hierarchy2"/>
    <dgm:cxn modelId="{79F9185C-2252-40DB-B645-0591342A9384}" type="presParOf" srcId="{64B3DDA1-6C3F-43A7-AE55-8028F6DCAFC6}" destId="{737C10F1-1C70-4ACB-A5E3-E1B5DBBA4412}" srcOrd="0" destOrd="0" presId="urn:microsoft.com/office/officeart/2005/8/layout/hierarchy2"/>
    <dgm:cxn modelId="{AABDB38D-F855-431E-ADE2-91A9FD42BD7A}" type="presParOf" srcId="{8CF1AF19-B80A-4F58-BC55-4AFF682EA886}" destId="{7DDA9618-2303-40EA-96D2-819A20FD633A}" srcOrd="5" destOrd="0" presId="urn:microsoft.com/office/officeart/2005/8/layout/hierarchy2"/>
    <dgm:cxn modelId="{0EC9C303-A54B-48CF-87EA-396EE6E7ABCB}" type="presParOf" srcId="{7DDA9618-2303-40EA-96D2-819A20FD633A}" destId="{C18AF2C2-1F14-4DE3-BA60-0DBC786C802A}" srcOrd="0" destOrd="0" presId="urn:microsoft.com/office/officeart/2005/8/layout/hierarchy2"/>
    <dgm:cxn modelId="{6B97653A-2C97-44AE-9BE2-7F458F92E8DD}" type="presParOf" srcId="{7DDA9618-2303-40EA-96D2-819A20FD633A}" destId="{5D3C4E3D-A9F3-4CDD-887B-3C281D978A6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1110BC8-2056-4AFE-8554-6E090D6A756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0C300B8-BC7A-406B-B77E-3B9D9DC51152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uczniowie 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b="1" dirty="0" smtClean="0">
              <a:solidFill>
                <a:schemeClr val="tx1"/>
              </a:solidFill>
            </a:rPr>
            <a:t>nie wyrywają </a:t>
          </a:r>
          <a:endParaRPr lang="pl-PL" b="1" dirty="0">
            <a:solidFill>
              <a:schemeClr val="tx1"/>
            </a:solidFill>
          </a:endParaRPr>
        </a:p>
      </dgm:t>
    </dgm:pt>
    <dgm:pt modelId="{E9CC3486-8A34-44CE-864A-5E885C047B44}" type="parTrans" cxnId="{5EBB44EF-00CD-4DE0-B33D-27A8DE96A60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A04DE7B-BE70-4A15-B30D-8453C12B405A}" type="sibTrans" cxnId="{5EBB44EF-00CD-4DE0-B33D-27A8DE96A60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D02BF67-4DB5-4196-A2DA-1CB0432AB2F6}">
      <dgm:prSet/>
      <dgm:spPr/>
      <dgm:t>
        <a:bodyPr/>
        <a:lstStyle/>
        <a:p>
          <a:pPr rtl="0"/>
          <a:r>
            <a:rPr lang="pl-PL" smtClean="0">
              <a:solidFill>
                <a:schemeClr val="tx1"/>
              </a:solidFill>
            </a:rPr>
            <a:t>karty rozwiązań zadań otwartych</a:t>
          </a:r>
          <a:endParaRPr lang="pl-PL">
            <a:solidFill>
              <a:schemeClr val="tx1"/>
            </a:solidFill>
          </a:endParaRPr>
        </a:p>
      </dgm:t>
    </dgm:pt>
    <dgm:pt modelId="{B2D6A479-3344-4019-9A9A-C0ADDA2835EC}" type="parTrans" cxnId="{5B5D6C23-213A-4161-9794-405D65F4B7B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D87AF46-DAD9-4B15-9C6B-10D3B29DBB51}" type="sibTrans" cxnId="{5B5D6C23-213A-4161-9794-405D65F4B7B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AFD8A04-5ECF-498B-883E-15026F786FCB}">
      <dgm:prSet/>
      <dgm:spPr/>
      <dgm:t>
        <a:bodyPr/>
        <a:lstStyle/>
        <a:p>
          <a:pPr rtl="0"/>
          <a:r>
            <a:rPr lang="pl-PL" smtClean="0">
              <a:solidFill>
                <a:schemeClr val="tx1"/>
              </a:solidFill>
            </a:rPr>
            <a:t>karty odpowiedzi</a:t>
          </a:r>
          <a:endParaRPr lang="pl-PL">
            <a:solidFill>
              <a:schemeClr val="tx1"/>
            </a:solidFill>
          </a:endParaRPr>
        </a:p>
      </dgm:t>
    </dgm:pt>
    <dgm:pt modelId="{87B49FC8-CA1B-4DBB-A5BF-D13A08DEC0F6}" type="parTrans" cxnId="{8EAF0C2A-E4DD-4D02-8D4F-4F89982A874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F9C9537-1412-461D-A2AD-6BB13289AA3D}" type="sibTrans" cxnId="{8EAF0C2A-E4DD-4D02-8D4F-4F89982A874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F12941E-13AC-49DD-94BF-1E7D486AB21B}" type="pres">
      <dgm:prSet presAssocID="{31110BC8-2056-4AFE-8554-6E090D6A75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6960EFF-FA53-44C8-AF4D-949DE88D0AF8}" type="pres">
      <dgm:prSet presAssocID="{F0C300B8-BC7A-406B-B77E-3B9D9DC51152}" presName="root" presStyleCnt="0"/>
      <dgm:spPr/>
    </dgm:pt>
    <dgm:pt modelId="{ED585941-E97A-4AD5-A8DF-57CCA5BF1D12}" type="pres">
      <dgm:prSet presAssocID="{F0C300B8-BC7A-406B-B77E-3B9D9DC51152}" presName="rootComposite" presStyleCnt="0"/>
      <dgm:spPr/>
    </dgm:pt>
    <dgm:pt modelId="{AA300362-E6ED-41E8-8544-E61C27B1154D}" type="pres">
      <dgm:prSet presAssocID="{F0C300B8-BC7A-406B-B77E-3B9D9DC51152}" presName="rootText" presStyleLbl="node1" presStyleIdx="0" presStyleCnt="1"/>
      <dgm:spPr/>
      <dgm:t>
        <a:bodyPr/>
        <a:lstStyle/>
        <a:p>
          <a:endParaRPr lang="pl-PL"/>
        </a:p>
      </dgm:t>
    </dgm:pt>
    <dgm:pt modelId="{CC71FD9D-3B2D-4690-9345-E64404E5388D}" type="pres">
      <dgm:prSet presAssocID="{F0C300B8-BC7A-406B-B77E-3B9D9DC51152}" presName="rootConnector" presStyleLbl="node1" presStyleIdx="0" presStyleCnt="1"/>
      <dgm:spPr/>
      <dgm:t>
        <a:bodyPr/>
        <a:lstStyle/>
        <a:p>
          <a:endParaRPr lang="pl-PL"/>
        </a:p>
      </dgm:t>
    </dgm:pt>
    <dgm:pt modelId="{6F3E28FD-0693-4C6F-92B1-FA704C5585F7}" type="pres">
      <dgm:prSet presAssocID="{F0C300B8-BC7A-406B-B77E-3B9D9DC51152}" presName="childShape" presStyleCnt="0"/>
      <dgm:spPr/>
    </dgm:pt>
    <dgm:pt modelId="{88558F8C-A4AE-4B2A-9708-D79173F949F8}" type="pres">
      <dgm:prSet presAssocID="{B2D6A479-3344-4019-9A9A-C0ADDA2835EC}" presName="Name13" presStyleLbl="parChTrans1D2" presStyleIdx="0" presStyleCnt="2"/>
      <dgm:spPr/>
      <dgm:t>
        <a:bodyPr/>
        <a:lstStyle/>
        <a:p>
          <a:endParaRPr lang="pl-PL"/>
        </a:p>
      </dgm:t>
    </dgm:pt>
    <dgm:pt modelId="{505D0B3F-8161-4DC8-A2FA-CFD012F08E88}" type="pres">
      <dgm:prSet presAssocID="{9D02BF67-4DB5-4196-A2DA-1CB0432AB2F6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F4C4F8-AD9E-44EE-813E-41CC219E8255}" type="pres">
      <dgm:prSet presAssocID="{87B49FC8-CA1B-4DBB-A5BF-D13A08DEC0F6}" presName="Name13" presStyleLbl="parChTrans1D2" presStyleIdx="1" presStyleCnt="2"/>
      <dgm:spPr/>
      <dgm:t>
        <a:bodyPr/>
        <a:lstStyle/>
        <a:p>
          <a:endParaRPr lang="pl-PL"/>
        </a:p>
      </dgm:t>
    </dgm:pt>
    <dgm:pt modelId="{093ACF77-C65F-4219-A765-6FA08695AC41}" type="pres">
      <dgm:prSet presAssocID="{BAFD8A04-5ECF-498B-883E-15026F786FCB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836FBAF-4899-4A7C-B293-EBCCB4379543}" type="presOf" srcId="{BAFD8A04-5ECF-498B-883E-15026F786FCB}" destId="{093ACF77-C65F-4219-A765-6FA08695AC41}" srcOrd="0" destOrd="0" presId="urn:microsoft.com/office/officeart/2005/8/layout/hierarchy3"/>
    <dgm:cxn modelId="{0E6D1BA7-4A57-4B0C-B27C-EA9CEED10147}" type="presOf" srcId="{F0C300B8-BC7A-406B-B77E-3B9D9DC51152}" destId="{AA300362-E6ED-41E8-8544-E61C27B1154D}" srcOrd="0" destOrd="0" presId="urn:microsoft.com/office/officeart/2005/8/layout/hierarchy3"/>
    <dgm:cxn modelId="{6CBB363D-F68B-4F30-9710-4F525CDD3CDF}" type="presOf" srcId="{87B49FC8-CA1B-4DBB-A5BF-D13A08DEC0F6}" destId="{30F4C4F8-AD9E-44EE-813E-41CC219E8255}" srcOrd="0" destOrd="0" presId="urn:microsoft.com/office/officeart/2005/8/layout/hierarchy3"/>
    <dgm:cxn modelId="{8EAF0C2A-E4DD-4D02-8D4F-4F89982A8741}" srcId="{F0C300B8-BC7A-406B-B77E-3B9D9DC51152}" destId="{BAFD8A04-5ECF-498B-883E-15026F786FCB}" srcOrd="1" destOrd="0" parTransId="{87B49FC8-CA1B-4DBB-A5BF-D13A08DEC0F6}" sibTransId="{AF9C9537-1412-461D-A2AD-6BB13289AA3D}"/>
    <dgm:cxn modelId="{5EBB44EF-00CD-4DE0-B33D-27A8DE96A60C}" srcId="{31110BC8-2056-4AFE-8554-6E090D6A756E}" destId="{F0C300B8-BC7A-406B-B77E-3B9D9DC51152}" srcOrd="0" destOrd="0" parTransId="{E9CC3486-8A34-44CE-864A-5E885C047B44}" sibTransId="{3A04DE7B-BE70-4A15-B30D-8453C12B405A}"/>
    <dgm:cxn modelId="{10D55594-BE6C-4353-84CD-39CA5D4C17E1}" type="presOf" srcId="{B2D6A479-3344-4019-9A9A-C0ADDA2835EC}" destId="{88558F8C-A4AE-4B2A-9708-D79173F949F8}" srcOrd="0" destOrd="0" presId="urn:microsoft.com/office/officeart/2005/8/layout/hierarchy3"/>
    <dgm:cxn modelId="{81E4EC87-07F9-486D-9C6B-48F0D7C386A0}" type="presOf" srcId="{9D02BF67-4DB5-4196-A2DA-1CB0432AB2F6}" destId="{505D0B3F-8161-4DC8-A2FA-CFD012F08E88}" srcOrd="0" destOrd="0" presId="urn:microsoft.com/office/officeart/2005/8/layout/hierarchy3"/>
    <dgm:cxn modelId="{5B5D6C23-213A-4161-9794-405D65F4B7B3}" srcId="{F0C300B8-BC7A-406B-B77E-3B9D9DC51152}" destId="{9D02BF67-4DB5-4196-A2DA-1CB0432AB2F6}" srcOrd="0" destOrd="0" parTransId="{B2D6A479-3344-4019-9A9A-C0ADDA2835EC}" sibTransId="{BD87AF46-DAD9-4B15-9C6B-10D3B29DBB51}"/>
    <dgm:cxn modelId="{7997794A-3A76-4AA2-B617-28094566FEE3}" type="presOf" srcId="{F0C300B8-BC7A-406B-B77E-3B9D9DC51152}" destId="{CC71FD9D-3B2D-4690-9345-E64404E5388D}" srcOrd="1" destOrd="0" presId="urn:microsoft.com/office/officeart/2005/8/layout/hierarchy3"/>
    <dgm:cxn modelId="{B3FA3F1B-7DA7-4B9A-9D1F-136321E41174}" type="presOf" srcId="{31110BC8-2056-4AFE-8554-6E090D6A756E}" destId="{CF12941E-13AC-49DD-94BF-1E7D486AB21B}" srcOrd="0" destOrd="0" presId="urn:microsoft.com/office/officeart/2005/8/layout/hierarchy3"/>
    <dgm:cxn modelId="{A538BE3C-B999-42DD-9C6A-968A149EEB08}" type="presParOf" srcId="{CF12941E-13AC-49DD-94BF-1E7D486AB21B}" destId="{36960EFF-FA53-44C8-AF4D-949DE88D0AF8}" srcOrd="0" destOrd="0" presId="urn:microsoft.com/office/officeart/2005/8/layout/hierarchy3"/>
    <dgm:cxn modelId="{570A7AFA-195F-48A8-B9CB-632FCE320EC7}" type="presParOf" srcId="{36960EFF-FA53-44C8-AF4D-949DE88D0AF8}" destId="{ED585941-E97A-4AD5-A8DF-57CCA5BF1D12}" srcOrd="0" destOrd="0" presId="urn:microsoft.com/office/officeart/2005/8/layout/hierarchy3"/>
    <dgm:cxn modelId="{A702EFF5-35EA-436E-82EC-5CB3502A27B3}" type="presParOf" srcId="{ED585941-E97A-4AD5-A8DF-57CCA5BF1D12}" destId="{AA300362-E6ED-41E8-8544-E61C27B1154D}" srcOrd="0" destOrd="0" presId="urn:microsoft.com/office/officeart/2005/8/layout/hierarchy3"/>
    <dgm:cxn modelId="{3C23CCF5-3E02-4EEA-88AF-7DA0B37A1155}" type="presParOf" srcId="{ED585941-E97A-4AD5-A8DF-57CCA5BF1D12}" destId="{CC71FD9D-3B2D-4690-9345-E64404E5388D}" srcOrd="1" destOrd="0" presId="urn:microsoft.com/office/officeart/2005/8/layout/hierarchy3"/>
    <dgm:cxn modelId="{2A7FC6D7-34E6-47D1-86D1-C6A37D1F5309}" type="presParOf" srcId="{36960EFF-FA53-44C8-AF4D-949DE88D0AF8}" destId="{6F3E28FD-0693-4C6F-92B1-FA704C5585F7}" srcOrd="1" destOrd="0" presId="urn:microsoft.com/office/officeart/2005/8/layout/hierarchy3"/>
    <dgm:cxn modelId="{03B3AA18-AF30-472B-B4E2-3712C9B63A31}" type="presParOf" srcId="{6F3E28FD-0693-4C6F-92B1-FA704C5585F7}" destId="{88558F8C-A4AE-4B2A-9708-D79173F949F8}" srcOrd="0" destOrd="0" presId="urn:microsoft.com/office/officeart/2005/8/layout/hierarchy3"/>
    <dgm:cxn modelId="{CF386D95-EF88-4392-B04A-AD1652988C4D}" type="presParOf" srcId="{6F3E28FD-0693-4C6F-92B1-FA704C5585F7}" destId="{505D0B3F-8161-4DC8-A2FA-CFD012F08E88}" srcOrd="1" destOrd="0" presId="urn:microsoft.com/office/officeart/2005/8/layout/hierarchy3"/>
    <dgm:cxn modelId="{391711FA-38BE-4AD9-8837-B453258F2D4C}" type="presParOf" srcId="{6F3E28FD-0693-4C6F-92B1-FA704C5585F7}" destId="{30F4C4F8-AD9E-44EE-813E-41CC219E8255}" srcOrd="2" destOrd="0" presId="urn:microsoft.com/office/officeart/2005/8/layout/hierarchy3"/>
    <dgm:cxn modelId="{439F2249-C76A-4FFA-8384-617F8EA685DE}" type="presParOf" srcId="{6F3E28FD-0693-4C6F-92B1-FA704C5585F7}" destId="{093ACF77-C65F-4219-A765-6FA08695AC4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F4A543B-31DD-4617-992E-56D4D61AB7A8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6EEF7020-6AE5-4456-BB16-83768304A9C3}">
      <dgm:prSet custT="1"/>
      <dgm:spPr/>
      <dgm:t>
        <a:bodyPr/>
        <a:lstStyle/>
        <a:p>
          <a:pPr rtl="0"/>
          <a:r>
            <a:rPr lang="pl-PL" sz="2400" dirty="0" smtClean="0">
              <a:solidFill>
                <a:schemeClr val="tx1"/>
              </a:solidFill>
            </a:rPr>
            <a:t>zespół nadzorujący </a:t>
          </a:r>
          <a:r>
            <a:rPr lang="pl-PL" sz="2400" b="1" dirty="0" smtClean="0">
              <a:solidFill>
                <a:schemeClr val="tx1"/>
              </a:solidFill>
            </a:rPr>
            <a:t>w przypadku ucznia, który zgłasza, </a:t>
          </a:r>
          <a:br>
            <a:rPr lang="pl-PL" sz="2400" b="1" dirty="0" smtClean="0">
              <a:solidFill>
                <a:schemeClr val="tx1"/>
              </a:solidFill>
            </a:rPr>
          </a:br>
          <a:r>
            <a:rPr lang="pl-PL" sz="2400" b="1" dirty="0" smtClean="0">
              <a:solidFill>
                <a:schemeClr val="tx1"/>
              </a:solidFill>
            </a:rPr>
            <a:t>że nie zdążył przenieść odpowiedzi na kartę odpowiedzi</a:t>
          </a:r>
          <a:endParaRPr lang="pl-PL" sz="2400" dirty="0">
            <a:solidFill>
              <a:schemeClr val="tx1"/>
            </a:solidFill>
          </a:endParaRPr>
        </a:p>
      </dgm:t>
    </dgm:pt>
    <dgm:pt modelId="{3279367A-8E9E-4F82-9A30-1C8392E4852D}" type="parTrans" cxnId="{7965AAE4-9475-4D16-9564-2946FA4EF8B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08A7D4F-A500-4076-A4FB-36811ACB3F05}" type="sibTrans" cxnId="{7965AAE4-9475-4D16-9564-2946FA4EF8B1}">
      <dgm:prSet/>
      <dgm:spPr>
        <a:ln>
          <a:solidFill>
            <a:schemeClr val="accent5">
              <a:lumMod val="75000"/>
              <a:alpha val="90000"/>
            </a:schemeClr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D8C8375-2F90-469A-A2E6-9E5BFD274BAB}">
      <dgm:prSet custT="1"/>
      <dgm:spPr/>
      <dgm:t>
        <a:bodyPr/>
        <a:lstStyle/>
        <a:p>
          <a:pPr rtl="0"/>
          <a:r>
            <a:rPr lang="pl-PL" sz="2400" dirty="0" smtClean="0">
              <a:solidFill>
                <a:schemeClr val="tx1"/>
              </a:solidFill>
            </a:rPr>
            <a:t>pakuje do bezpiecznej koperty jego zeszyt zadań wraz z kartą odpowiedzi lub zeszyt zadań wraz z kartą rozwiązań i kartą odpowiedzi </a:t>
          </a:r>
          <a:endParaRPr lang="pl-PL" sz="2400" dirty="0">
            <a:solidFill>
              <a:schemeClr val="tx1"/>
            </a:solidFill>
          </a:endParaRPr>
        </a:p>
      </dgm:t>
    </dgm:pt>
    <dgm:pt modelId="{72E7BDC6-644E-41B4-A22B-BB0D67DD705C}" type="parTrans" cxnId="{356604E1-0E24-4EC7-BFD4-624F6A44E66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9324495-4306-4E7F-9B78-25EB310AB92E}" type="sibTrans" cxnId="{356604E1-0E24-4EC7-BFD4-624F6A44E66F}">
      <dgm:prSet/>
      <dgm:spPr>
        <a:ln>
          <a:solidFill>
            <a:schemeClr val="accent5">
              <a:lumMod val="75000"/>
              <a:alpha val="90000"/>
            </a:schemeClr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F80EBD7-3B33-4B14-AA4D-2133D7AB2DB6}">
      <dgm:prSet custT="1"/>
      <dgm:spPr/>
      <dgm:t>
        <a:bodyPr/>
        <a:lstStyle/>
        <a:p>
          <a:pPr rtl="0"/>
          <a:r>
            <a:rPr lang="pl-PL" sz="2400" dirty="0" smtClean="0">
              <a:solidFill>
                <a:schemeClr val="tx1"/>
              </a:solidFill>
            </a:rPr>
            <a:t>zaistniały fakt odnotowuje się w protokołach przebiegu sprawdzianu </a:t>
          </a:r>
          <a:br>
            <a:rPr lang="pl-PL" sz="2400" dirty="0" smtClean="0">
              <a:solidFill>
                <a:schemeClr val="tx1"/>
              </a:solidFill>
            </a:rPr>
          </a:br>
          <a:r>
            <a:rPr lang="pl-PL" sz="2400" dirty="0" smtClean="0">
              <a:solidFill>
                <a:schemeClr val="tx1"/>
              </a:solidFill>
            </a:rPr>
            <a:t>(w danej sali oraz zbiorczym)</a:t>
          </a:r>
          <a:endParaRPr lang="pl-PL" sz="2400" dirty="0">
            <a:solidFill>
              <a:schemeClr val="tx1"/>
            </a:solidFill>
          </a:endParaRPr>
        </a:p>
      </dgm:t>
    </dgm:pt>
    <dgm:pt modelId="{0742E587-D415-4782-905D-FEB411078301}" type="parTrans" cxnId="{CAFBB0B0-0A97-4D0D-8E6D-82825A0A208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5302DA6-9BAB-4A57-856C-0E596B266358}" type="sibTrans" cxnId="{CAFBB0B0-0A97-4D0D-8E6D-82825A0A208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238D2D1-16F7-472E-9587-2B7B51E41197}" type="pres">
      <dgm:prSet presAssocID="{FF4A543B-31DD-4617-992E-56D4D61AB7A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FCFE64A-091C-4519-8866-6B89B44867E0}" type="pres">
      <dgm:prSet presAssocID="{FF4A543B-31DD-4617-992E-56D4D61AB7A8}" presName="dummyMaxCanvas" presStyleCnt="0">
        <dgm:presLayoutVars/>
      </dgm:prSet>
      <dgm:spPr/>
      <dgm:t>
        <a:bodyPr/>
        <a:lstStyle/>
        <a:p>
          <a:endParaRPr lang="pl-PL"/>
        </a:p>
      </dgm:t>
    </dgm:pt>
    <dgm:pt modelId="{00D1B78F-DE9E-4947-9A83-271FE0DEE6FB}" type="pres">
      <dgm:prSet presAssocID="{FF4A543B-31DD-4617-992E-56D4D61AB7A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E323EB-BC45-4F2E-833B-097284489898}" type="pres">
      <dgm:prSet presAssocID="{FF4A543B-31DD-4617-992E-56D4D61AB7A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01CD37-356B-4323-BE16-DB74948453CD}" type="pres">
      <dgm:prSet presAssocID="{FF4A543B-31DD-4617-992E-56D4D61AB7A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5CDEE0-F4E0-4EDF-8BE7-B8319A0BBAC0}" type="pres">
      <dgm:prSet presAssocID="{FF4A543B-31DD-4617-992E-56D4D61AB7A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03B039-C36D-4DC9-B99D-6890A6C6E72B}" type="pres">
      <dgm:prSet presAssocID="{FF4A543B-31DD-4617-992E-56D4D61AB7A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5E129C-992E-407F-B597-BBC1A5984962}" type="pres">
      <dgm:prSet presAssocID="{FF4A543B-31DD-4617-992E-56D4D61AB7A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994B02-CD6E-4B55-9AD8-986DAD06D175}" type="pres">
      <dgm:prSet presAssocID="{FF4A543B-31DD-4617-992E-56D4D61AB7A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9BB229-2DEA-49B0-83CD-8496846381DF}" type="pres">
      <dgm:prSet presAssocID="{FF4A543B-31DD-4617-992E-56D4D61AB7A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965AAE4-9475-4D16-9564-2946FA4EF8B1}" srcId="{FF4A543B-31DD-4617-992E-56D4D61AB7A8}" destId="{6EEF7020-6AE5-4456-BB16-83768304A9C3}" srcOrd="0" destOrd="0" parTransId="{3279367A-8E9E-4F82-9A30-1C8392E4852D}" sibTransId="{208A7D4F-A500-4076-A4FB-36811ACB3F05}"/>
    <dgm:cxn modelId="{091F9F4F-E9FC-4A0F-ADD3-9920DC3D5038}" type="presOf" srcId="{4F80EBD7-3B33-4B14-AA4D-2133D7AB2DB6}" destId="{E401CD37-356B-4323-BE16-DB74948453CD}" srcOrd="0" destOrd="0" presId="urn:microsoft.com/office/officeart/2005/8/layout/vProcess5"/>
    <dgm:cxn modelId="{37CF8226-D26A-4E85-B2CC-A4A287B94096}" type="presOf" srcId="{6EEF7020-6AE5-4456-BB16-83768304A9C3}" destId="{855E129C-992E-407F-B597-BBC1A5984962}" srcOrd="1" destOrd="0" presId="urn:microsoft.com/office/officeart/2005/8/layout/vProcess5"/>
    <dgm:cxn modelId="{640DA95F-5A79-4F52-9ED2-D55FBE5F7B8B}" type="presOf" srcId="{19324495-4306-4E7F-9B78-25EB310AB92E}" destId="{7803B039-C36D-4DC9-B99D-6890A6C6E72B}" srcOrd="0" destOrd="0" presId="urn:microsoft.com/office/officeart/2005/8/layout/vProcess5"/>
    <dgm:cxn modelId="{71FA1614-82A2-46A1-AF58-DD031C742F28}" type="presOf" srcId="{6EEF7020-6AE5-4456-BB16-83768304A9C3}" destId="{00D1B78F-DE9E-4947-9A83-271FE0DEE6FB}" srcOrd="0" destOrd="0" presId="urn:microsoft.com/office/officeart/2005/8/layout/vProcess5"/>
    <dgm:cxn modelId="{6772434B-B143-47BF-B354-CB859A77F881}" type="presOf" srcId="{5D8C8375-2F90-469A-A2E6-9E5BFD274BAB}" destId="{09E323EB-BC45-4F2E-833B-097284489898}" srcOrd="0" destOrd="0" presId="urn:microsoft.com/office/officeart/2005/8/layout/vProcess5"/>
    <dgm:cxn modelId="{CAFBB0B0-0A97-4D0D-8E6D-82825A0A208A}" srcId="{FF4A543B-31DD-4617-992E-56D4D61AB7A8}" destId="{4F80EBD7-3B33-4B14-AA4D-2133D7AB2DB6}" srcOrd="2" destOrd="0" parTransId="{0742E587-D415-4782-905D-FEB411078301}" sibTransId="{F5302DA6-9BAB-4A57-856C-0E596B266358}"/>
    <dgm:cxn modelId="{C71B5CC6-434B-498A-9C2A-6FC7CEED175D}" type="presOf" srcId="{5D8C8375-2F90-469A-A2E6-9E5BFD274BAB}" destId="{6B994B02-CD6E-4B55-9AD8-986DAD06D175}" srcOrd="1" destOrd="0" presId="urn:microsoft.com/office/officeart/2005/8/layout/vProcess5"/>
    <dgm:cxn modelId="{356604E1-0E24-4EC7-BFD4-624F6A44E66F}" srcId="{FF4A543B-31DD-4617-992E-56D4D61AB7A8}" destId="{5D8C8375-2F90-469A-A2E6-9E5BFD274BAB}" srcOrd="1" destOrd="0" parTransId="{72E7BDC6-644E-41B4-A22B-BB0D67DD705C}" sibTransId="{19324495-4306-4E7F-9B78-25EB310AB92E}"/>
    <dgm:cxn modelId="{B14215B6-7FC5-40C2-A185-B09D0AC9C1D3}" type="presOf" srcId="{4F80EBD7-3B33-4B14-AA4D-2133D7AB2DB6}" destId="{F29BB229-2DEA-49B0-83CD-8496846381DF}" srcOrd="1" destOrd="0" presId="urn:microsoft.com/office/officeart/2005/8/layout/vProcess5"/>
    <dgm:cxn modelId="{48827C28-0E2F-48DA-B684-214DEF601472}" type="presOf" srcId="{208A7D4F-A500-4076-A4FB-36811ACB3F05}" destId="{D55CDEE0-F4E0-4EDF-8BE7-B8319A0BBAC0}" srcOrd="0" destOrd="0" presId="urn:microsoft.com/office/officeart/2005/8/layout/vProcess5"/>
    <dgm:cxn modelId="{A5B2131A-C86E-4C87-B95C-0EBF57A97C23}" type="presOf" srcId="{FF4A543B-31DD-4617-992E-56D4D61AB7A8}" destId="{6238D2D1-16F7-472E-9587-2B7B51E41197}" srcOrd="0" destOrd="0" presId="urn:microsoft.com/office/officeart/2005/8/layout/vProcess5"/>
    <dgm:cxn modelId="{A4EF1A63-71AD-444A-910A-9706F06FA524}" type="presParOf" srcId="{6238D2D1-16F7-472E-9587-2B7B51E41197}" destId="{0FCFE64A-091C-4519-8866-6B89B44867E0}" srcOrd="0" destOrd="0" presId="urn:microsoft.com/office/officeart/2005/8/layout/vProcess5"/>
    <dgm:cxn modelId="{5BFECD9D-CC6A-445B-AFF7-CD2A67F19A5A}" type="presParOf" srcId="{6238D2D1-16F7-472E-9587-2B7B51E41197}" destId="{00D1B78F-DE9E-4947-9A83-271FE0DEE6FB}" srcOrd="1" destOrd="0" presId="urn:microsoft.com/office/officeart/2005/8/layout/vProcess5"/>
    <dgm:cxn modelId="{F86C5B55-C28B-4BED-AD7C-8CFC9ACA4D5F}" type="presParOf" srcId="{6238D2D1-16F7-472E-9587-2B7B51E41197}" destId="{09E323EB-BC45-4F2E-833B-097284489898}" srcOrd="2" destOrd="0" presId="urn:microsoft.com/office/officeart/2005/8/layout/vProcess5"/>
    <dgm:cxn modelId="{83D50BEE-6700-4D8D-AF22-11A72AC9174C}" type="presParOf" srcId="{6238D2D1-16F7-472E-9587-2B7B51E41197}" destId="{E401CD37-356B-4323-BE16-DB74948453CD}" srcOrd="3" destOrd="0" presId="urn:microsoft.com/office/officeart/2005/8/layout/vProcess5"/>
    <dgm:cxn modelId="{DD830367-78BA-4349-9D63-6535AB3CA148}" type="presParOf" srcId="{6238D2D1-16F7-472E-9587-2B7B51E41197}" destId="{D55CDEE0-F4E0-4EDF-8BE7-B8319A0BBAC0}" srcOrd="4" destOrd="0" presId="urn:microsoft.com/office/officeart/2005/8/layout/vProcess5"/>
    <dgm:cxn modelId="{BAE1502C-9BDE-48B1-A559-1CEDECB1821F}" type="presParOf" srcId="{6238D2D1-16F7-472E-9587-2B7B51E41197}" destId="{7803B039-C36D-4DC9-B99D-6890A6C6E72B}" srcOrd="5" destOrd="0" presId="urn:microsoft.com/office/officeart/2005/8/layout/vProcess5"/>
    <dgm:cxn modelId="{6E778156-A3CE-4A37-9610-B9803D4C225B}" type="presParOf" srcId="{6238D2D1-16F7-472E-9587-2B7B51E41197}" destId="{855E129C-992E-407F-B597-BBC1A5984962}" srcOrd="6" destOrd="0" presId="urn:microsoft.com/office/officeart/2005/8/layout/vProcess5"/>
    <dgm:cxn modelId="{DA379560-E188-4ED0-9054-EF79E86434F0}" type="presParOf" srcId="{6238D2D1-16F7-472E-9587-2B7B51E41197}" destId="{6B994B02-CD6E-4B55-9AD8-986DAD06D175}" srcOrd="7" destOrd="0" presId="urn:microsoft.com/office/officeart/2005/8/layout/vProcess5"/>
    <dgm:cxn modelId="{32DD242D-D717-418A-9548-13AA916CFFE6}" type="presParOf" srcId="{6238D2D1-16F7-472E-9587-2B7B51E41197}" destId="{F29BB229-2DEA-49B0-83CD-8496846381D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7DCB6D1-DD21-4B5A-A983-D882616D4203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2F5C6818-C0A1-4C4F-BD03-6736D42DD5D2}">
      <dgm:prSet custT="1"/>
      <dgm:spPr/>
      <dgm:t>
        <a:bodyPr/>
        <a:lstStyle/>
        <a:p>
          <a:pPr rtl="0"/>
          <a:r>
            <a:rPr lang="pl-PL" sz="3200" dirty="0" smtClean="0"/>
            <a:t>Dyrektor Szkoły </a:t>
          </a:r>
          <a:br>
            <a:rPr lang="pl-PL" sz="3200" dirty="0" smtClean="0"/>
          </a:br>
          <a:r>
            <a:rPr lang="pl-PL" sz="3200" dirty="0" smtClean="0"/>
            <a:t>Przewodniczący Szkolnego Zespołu Egzaminacyjnego</a:t>
          </a:r>
          <a:endParaRPr lang="pl-PL" sz="3200" dirty="0"/>
        </a:p>
      </dgm:t>
    </dgm:pt>
    <dgm:pt modelId="{938B7E0B-346B-4299-8122-A3031F4A2518}" type="parTrans" cxnId="{0A037A01-51B0-4688-A4E0-CD97A7AAB88D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86CFB801-9A14-499E-A8B5-45B53755249B}" type="sibTrans" cxnId="{0A037A01-51B0-4688-A4E0-CD97A7AAB88D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BC9A7EF8-A2FA-4452-83C2-1BBBE7DF9296}">
      <dgm:prSet custT="1"/>
      <dgm:spPr/>
      <dgm:t>
        <a:bodyPr/>
        <a:lstStyle/>
        <a:p>
          <a:pPr rtl="0"/>
          <a:r>
            <a:rPr lang="pl-PL" sz="3200" smtClean="0"/>
            <a:t>zabezpiecza pozostające </a:t>
          </a:r>
          <a:br>
            <a:rPr lang="pl-PL" sz="3200" smtClean="0"/>
          </a:br>
          <a:r>
            <a:rPr lang="pl-PL" sz="3200" smtClean="0"/>
            <a:t>w szkole zeszyty zadań przed nieuprawnionym ujawnieniem danych osobowych uczniów</a:t>
          </a:r>
          <a:endParaRPr lang="pl-PL" sz="3200" dirty="0"/>
        </a:p>
      </dgm:t>
    </dgm:pt>
    <dgm:pt modelId="{17D62917-B0FA-4BE0-A6E2-D6255CE34C55}" type="parTrans" cxnId="{99199C24-AE3E-40E7-A89C-547053F9348A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70A8575C-BF6A-4741-B516-3B9D71DF5022}" type="sibTrans" cxnId="{99199C24-AE3E-40E7-A89C-547053F9348A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1288EBA2-94C7-4589-B93D-F0EC0480D437}" type="pres">
      <dgm:prSet presAssocID="{E7DCB6D1-DD21-4B5A-A983-D882616D42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E5D9140-7E08-4DD3-9E56-875B1916AB1B}" type="pres">
      <dgm:prSet presAssocID="{2F5C6818-C0A1-4C4F-BD03-6736D42DD5D2}" presName="parentLin" presStyleCnt="0"/>
      <dgm:spPr/>
      <dgm:t>
        <a:bodyPr/>
        <a:lstStyle/>
        <a:p>
          <a:endParaRPr lang="pl-PL"/>
        </a:p>
      </dgm:t>
    </dgm:pt>
    <dgm:pt modelId="{34C11B99-785C-41B4-81F7-B4B60B3EF5F9}" type="pres">
      <dgm:prSet presAssocID="{2F5C6818-C0A1-4C4F-BD03-6736D42DD5D2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1BA02D2E-F806-4AEF-ACF8-47E98BDFCD22}" type="pres">
      <dgm:prSet presAssocID="{2F5C6818-C0A1-4C4F-BD03-6736D42DD5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85F804-50EA-4129-8051-DAE4B0C2DCD3}" type="pres">
      <dgm:prSet presAssocID="{2F5C6818-C0A1-4C4F-BD03-6736D42DD5D2}" presName="negativeSpace" presStyleCnt="0"/>
      <dgm:spPr/>
      <dgm:t>
        <a:bodyPr/>
        <a:lstStyle/>
        <a:p>
          <a:endParaRPr lang="pl-PL"/>
        </a:p>
      </dgm:t>
    </dgm:pt>
    <dgm:pt modelId="{9332AE3F-8958-4CAF-90B0-0DFBB0E99F3B}" type="pres">
      <dgm:prSet presAssocID="{2F5C6818-C0A1-4C4F-BD03-6736D42DD5D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04052E6-899E-44D9-85DD-A3AE30C0C464}" type="presOf" srcId="{E7DCB6D1-DD21-4B5A-A983-D882616D4203}" destId="{1288EBA2-94C7-4589-B93D-F0EC0480D437}" srcOrd="0" destOrd="0" presId="urn:microsoft.com/office/officeart/2005/8/layout/list1"/>
    <dgm:cxn modelId="{99199C24-AE3E-40E7-A89C-547053F9348A}" srcId="{2F5C6818-C0A1-4C4F-BD03-6736D42DD5D2}" destId="{BC9A7EF8-A2FA-4452-83C2-1BBBE7DF9296}" srcOrd="0" destOrd="0" parTransId="{17D62917-B0FA-4BE0-A6E2-D6255CE34C55}" sibTransId="{70A8575C-BF6A-4741-B516-3B9D71DF5022}"/>
    <dgm:cxn modelId="{A4714D3F-385A-467E-B8F2-F3BB4BA83AD2}" type="presOf" srcId="{BC9A7EF8-A2FA-4452-83C2-1BBBE7DF9296}" destId="{9332AE3F-8958-4CAF-90B0-0DFBB0E99F3B}" srcOrd="0" destOrd="0" presId="urn:microsoft.com/office/officeart/2005/8/layout/list1"/>
    <dgm:cxn modelId="{0A037A01-51B0-4688-A4E0-CD97A7AAB88D}" srcId="{E7DCB6D1-DD21-4B5A-A983-D882616D4203}" destId="{2F5C6818-C0A1-4C4F-BD03-6736D42DD5D2}" srcOrd="0" destOrd="0" parTransId="{938B7E0B-346B-4299-8122-A3031F4A2518}" sibTransId="{86CFB801-9A14-499E-A8B5-45B53755249B}"/>
    <dgm:cxn modelId="{4F1F4B7D-A5CC-4896-B30C-663DE89C3C9F}" type="presOf" srcId="{2F5C6818-C0A1-4C4F-BD03-6736D42DD5D2}" destId="{1BA02D2E-F806-4AEF-ACF8-47E98BDFCD22}" srcOrd="1" destOrd="0" presId="urn:microsoft.com/office/officeart/2005/8/layout/list1"/>
    <dgm:cxn modelId="{A0980C7F-E59F-4F29-ABE9-0AD882CC5A42}" type="presOf" srcId="{2F5C6818-C0A1-4C4F-BD03-6736D42DD5D2}" destId="{34C11B99-785C-41B4-81F7-B4B60B3EF5F9}" srcOrd="0" destOrd="0" presId="urn:microsoft.com/office/officeart/2005/8/layout/list1"/>
    <dgm:cxn modelId="{570ADA45-F285-4CFC-98F2-C2EE742EA813}" type="presParOf" srcId="{1288EBA2-94C7-4589-B93D-F0EC0480D437}" destId="{BE5D9140-7E08-4DD3-9E56-875B1916AB1B}" srcOrd="0" destOrd="0" presId="urn:microsoft.com/office/officeart/2005/8/layout/list1"/>
    <dgm:cxn modelId="{49843B1E-7B7A-4CEF-B6A2-0E83B4DBD693}" type="presParOf" srcId="{BE5D9140-7E08-4DD3-9E56-875B1916AB1B}" destId="{34C11B99-785C-41B4-81F7-B4B60B3EF5F9}" srcOrd="0" destOrd="0" presId="urn:microsoft.com/office/officeart/2005/8/layout/list1"/>
    <dgm:cxn modelId="{BCE7F563-AC57-4905-B871-95EBCB240F85}" type="presParOf" srcId="{BE5D9140-7E08-4DD3-9E56-875B1916AB1B}" destId="{1BA02D2E-F806-4AEF-ACF8-47E98BDFCD22}" srcOrd="1" destOrd="0" presId="urn:microsoft.com/office/officeart/2005/8/layout/list1"/>
    <dgm:cxn modelId="{14683A2D-2819-4DB2-8B17-F9F4C453FBFC}" type="presParOf" srcId="{1288EBA2-94C7-4589-B93D-F0EC0480D437}" destId="{AE85F804-50EA-4129-8051-DAE4B0C2DCD3}" srcOrd="1" destOrd="0" presId="urn:microsoft.com/office/officeart/2005/8/layout/list1"/>
    <dgm:cxn modelId="{17E12761-D692-4F47-911B-E69E3F2B4C7A}" type="presParOf" srcId="{1288EBA2-94C7-4589-B93D-F0EC0480D437}" destId="{9332AE3F-8958-4CAF-90B0-0DFBB0E99F3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A56F76E-A2ED-4FD0-A4A1-9A6ABF1DD229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l-PL"/>
        </a:p>
      </dgm:t>
    </dgm:pt>
    <dgm:pt modelId="{08E1FF9B-2B7E-4332-A996-6F5990251D1A}">
      <dgm:prSet/>
      <dgm:spPr/>
      <dgm:t>
        <a:bodyPr/>
        <a:lstStyle/>
        <a:p>
          <a:pPr rtl="0"/>
          <a:r>
            <a:rPr lang="pl-PL" dirty="0" smtClean="0">
              <a:solidFill>
                <a:srgbClr val="002060"/>
              </a:solidFill>
            </a:rPr>
            <a:t>dyrektor zbiera pisemne deklaracje rodziców uczniów ze wskazaniem języka obcego nowożytnego, z którego uczeń przystąpi do części drugiej sprawdzianu</a:t>
          </a:r>
        </a:p>
        <a:p>
          <a:pPr rtl="0"/>
          <a:r>
            <a:rPr lang="pl-PL" dirty="0" smtClean="0">
              <a:solidFill>
                <a:srgbClr val="002060"/>
              </a:solidFill>
            </a:rPr>
            <a:t>Załącznik 1a </a:t>
          </a:r>
          <a:endParaRPr lang="pl-PL" dirty="0">
            <a:solidFill>
              <a:srgbClr val="002060"/>
            </a:solidFill>
          </a:endParaRPr>
        </a:p>
      </dgm:t>
    </dgm:pt>
    <dgm:pt modelId="{024235DE-E097-467C-BCA6-E5A87AA93EAE}" type="parTrans" cxnId="{98A6BE31-159F-4502-B12F-9F10CF380EC6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09822A80-D477-400F-8A93-918C59FF789A}" type="sibTrans" cxnId="{98A6BE31-159F-4502-B12F-9F10CF380EC6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CD56CCDB-46C3-4468-A223-0FA73BB2F6FC}">
      <dgm:prSet/>
      <dgm:spPr/>
      <dgm:t>
        <a:bodyPr/>
        <a:lstStyle/>
        <a:p>
          <a:pPr rtl="0"/>
          <a:r>
            <a:rPr lang="pl-PL" b="1" dirty="0" smtClean="0">
              <a:solidFill>
                <a:srgbClr val="002060"/>
              </a:solidFill>
            </a:rPr>
            <a:t>w przypadku</a:t>
          </a:r>
          <a:r>
            <a:rPr lang="pl-PL" dirty="0" smtClean="0">
              <a:solidFill>
                <a:srgbClr val="002060"/>
              </a:solidFill>
            </a:rPr>
            <a:t> gdy uczeń szkoły podstawowej uczy się, jako </a:t>
          </a:r>
          <a:r>
            <a:rPr lang="pl-PL" b="1" dirty="0" smtClean="0">
              <a:solidFill>
                <a:srgbClr val="002060"/>
              </a:solidFill>
            </a:rPr>
            <a:t>przedmiotu obowiązkowego, więcej niż jednego języka obcego nowożytnego</a:t>
          </a:r>
          <a:r>
            <a:rPr lang="pl-PL" dirty="0" smtClean="0">
              <a:solidFill>
                <a:srgbClr val="002060"/>
              </a:solidFill>
            </a:rPr>
            <a:t> spośród języków: angielskiego, francuskiego, hiszpańskiego, niemieckiego, rosyjskiego </a:t>
          </a:r>
          <a:br>
            <a:rPr lang="pl-PL" dirty="0" smtClean="0">
              <a:solidFill>
                <a:srgbClr val="002060"/>
              </a:solidFill>
            </a:rPr>
          </a:br>
          <a:r>
            <a:rPr lang="pl-PL" dirty="0" smtClean="0">
              <a:solidFill>
                <a:srgbClr val="002060"/>
              </a:solidFill>
            </a:rPr>
            <a:t>i włoskiego</a:t>
          </a:r>
          <a:endParaRPr lang="pl-PL" dirty="0">
            <a:solidFill>
              <a:srgbClr val="002060"/>
            </a:solidFill>
          </a:endParaRPr>
        </a:p>
      </dgm:t>
    </dgm:pt>
    <dgm:pt modelId="{C1EA7998-FC6A-489C-A6D5-3838D04B2F09}" type="parTrans" cxnId="{F6061D9C-B347-4268-B163-A77F63C2AF66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5FA5B240-0259-449C-8DF0-5FF87F97E25D}" type="sibTrans" cxnId="{F6061D9C-B347-4268-B163-A77F63C2AF66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22635944-7B1A-4AB8-8404-4F2312B7AF8E}" type="pres">
      <dgm:prSet presAssocID="{9A56F76E-A2ED-4FD0-A4A1-9A6ABF1DD2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CF7CC0C-86B0-4FF6-A9DE-92C76F1EF613}" type="pres">
      <dgm:prSet presAssocID="{08E1FF9B-2B7E-4332-A996-6F5990251D1A}" presName="parentText" presStyleLbl="node1" presStyleIdx="0" presStyleCnt="2" custLinFactY="-17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4B729C-D403-4120-9096-1938533CB436}" type="pres">
      <dgm:prSet presAssocID="{09822A80-D477-400F-8A93-918C59FF789A}" presName="spacer" presStyleCnt="0"/>
      <dgm:spPr/>
      <dgm:t>
        <a:bodyPr/>
        <a:lstStyle/>
        <a:p>
          <a:endParaRPr lang="pl-PL"/>
        </a:p>
      </dgm:t>
    </dgm:pt>
    <dgm:pt modelId="{1FAC25D4-6C51-42CF-B96F-A34D97E7C22A}" type="pres">
      <dgm:prSet presAssocID="{CD56CCDB-46C3-4468-A223-0FA73BB2F6F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8352AEC-3BC9-485C-909B-2697EC1F2444}" type="presOf" srcId="{CD56CCDB-46C3-4468-A223-0FA73BB2F6FC}" destId="{1FAC25D4-6C51-42CF-B96F-A34D97E7C22A}" srcOrd="0" destOrd="0" presId="urn:microsoft.com/office/officeart/2005/8/layout/vList2"/>
    <dgm:cxn modelId="{9CA8A933-7A3F-4382-B42D-3F2550D315DE}" type="presOf" srcId="{9A56F76E-A2ED-4FD0-A4A1-9A6ABF1DD229}" destId="{22635944-7B1A-4AB8-8404-4F2312B7AF8E}" srcOrd="0" destOrd="0" presId="urn:microsoft.com/office/officeart/2005/8/layout/vList2"/>
    <dgm:cxn modelId="{8C2383C8-C50E-4FBE-870B-47ECB07D9E49}" type="presOf" srcId="{08E1FF9B-2B7E-4332-A996-6F5990251D1A}" destId="{2CF7CC0C-86B0-4FF6-A9DE-92C76F1EF613}" srcOrd="0" destOrd="0" presId="urn:microsoft.com/office/officeart/2005/8/layout/vList2"/>
    <dgm:cxn modelId="{F6061D9C-B347-4268-B163-A77F63C2AF66}" srcId="{9A56F76E-A2ED-4FD0-A4A1-9A6ABF1DD229}" destId="{CD56CCDB-46C3-4468-A223-0FA73BB2F6FC}" srcOrd="1" destOrd="0" parTransId="{C1EA7998-FC6A-489C-A6D5-3838D04B2F09}" sibTransId="{5FA5B240-0259-449C-8DF0-5FF87F97E25D}"/>
    <dgm:cxn modelId="{98A6BE31-159F-4502-B12F-9F10CF380EC6}" srcId="{9A56F76E-A2ED-4FD0-A4A1-9A6ABF1DD229}" destId="{08E1FF9B-2B7E-4332-A996-6F5990251D1A}" srcOrd="0" destOrd="0" parTransId="{024235DE-E097-467C-BCA6-E5A87AA93EAE}" sibTransId="{09822A80-D477-400F-8A93-918C59FF789A}"/>
    <dgm:cxn modelId="{AE9C9B22-B70E-4408-ADB2-26061B64CFEB}" type="presParOf" srcId="{22635944-7B1A-4AB8-8404-4F2312B7AF8E}" destId="{2CF7CC0C-86B0-4FF6-A9DE-92C76F1EF613}" srcOrd="0" destOrd="0" presId="urn:microsoft.com/office/officeart/2005/8/layout/vList2"/>
    <dgm:cxn modelId="{91EDD3B5-F964-4634-BC3C-CF299B08891D}" type="presParOf" srcId="{22635944-7B1A-4AB8-8404-4F2312B7AF8E}" destId="{884B729C-D403-4120-9096-1938533CB436}" srcOrd="1" destOrd="0" presId="urn:microsoft.com/office/officeart/2005/8/layout/vList2"/>
    <dgm:cxn modelId="{4EB9547E-C32E-41FC-8BD0-7CA1A03D61B6}" type="presParOf" srcId="{22635944-7B1A-4AB8-8404-4F2312B7AF8E}" destId="{1FAC25D4-6C51-42CF-B96F-A34D97E7C22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AC422FE-9CF0-477A-BE4C-1C5E6B730E1A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F48A433-B907-42EB-8074-762D55C51BA8}">
      <dgm:prSet custT="1"/>
      <dgm:spPr/>
      <dgm:t>
        <a:bodyPr/>
        <a:lstStyle/>
        <a:p>
          <a:pPr rtl="0"/>
          <a:r>
            <a:rPr lang="pl-PL" sz="2400" dirty="0" smtClean="0"/>
            <a:t>ROZPORZĄDZENIE MINISTRA EDUKACJI NARODOWEJ </a:t>
          </a:r>
          <a:br>
            <a:rPr lang="pl-PL" sz="2400" dirty="0" smtClean="0"/>
          </a:br>
          <a:r>
            <a:rPr lang="pl-PL" sz="2400" dirty="0" smtClean="0"/>
            <a:t>z dnia 7 lutego 2012 r. </a:t>
          </a:r>
          <a:br>
            <a:rPr lang="pl-PL" sz="2400" dirty="0" smtClean="0"/>
          </a:br>
          <a:r>
            <a:rPr lang="pl-PL" sz="2400" dirty="0" smtClean="0"/>
            <a:t>w sprawie ramowych planów nauczania w szkołach publicznych określa minimalną ogólną liczbę godzin przeznaczonych na realizację obowiązkowych zajęć edukacyjnych w cyklu kształcenia</a:t>
          </a:r>
          <a:endParaRPr lang="pl-PL" sz="2400" dirty="0"/>
        </a:p>
      </dgm:t>
    </dgm:pt>
    <dgm:pt modelId="{4C73B506-AD65-479F-AAE9-3DC00D6C6547}" type="parTrans" cxnId="{A3FC9AF8-1F89-4E17-8CB5-6A4008E761D3}">
      <dgm:prSet/>
      <dgm:spPr/>
      <dgm:t>
        <a:bodyPr/>
        <a:lstStyle/>
        <a:p>
          <a:endParaRPr lang="pl-PL" sz="2400"/>
        </a:p>
      </dgm:t>
    </dgm:pt>
    <dgm:pt modelId="{49AAD8CE-98AF-43F5-A82D-CB82593EE33B}" type="sibTrans" cxnId="{A3FC9AF8-1F89-4E17-8CB5-6A4008E761D3}">
      <dgm:prSet/>
      <dgm:spPr/>
      <dgm:t>
        <a:bodyPr/>
        <a:lstStyle/>
        <a:p>
          <a:endParaRPr lang="pl-PL" sz="2400"/>
        </a:p>
      </dgm:t>
    </dgm:pt>
    <dgm:pt modelId="{955255B5-1DF3-4E4B-96A8-B16B1DEE9EEE}">
      <dgm:prSet custT="1"/>
      <dgm:spPr/>
      <dgm:t>
        <a:bodyPr/>
        <a:lstStyle/>
        <a:p>
          <a:pPr rtl="0"/>
          <a:r>
            <a:rPr lang="pl-PL" sz="2400" dirty="0" smtClean="0"/>
            <a:t>Klasy I–III szkoły podstawowej język obcy nowożytny – 190 godzin</a:t>
          </a:r>
          <a:endParaRPr lang="pl-PL" sz="2400" dirty="0"/>
        </a:p>
      </dgm:t>
    </dgm:pt>
    <dgm:pt modelId="{B5A3468C-9EB4-4E47-8DCD-B0D701CE462B}" type="parTrans" cxnId="{26BB8AF2-1C0F-4871-8ABC-295E137767B4}">
      <dgm:prSet/>
      <dgm:spPr/>
      <dgm:t>
        <a:bodyPr/>
        <a:lstStyle/>
        <a:p>
          <a:endParaRPr lang="pl-PL" sz="2400"/>
        </a:p>
      </dgm:t>
    </dgm:pt>
    <dgm:pt modelId="{BFF7F52B-944E-4065-8B75-22DB7752B1C7}" type="sibTrans" cxnId="{26BB8AF2-1C0F-4871-8ABC-295E137767B4}">
      <dgm:prSet/>
      <dgm:spPr/>
      <dgm:t>
        <a:bodyPr/>
        <a:lstStyle/>
        <a:p>
          <a:endParaRPr lang="pl-PL" sz="2400"/>
        </a:p>
      </dgm:t>
    </dgm:pt>
    <dgm:pt modelId="{0F68E8CE-7018-4295-9556-E4AC81B84C94}">
      <dgm:prSet custT="1"/>
      <dgm:spPr/>
      <dgm:t>
        <a:bodyPr/>
        <a:lstStyle/>
        <a:p>
          <a:pPr rtl="0"/>
          <a:r>
            <a:rPr lang="pl-PL" sz="2400" dirty="0" smtClean="0"/>
            <a:t>Klasy IV–VI szkoły podstawowej język obcy nowożytny – 290 godzin</a:t>
          </a:r>
          <a:endParaRPr lang="pl-PL" sz="2400" dirty="0"/>
        </a:p>
      </dgm:t>
    </dgm:pt>
    <dgm:pt modelId="{31BCFF8C-F3A3-436F-95C3-1FC629956A98}" type="parTrans" cxnId="{1A73283A-8557-460B-8CD5-C9E45019AA7C}">
      <dgm:prSet/>
      <dgm:spPr/>
      <dgm:t>
        <a:bodyPr/>
        <a:lstStyle/>
        <a:p>
          <a:endParaRPr lang="pl-PL" sz="2400"/>
        </a:p>
      </dgm:t>
    </dgm:pt>
    <dgm:pt modelId="{5D4C0230-4101-41D0-B0FE-E5C431F2089B}" type="sibTrans" cxnId="{1A73283A-8557-460B-8CD5-C9E45019AA7C}">
      <dgm:prSet/>
      <dgm:spPr/>
      <dgm:t>
        <a:bodyPr/>
        <a:lstStyle/>
        <a:p>
          <a:endParaRPr lang="pl-PL" sz="2400"/>
        </a:p>
      </dgm:t>
    </dgm:pt>
    <dgm:pt modelId="{F97C2634-9AED-46DD-BD9C-1934CC008518}" type="pres">
      <dgm:prSet presAssocID="{AAC422FE-9CF0-477A-BE4C-1C5E6B730E1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209B4482-BBC8-4C76-9C3E-5A76C7D7AA47}" type="pres">
      <dgm:prSet presAssocID="{9F48A433-B907-42EB-8074-762D55C51BA8}" presName="thickLine" presStyleLbl="alignNode1" presStyleIdx="0" presStyleCnt="1"/>
      <dgm:spPr/>
      <dgm:t>
        <a:bodyPr/>
        <a:lstStyle/>
        <a:p>
          <a:endParaRPr lang="pl-PL"/>
        </a:p>
      </dgm:t>
    </dgm:pt>
    <dgm:pt modelId="{78BA5258-F6B3-4BAF-85F9-5BF8C372DEDA}" type="pres">
      <dgm:prSet presAssocID="{9F48A433-B907-42EB-8074-762D55C51BA8}" presName="horz1" presStyleCnt="0"/>
      <dgm:spPr/>
      <dgm:t>
        <a:bodyPr/>
        <a:lstStyle/>
        <a:p>
          <a:endParaRPr lang="pl-PL"/>
        </a:p>
      </dgm:t>
    </dgm:pt>
    <dgm:pt modelId="{B832FEAF-C005-485E-ACD3-F9B85EAE42CE}" type="pres">
      <dgm:prSet presAssocID="{9F48A433-B907-42EB-8074-762D55C51BA8}" presName="tx1" presStyleLbl="revTx" presStyleIdx="0" presStyleCnt="3" custScaleX="319727"/>
      <dgm:spPr/>
      <dgm:t>
        <a:bodyPr/>
        <a:lstStyle/>
        <a:p>
          <a:endParaRPr lang="pl-PL"/>
        </a:p>
      </dgm:t>
    </dgm:pt>
    <dgm:pt modelId="{19D5C0A1-CB68-4569-B5E6-69C5737728DD}" type="pres">
      <dgm:prSet presAssocID="{9F48A433-B907-42EB-8074-762D55C51BA8}" presName="vert1" presStyleCnt="0"/>
      <dgm:spPr/>
      <dgm:t>
        <a:bodyPr/>
        <a:lstStyle/>
        <a:p>
          <a:endParaRPr lang="pl-PL"/>
        </a:p>
      </dgm:t>
    </dgm:pt>
    <dgm:pt modelId="{5AB80DC1-D682-41B7-9085-514AD597ADF8}" type="pres">
      <dgm:prSet presAssocID="{955255B5-1DF3-4E4B-96A8-B16B1DEE9EEE}" presName="vertSpace2a" presStyleCnt="0"/>
      <dgm:spPr/>
      <dgm:t>
        <a:bodyPr/>
        <a:lstStyle/>
        <a:p>
          <a:endParaRPr lang="pl-PL"/>
        </a:p>
      </dgm:t>
    </dgm:pt>
    <dgm:pt modelId="{5923B68A-E3B8-43D8-93AB-00CEF81125B0}" type="pres">
      <dgm:prSet presAssocID="{955255B5-1DF3-4E4B-96A8-B16B1DEE9EEE}" presName="horz2" presStyleCnt="0"/>
      <dgm:spPr/>
      <dgm:t>
        <a:bodyPr/>
        <a:lstStyle/>
        <a:p>
          <a:endParaRPr lang="pl-PL"/>
        </a:p>
      </dgm:t>
    </dgm:pt>
    <dgm:pt modelId="{C41FEDDD-5677-4D5F-AA9F-C5862F12FC41}" type="pres">
      <dgm:prSet presAssocID="{955255B5-1DF3-4E4B-96A8-B16B1DEE9EEE}" presName="horzSpace2" presStyleCnt="0"/>
      <dgm:spPr/>
      <dgm:t>
        <a:bodyPr/>
        <a:lstStyle/>
        <a:p>
          <a:endParaRPr lang="pl-PL"/>
        </a:p>
      </dgm:t>
    </dgm:pt>
    <dgm:pt modelId="{DA570DFA-F84E-474A-8E59-17D15A24EB80}" type="pres">
      <dgm:prSet presAssocID="{955255B5-1DF3-4E4B-96A8-B16B1DEE9EEE}" presName="tx2" presStyleLbl="revTx" presStyleIdx="1" presStyleCnt="3"/>
      <dgm:spPr/>
      <dgm:t>
        <a:bodyPr/>
        <a:lstStyle/>
        <a:p>
          <a:endParaRPr lang="pl-PL"/>
        </a:p>
      </dgm:t>
    </dgm:pt>
    <dgm:pt modelId="{EFCB0469-C231-49F7-8995-5E8EFCC6B990}" type="pres">
      <dgm:prSet presAssocID="{955255B5-1DF3-4E4B-96A8-B16B1DEE9EEE}" presName="vert2" presStyleCnt="0"/>
      <dgm:spPr/>
      <dgm:t>
        <a:bodyPr/>
        <a:lstStyle/>
        <a:p>
          <a:endParaRPr lang="pl-PL"/>
        </a:p>
      </dgm:t>
    </dgm:pt>
    <dgm:pt modelId="{6C8CCBD3-F7FD-427C-A23C-3F5CBE8693BE}" type="pres">
      <dgm:prSet presAssocID="{955255B5-1DF3-4E4B-96A8-B16B1DEE9EEE}" presName="thinLine2b" presStyleLbl="callout" presStyleIdx="0" presStyleCnt="2"/>
      <dgm:spPr/>
      <dgm:t>
        <a:bodyPr/>
        <a:lstStyle/>
        <a:p>
          <a:endParaRPr lang="pl-PL"/>
        </a:p>
      </dgm:t>
    </dgm:pt>
    <dgm:pt modelId="{9AB9C20B-9C88-4524-8836-449951DA7753}" type="pres">
      <dgm:prSet presAssocID="{955255B5-1DF3-4E4B-96A8-B16B1DEE9EEE}" presName="vertSpace2b" presStyleCnt="0"/>
      <dgm:spPr/>
      <dgm:t>
        <a:bodyPr/>
        <a:lstStyle/>
        <a:p>
          <a:endParaRPr lang="pl-PL"/>
        </a:p>
      </dgm:t>
    </dgm:pt>
    <dgm:pt modelId="{5F0B030F-F433-4E2E-B9BF-DF490752B5C5}" type="pres">
      <dgm:prSet presAssocID="{0F68E8CE-7018-4295-9556-E4AC81B84C94}" presName="horz2" presStyleCnt="0"/>
      <dgm:spPr/>
      <dgm:t>
        <a:bodyPr/>
        <a:lstStyle/>
        <a:p>
          <a:endParaRPr lang="pl-PL"/>
        </a:p>
      </dgm:t>
    </dgm:pt>
    <dgm:pt modelId="{B91D5331-D8F8-4C46-B99E-B43CAB35C0B6}" type="pres">
      <dgm:prSet presAssocID="{0F68E8CE-7018-4295-9556-E4AC81B84C94}" presName="horzSpace2" presStyleCnt="0"/>
      <dgm:spPr/>
      <dgm:t>
        <a:bodyPr/>
        <a:lstStyle/>
        <a:p>
          <a:endParaRPr lang="pl-PL"/>
        </a:p>
      </dgm:t>
    </dgm:pt>
    <dgm:pt modelId="{405605BB-1408-4913-B4A5-4822C7BF10DF}" type="pres">
      <dgm:prSet presAssocID="{0F68E8CE-7018-4295-9556-E4AC81B84C94}" presName="tx2" presStyleLbl="revTx" presStyleIdx="2" presStyleCnt="3"/>
      <dgm:spPr/>
      <dgm:t>
        <a:bodyPr/>
        <a:lstStyle/>
        <a:p>
          <a:endParaRPr lang="pl-PL"/>
        </a:p>
      </dgm:t>
    </dgm:pt>
    <dgm:pt modelId="{A8CF4428-E386-43F9-85E4-A812B3C31AEF}" type="pres">
      <dgm:prSet presAssocID="{0F68E8CE-7018-4295-9556-E4AC81B84C94}" presName="vert2" presStyleCnt="0"/>
      <dgm:spPr/>
      <dgm:t>
        <a:bodyPr/>
        <a:lstStyle/>
        <a:p>
          <a:endParaRPr lang="pl-PL"/>
        </a:p>
      </dgm:t>
    </dgm:pt>
    <dgm:pt modelId="{129F7029-91AB-4253-9081-2C7810EF866D}" type="pres">
      <dgm:prSet presAssocID="{0F68E8CE-7018-4295-9556-E4AC81B84C94}" presName="thinLine2b" presStyleLbl="callout" presStyleIdx="1" presStyleCnt="2"/>
      <dgm:spPr/>
      <dgm:t>
        <a:bodyPr/>
        <a:lstStyle/>
        <a:p>
          <a:endParaRPr lang="pl-PL"/>
        </a:p>
      </dgm:t>
    </dgm:pt>
    <dgm:pt modelId="{FB3146F0-795E-4679-B618-B9E5B4CD15BC}" type="pres">
      <dgm:prSet presAssocID="{0F68E8CE-7018-4295-9556-E4AC81B84C94}" presName="vertSpace2b" presStyleCnt="0"/>
      <dgm:spPr/>
      <dgm:t>
        <a:bodyPr/>
        <a:lstStyle/>
        <a:p>
          <a:endParaRPr lang="pl-PL"/>
        </a:p>
      </dgm:t>
    </dgm:pt>
  </dgm:ptLst>
  <dgm:cxnLst>
    <dgm:cxn modelId="{33B51C2A-F561-4CD5-AF79-66265DA9F99A}" type="presOf" srcId="{955255B5-1DF3-4E4B-96A8-B16B1DEE9EEE}" destId="{DA570DFA-F84E-474A-8E59-17D15A24EB80}" srcOrd="0" destOrd="0" presId="urn:microsoft.com/office/officeart/2008/layout/LinedList"/>
    <dgm:cxn modelId="{1A73283A-8557-460B-8CD5-C9E45019AA7C}" srcId="{9F48A433-B907-42EB-8074-762D55C51BA8}" destId="{0F68E8CE-7018-4295-9556-E4AC81B84C94}" srcOrd="1" destOrd="0" parTransId="{31BCFF8C-F3A3-436F-95C3-1FC629956A98}" sibTransId="{5D4C0230-4101-41D0-B0FE-E5C431F2089B}"/>
    <dgm:cxn modelId="{2F920C03-5F4B-4813-AEDC-7654CDDC96D9}" type="presOf" srcId="{AAC422FE-9CF0-477A-BE4C-1C5E6B730E1A}" destId="{F97C2634-9AED-46DD-BD9C-1934CC008518}" srcOrd="0" destOrd="0" presId="urn:microsoft.com/office/officeart/2008/layout/LinedList"/>
    <dgm:cxn modelId="{26BB8AF2-1C0F-4871-8ABC-295E137767B4}" srcId="{9F48A433-B907-42EB-8074-762D55C51BA8}" destId="{955255B5-1DF3-4E4B-96A8-B16B1DEE9EEE}" srcOrd="0" destOrd="0" parTransId="{B5A3468C-9EB4-4E47-8DCD-B0D701CE462B}" sibTransId="{BFF7F52B-944E-4065-8B75-22DB7752B1C7}"/>
    <dgm:cxn modelId="{461357FC-29ED-4E21-B510-B30817B76B58}" type="presOf" srcId="{9F48A433-B907-42EB-8074-762D55C51BA8}" destId="{B832FEAF-C005-485E-ACD3-F9B85EAE42CE}" srcOrd="0" destOrd="0" presId="urn:microsoft.com/office/officeart/2008/layout/LinedList"/>
    <dgm:cxn modelId="{75F8AEC1-109F-4986-8883-8BD759CF5B79}" type="presOf" srcId="{0F68E8CE-7018-4295-9556-E4AC81B84C94}" destId="{405605BB-1408-4913-B4A5-4822C7BF10DF}" srcOrd="0" destOrd="0" presId="urn:microsoft.com/office/officeart/2008/layout/LinedList"/>
    <dgm:cxn modelId="{A3FC9AF8-1F89-4E17-8CB5-6A4008E761D3}" srcId="{AAC422FE-9CF0-477A-BE4C-1C5E6B730E1A}" destId="{9F48A433-B907-42EB-8074-762D55C51BA8}" srcOrd="0" destOrd="0" parTransId="{4C73B506-AD65-479F-AAE9-3DC00D6C6547}" sibTransId="{49AAD8CE-98AF-43F5-A82D-CB82593EE33B}"/>
    <dgm:cxn modelId="{E5A9FD90-B918-4D40-80EC-ADFA941A9431}" type="presParOf" srcId="{F97C2634-9AED-46DD-BD9C-1934CC008518}" destId="{209B4482-BBC8-4C76-9C3E-5A76C7D7AA47}" srcOrd="0" destOrd="0" presId="urn:microsoft.com/office/officeart/2008/layout/LinedList"/>
    <dgm:cxn modelId="{2D3E0A1B-33E3-48FD-8ACD-2F2ED3320655}" type="presParOf" srcId="{F97C2634-9AED-46DD-BD9C-1934CC008518}" destId="{78BA5258-F6B3-4BAF-85F9-5BF8C372DEDA}" srcOrd="1" destOrd="0" presId="urn:microsoft.com/office/officeart/2008/layout/LinedList"/>
    <dgm:cxn modelId="{7EA50B3A-291A-4924-961C-07B84E212364}" type="presParOf" srcId="{78BA5258-F6B3-4BAF-85F9-5BF8C372DEDA}" destId="{B832FEAF-C005-485E-ACD3-F9B85EAE42CE}" srcOrd="0" destOrd="0" presId="urn:microsoft.com/office/officeart/2008/layout/LinedList"/>
    <dgm:cxn modelId="{ABC719EE-52F7-4857-BD4F-6F56D8EC6EA4}" type="presParOf" srcId="{78BA5258-F6B3-4BAF-85F9-5BF8C372DEDA}" destId="{19D5C0A1-CB68-4569-B5E6-69C5737728DD}" srcOrd="1" destOrd="0" presId="urn:microsoft.com/office/officeart/2008/layout/LinedList"/>
    <dgm:cxn modelId="{9F946F3A-AC79-439F-A3AA-410397D80CB5}" type="presParOf" srcId="{19D5C0A1-CB68-4569-B5E6-69C5737728DD}" destId="{5AB80DC1-D682-41B7-9085-514AD597ADF8}" srcOrd="0" destOrd="0" presId="urn:microsoft.com/office/officeart/2008/layout/LinedList"/>
    <dgm:cxn modelId="{DAE9BE38-40F5-4F06-8D1B-26EFB349F4E9}" type="presParOf" srcId="{19D5C0A1-CB68-4569-B5E6-69C5737728DD}" destId="{5923B68A-E3B8-43D8-93AB-00CEF81125B0}" srcOrd="1" destOrd="0" presId="urn:microsoft.com/office/officeart/2008/layout/LinedList"/>
    <dgm:cxn modelId="{F5B4AC43-59C1-4474-BC6E-D2E37D5F0395}" type="presParOf" srcId="{5923B68A-E3B8-43D8-93AB-00CEF81125B0}" destId="{C41FEDDD-5677-4D5F-AA9F-C5862F12FC41}" srcOrd="0" destOrd="0" presId="urn:microsoft.com/office/officeart/2008/layout/LinedList"/>
    <dgm:cxn modelId="{708CF6BE-144A-4414-B1F0-C87FA33098F3}" type="presParOf" srcId="{5923B68A-E3B8-43D8-93AB-00CEF81125B0}" destId="{DA570DFA-F84E-474A-8E59-17D15A24EB80}" srcOrd="1" destOrd="0" presId="urn:microsoft.com/office/officeart/2008/layout/LinedList"/>
    <dgm:cxn modelId="{004F9C96-11C0-40E2-ADBE-7147C903B9C1}" type="presParOf" srcId="{5923B68A-E3B8-43D8-93AB-00CEF81125B0}" destId="{EFCB0469-C231-49F7-8995-5E8EFCC6B990}" srcOrd="2" destOrd="0" presId="urn:microsoft.com/office/officeart/2008/layout/LinedList"/>
    <dgm:cxn modelId="{5874BEC7-1D04-44C3-9478-8D5F4BD6C21C}" type="presParOf" srcId="{19D5C0A1-CB68-4569-B5E6-69C5737728DD}" destId="{6C8CCBD3-F7FD-427C-A23C-3F5CBE8693BE}" srcOrd="2" destOrd="0" presId="urn:microsoft.com/office/officeart/2008/layout/LinedList"/>
    <dgm:cxn modelId="{8B0A0ED6-2AB8-4165-9568-6E529DE89E93}" type="presParOf" srcId="{19D5C0A1-CB68-4569-B5E6-69C5737728DD}" destId="{9AB9C20B-9C88-4524-8836-449951DA7753}" srcOrd="3" destOrd="0" presId="urn:microsoft.com/office/officeart/2008/layout/LinedList"/>
    <dgm:cxn modelId="{75DED62D-610A-477E-9260-6BA521882C44}" type="presParOf" srcId="{19D5C0A1-CB68-4569-B5E6-69C5737728DD}" destId="{5F0B030F-F433-4E2E-B9BF-DF490752B5C5}" srcOrd="4" destOrd="0" presId="urn:microsoft.com/office/officeart/2008/layout/LinedList"/>
    <dgm:cxn modelId="{9D55F0F8-09A5-410B-A6F8-D7A60D170172}" type="presParOf" srcId="{5F0B030F-F433-4E2E-B9BF-DF490752B5C5}" destId="{B91D5331-D8F8-4C46-B99E-B43CAB35C0B6}" srcOrd="0" destOrd="0" presId="urn:microsoft.com/office/officeart/2008/layout/LinedList"/>
    <dgm:cxn modelId="{770ECEC9-5F78-4875-AE0B-BED262A4D22E}" type="presParOf" srcId="{5F0B030F-F433-4E2E-B9BF-DF490752B5C5}" destId="{405605BB-1408-4913-B4A5-4822C7BF10DF}" srcOrd="1" destOrd="0" presId="urn:microsoft.com/office/officeart/2008/layout/LinedList"/>
    <dgm:cxn modelId="{E2DEC052-248C-415C-8B03-89325235FF09}" type="presParOf" srcId="{5F0B030F-F433-4E2E-B9BF-DF490752B5C5}" destId="{A8CF4428-E386-43F9-85E4-A812B3C31AEF}" srcOrd="2" destOrd="0" presId="urn:microsoft.com/office/officeart/2008/layout/LinedList"/>
    <dgm:cxn modelId="{9DBB881D-6B06-4427-80F4-8E71A8854065}" type="presParOf" srcId="{19D5C0A1-CB68-4569-B5E6-69C5737728DD}" destId="{129F7029-91AB-4253-9081-2C7810EF866D}" srcOrd="5" destOrd="0" presId="urn:microsoft.com/office/officeart/2008/layout/LinedList"/>
    <dgm:cxn modelId="{C9192F64-A44C-46EF-BEBB-D19E275E6952}" type="presParOf" srcId="{19D5C0A1-CB68-4569-B5E6-69C5737728DD}" destId="{FB3146F0-795E-4679-B618-B9E5B4CD15B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9A7DCB-3230-4E97-BAC0-676A201A021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ED76921-514D-42B9-9B95-AACA10437380}">
      <dgm:prSet/>
      <dgm:spPr/>
      <dgm:t>
        <a:bodyPr/>
        <a:lstStyle/>
        <a:p>
          <a:pPr rtl="0"/>
          <a:r>
            <a:rPr lang="pl-PL" smtClean="0">
              <a:solidFill>
                <a:schemeClr val="tx1"/>
              </a:solidFill>
            </a:rPr>
            <a:t>PRZEWODNICZĄCY ZESPOŁU NADZORUJĄCEGO </a:t>
          </a:r>
          <a:endParaRPr lang="pl-PL" dirty="0">
            <a:solidFill>
              <a:schemeClr val="tx1"/>
            </a:solidFill>
          </a:endParaRPr>
        </a:p>
      </dgm:t>
    </dgm:pt>
    <dgm:pt modelId="{F5D0BDF4-52DE-498A-8998-C222BEA677DB}" type="parTrans" cxnId="{F11C3FA3-FD20-4FBE-B20C-33CB14A7390C}">
      <dgm:prSet/>
      <dgm:spPr/>
      <dgm:t>
        <a:bodyPr/>
        <a:lstStyle/>
        <a:p>
          <a:endParaRPr lang="pl-PL"/>
        </a:p>
      </dgm:t>
    </dgm:pt>
    <dgm:pt modelId="{F125B382-92DB-4AD8-9C78-0A8079E2CA54}" type="sibTrans" cxnId="{F11C3FA3-FD20-4FBE-B20C-33CB14A7390C}">
      <dgm:prSet/>
      <dgm:spPr/>
      <dgm:t>
        <a:bodyPr/>
        <a:lstStyle/>
        <a:p>
          <a:endParaRPr lang="pl-PL"/>
        </a:p>
      </dgm:t>
    </dgm:pt>
    <dgm:pt modelId="{EED56AF0-E6B2-48F5-8C76-9367BB7FAFB9}">
      <dgm:prSet custT="1"/>
      <dgm:spPr/>
      <dgm:t>
        <a:bodyPr/>
        <a:lstStyle/>
        <a:p>
          <a:pPr rtl="0"/>
          <a:r>
            <a:rPr lang="pl-PL" sz="2000" dirty="0" smtClean="0">
              <a:solidFill>
                <a:schemeClr val="tx1"/>
              </a:solidFill>
            </a:rPr>
            <a:t>przygotowuje </a:t>
          </a:r>
          <a:r>
            <a:rPr lang="pl-PL" sz="2000" i="1" dirty="0" smtClean="0">
              <a:solidFill>
                <a:schemeClr val="tx1"/>
              </a:solidFill>
            </a:rPr>
            <a:t>Plan sali egzaminacyjnej (</a:t>
          </a:r>
          <a:r>
            <a:rPr lang="pl-PL" sz="2000" b="1" i="0" dirty="0" smtClean="0">
              <a:solidFill>
                <a:schemeClr val="tx1"/>
              </a:solidFill>
            </a:rPr>
            <a:t>Załącznik 14)</a:t>
          </a:r>
          <a:endParaRPr lang="pl-PL" sz="2000" dirty="0">
            <a:solidFill>
              <a:schemeClr val="tx1"/>
            </a:solidFill>
          </a:endParaRPr>
        </a:p>
      </dgm:t>
    </dgm:pt>
    <dgm:pt modelId="{4FF20674-75B2-4AEB-9165-FA0A72298074}" type="parTrans" cxnId="{526D4A04-0AB9-4D93-A695-5F1F9E06B5A9}">
      <dgm:prSet/>
      <dgm:spPr/>
      <dgm:t>
        <a:bodyPr/>
        <a:lstStyle/>
        <a:p>
          <a:endParaRPr lang="pl-PL"/>
        </a:p>
      </dgm:t>
    </dgm:pt>
    <dgm:pt modelId="{8C2BF2EF-9E72-44E9-B60D-C7D678443695}" type="sibTrans" cxnId="{526D4A04-0AB9-4D93-A695-5F1F9E06B5A9}">
      <dgm:prSet/>
      <dgm:spPr/>
      <dgm:t>
        <a:bodyPr/>
        <a:lstStyle/>
        <a:p>
          <a:endParaRPr lang="pl-PL"/>
        </a:p>
      </dgm:t>
    </dgm:pt>
    <dgm:pt modelId="{05C6FCC9-E395-4596-B8BD-7516E916863C}">
      <dgm:prSet custT="1"/>
      <dgm:spPr/>
      <dgm:t>
        <a:bodyPr/>
        <a:lstStyle/>
        <a:p>
          <a:pPr rtl="0"/>
          <a:r>
            <a:rPr lang="pl-PL" sz="2000" dirty="0" smtClean="0"/>
            <a:t>odpowiada za właściwe przygotowanie sali </a:t>
          </a:r>
          <a:br>
            <a:rPr lang="pl-PL" sz="2000" dirty="0" smtClean="0"/>
          </a:br>
          <a:r>
            <a:rPr lang="pl-PL" sz="2000" dirty="0" smtClean="0"/>
            <a:t>do przeprowadzenia sprawdzianu</a:t>
          </a:r>
          <a:endParaRPr lang="pl-PL" sz="2000" dirty="0"/>
        </a:p>
      </dgm:t>
    </dgm:pt>
    <dgm:pt modelId="{F82896C4-11AE-48A2-B1C4-FCEA3C45E2AC}" type="parTrans" cxnId="{6EE2702E-0BE2-4E51-8D22-FB2722FBB157}">
      <dgm:prSet/>
      <dgm:spPr/>
      <dgm:t>
        <a:bodyPr/>
        <a:lstStyle/>
        <a:p>
          <a:endParaRPr lang="pl-PL"/>
        </a:p>
      </dgm:t>
    </dgm:pt>
    <dgm:pt modelId="{FCA34C07-9416-4F7D-9DBD-8E3B1F04F02C}" type="sibTrans" cxnId="{6EE2702E-0BE2-4E51-8D22-FB2722FBB157}">
      <dgm:prSet/>
      <dgm:spPr/>
      <dgm:t>
        <a:bodyPr/>
        <a:lstStyle/>
        <a:p>
          <a:endParaRPr lang="pl-PL"/>
        </a:p>
      </dgm:t>
    </dgm:pt>
    <dgm:pt modelId="{1DD99753-9608-4BBA-8C7B-19D60ACE4113}">
      <dgm:prSet custT="1"/>
      <dgm:spPr/>
      <dgm:t>
        <a:bodyPr/>
        <a:lstStyle/>
        <a:p>
          <a:pPr rtl="0"/>
          <a:r>
            <a:rPr lang="pl-PL" sz="2000" dirty="0" smtClean="0"/>
            <a:t>przeprowadza próbę odsłuchu przykładowego nagrania</a:t>
          </a:r>
          <a:endParaRPr lang="pl-PL" sz="2000" dirty="0"/>
        </a:p>
      </dgm:t>
    </dgm:pt>
    <dgm:pt modelId="{65C8E150-F7B4-4981-B52A-B7B3EC0C7934}" type="parTrans" cxnId="{5F8ED1CD-EDA1-48A5-8D68-125466CDA7D6}">
      <dgm:prSet/>
      <dgm:spPr/>
      <dgm:t>
        <a:bodyPr/>
        <a:lstStyle/>
        <a:p>
          <a:endParaRPr lang="pl-PL"/>
        </a:p>
      </dgm:t>
    </dgm:pt>
    <dgm:pt modelId="{7418D384-D320-4159-90E7-91505461D709}" type="sibTrans" cxnId="{5F8ED1CD-EDA1-48A5-8D68-125466CDA7D6}">
      <dgm:prSet/>
      <dgm:spPr/>
      <dgm:t>
        <a:bodyPr/>
        <a:lstStyle/>
        <a:p>
          <a:endParaRPr lang="pl-PL"/>
        </a:p>
      </dgm:t>
    </dgm:pt>
    <dgm:pt modelId="{050D0DA1-3AAB-4A2F-A84C-6CCC311EBA3D}">
      <dgm:prSet custT="1"/>
      <dgm:spPr/>
      <dgm:t>
        <a:bodyPr/>
        <a:lstStyle/>
        <a:p>
          <a:pPr rtl="0"/>
          <a:r>
            <a:rPr lang="pl-PL" sz="2000" dirty="0" smtClean="0"/>
            <a:t>odpowiada za właściwe przygotowanie oraz rozmieszczenie urządzeń niezbędnych do przeprowadzenia drugiej części sprawdzianu gwarantujące wysoką jakość dźwięku</a:t>
          </a:r>
          <a:endParaRPr lang="pl-PL" sz="2000" dirty="0"/>
        </a:p>
      </dgm:t>
    </dgm:pt>
    <dgm:pt modelId="{5C952688-AC93-4311-96B2-ACEED27C3494}" type="parTrans" cxnId="{B9E3A598-4C12-44E9-B2EE-65635F6872A0}">
      <dgm:prSet/>
      <dgm:spPr/>
      <dgm:t>
        <a:bodyPr/>
        <a:lstStyle/>
        <a:p>
          <a:endParaRPr lang="pl-PL"/>
        </a:p>
      </dgm:t>
    </dgm:pt>
    <dgm:pt modelId="{70F80A7C-09A9-4CB2-87D4-9C7D38E1B78C}" type="sibTrans" cxnId="{B9E3A598-4C12-44E9-B2EE-65635F6872A0}">
      <dgm:prSet/>
      <dgm:spPr/>
      <dgm:t>
        <a:bodyPr/>
        <a:lstStyle/>
        <a:p>
          <a:endParaRPr lang="pl-PL"/>
        </a:p>
      </dgm:t>
    </dgm:pt>
    <dgm:pt modelId="{222105E6-5378-4951-A198-A928C3D7E215}">
      <dgm:prSet custT="1"/>
      <dgm:spPr/>
      <dgm:t>
        <a:bodyPr/>
        <a:lstStyle/>
        <a:p>
          <a:pPr rtl="0"/>
          <a:r>
            <a:rPr lang="pl-PL" sz="2000" dirty="0" smtClean="0"/>
            <a:t>odpowiada za prawidłowy przebieg sprawdzianu w danej sali, </a:t>
          </a:r>
          <a:br>
            <a:rPr lang="pl-PL" sz="2000" dirty="0" smtClean="0"/>
          </a:br>
          <a:r>
            <a:rPr lang="pl-PL" sz="2000" dirty="0" smtClean="0"/>
            <a:t>w szczególności w wyznaczonym sektorze</a:t>
          </a:r>
          <a:endParaRPr lang="pl-PL" sz="2000" dirty="0"/>
        </a:p>
      </dgm:t>
    </dgm:pt>
    <dgm:pt modelId="{F826E321-7484-4225-8CC2-5CFD187591E7}" type="parTrans" cxnId="{32394440-1507-4E31-B0B2-9E63DA144C47}">
      <dgm:prSet/>
      <dgm:spPr/>
      <dgm:t>
        <a:bodyPr/>
        <a:lstStyle/>
        <a:p>
          <a:endParaRPr lang="pl-PL"/>
        </a:p>
      </dgm:t>
    </dgm:pt>
    <dgm:pt modelId="{60E0E82E-BD78-4C62-876D-B4A97C796DF8}" type="sibTrans" cxnId="{32394440-1507-4E31-B0B2-9E63DA144C47}">
      <dgm:prSet/>
      <dgm:spPr/>
      <dgm:t>
        <a:bodyPr/>
        <a:lstStyle/>
        <a:p>
          <a:endParaRPr lang="pl-PL"/>
        </a:p>
      </dgm:t>
    </dgm:pt>
    <dgm:pt modelId="{ED094C42-8AB6-413D-B994-216C49408584}" type="pres">
      <dgm:prSet presAssocID="{BE9A7DCB-3230-4E97-BAC0-676A201A02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45E0B75-AA21-4368-909E-A5C2FB486ED4}" type="pres">
      <dgm:prSet presAssocID="{0ED76921-514D-42B9-9B95-AACA10437380}" presName="root" presStyleCnt="0"/>
      <dgm:spPr/>
      <dgm:t>
        <a:bodyPr/>
        <a:lstStyle/>
        <a:p>
          <a:endParaRPr lang="pl-PL"/>
        </a:p>
      </dgm:t>
    </dgm:pt>
    <dgm:pt modelId="{BD417E14-1BD5-45D2-82CC-A0471F7C9C0E}" type="pres">
      <dgm:prSet presAssocID="{0ED76921-514D-42B9-9B95-AACA10437380}" presName="rootComposite" presStyleCnt="0"/>
      <dgm:spPr/>
      <dgm:t>
        <a:bodyPr/>
        <a:lstStyle/>
        <a:p>
          <a:endParaRPr lang="pl-PL"/>
        </a:p>
      </dgm:t>
    </dgm:pt>
    <dgm:pt modelId="{08272CA7-6C00-48C3-A9B1-F619AA70AD33}" type="pres">
      <dgm:prSet presAssocID="{0ED76921-514D-42B9-9B95-AACA10437380}" presName="rootText" presStyleLbl="node1" presStyleIdx="0" presStyleCnt="1" custScaleX="657464"/>
      <dgm:spPr/>
      <dgm:t>
        <a:bodyPr/>
        <a:lstStyle/>
        <a:p>
          <a:endParaRPr lang="pl-PL"/>
        </a:p>
      </dgm:t>
    </dgm:pt>
    <dgm:pt modelId="{0FE91E92-53F8-412B-83FF-A2491DD57DCD}" type="pres">
      <dgm:prSet presAssocID="{0ED76921-514D-42B9-9B95-AACA10437380}" presName="rootConnector" presStyleLbl="node1" presStyleIdx="0" presStyleCnt="1"/>
      <dgm:spPr/>
      <dgm:t>
        <a:bodyPr/>
        <a:lstStyle/>
        <a:p>
          <a:endParaRPr lang="pl-PL"/>
        </a:p>
      </dgm:t>
    </dgm:pt>
    <dgm:pt modelId="{8B11F7E9-2B11-4CCF-B639-1C4963E2B459}" type="pres">
      <dgm:prSet presAssocID="{0ED76921-514D-42B9-9B95-AACA10437380}" presName="childShape" presStyleCnt="0"/>
      <dgm:spPr/>
      <dgm:t>
        <a:bodyPr/>
        <a:lstStyle/>
        <a:p>
          <a:endParaRPr lang="pl-PL"/>
        </a:p>
      </dgm:t>
    </dgm:pt>
    <dgm:pt modelId="{B386DD88-018E-4340-A670-BA3FBBCC4681}" type="pres">
      <dgm:prSet presAssocID="{4FF20674-75B2-4AEB-9165-FA0A72298074}" presName="Name13" presStyleLbl="parChTrans1D2" presStyleIdx="0" presStyleCnt="5"/>
      <dgm:spPr/>
      <dgm:t>
        <a:bodyPr/>
        <a:lstStyle/>
        <a:p>
          <a:endParaRPr lang="pl-PL"/>
        </a:p>
      </dgm:t>
    </dgm:pt>
    <dgm:pt modelId="{263A0D56-B3E3-4E7F-8350-8554FE9FDAAD}" type="pres">
      <dgm:prSet presAssocID="{EED56AF0-E6B2-48F5-8C76-9367BB7FAFB9}" presName="childText" presStyleLbl="bgAcc1" presStyleIdx="0" presStyleCnt="5" custScaleX="758903" custLinFactNeighborX="-1582" custLinFactNeighborY="-28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514434-6F83-4573-844D-CAC7FBE3353C}" type="pres">
      <dgm:prSet presAssocID="{F82896C4-11AE-48A2-B1C4-FCEA3C45E2AC}" presName="Name13" presStyleLbl="parChTrans1D2" presStyleIdx="1" presStyleCnt="5"/>
      <dgm:spPr/>
      <dgm:t>
        <a:bodyPr/>
        <a:lstStyle/>
        <a:p>
          <a:endParaRPr lang="pl-PL"/>
        </a:p>
      </dgm:t>
    </dgm:pt>
    <dgm:pt modelId="{ADE15135-9833-4050-9B28-D799A17B1553}" type="pres">
      <dgm:prSet presAssocID="{05C6FCC9-E395-4596-B8BD-7516E916863C}" presName="childText" presStyleLbl="bgAcc1" presStyleIdx="1" presStyleCnt="5" custScaleX="7602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FE97C2-04E0-42C4-8116-3F238751EF6B}" type="pres">
      <dgm:prSet presAssocID="{65C8E150-F7B4-4981-B52A-B7B3EC0C7934}" presName="Name13" presStyleLbl="parChTrans1D2" presStyleIdx="2" presStyleCnt="5"/>
      <dgm:spPr/>
      <dgm:t>
        <a:bodyPr/>
        <a:lstStyle/>
        <a:p>
          <a:endParaRPr lang="pl-PL"/>
        </a:p>
      </dgm:t>
    </dgm:pt>
    <dgm:pt modelId="{17E5EBE5-4E1F-487C-9C03-1FAABF536C39}" type="pres">
      <dgm:prSet presAssocID="{1DD99753-9608-4BBA-8C7B-19D60ACE4113}" presName="childText" presStyleLbl="bgAcc1" presStyleIdx="2" presStyleCnt="5" custScaleX="7546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705804-41EA-44DB-8102-6AD50C98E030}" type="pres">
      <dgm:prSet presAssocID="{5C952688-AC93-4311-96B2-ACEED27C3494}" presName="Name13" presStyleLbl="parChTrans1D2" presStyleIdx="3" presStyleCnt="5"/>
      <dgm:spPr/>
      <dgm:t>
        <a:bodyPr/>
        <a:lstStyle/>
        <a:p>
          <a:endParaRPr lang="pl-PL"/>
        </a:p>
      </dgm:t>
    </dgm:pt>
    <dgm:pt modelId="{A1C64C32-5C08-4899-BAD7-906895C47D63}" type="pres">
      <dgm:prSet presAssocID="{050D0DA1-3AAB-4A2F-A84C-6CCC311EBA3D}" presName="childText" presStyleLbl="bgAcc1" presStyleIdx="3" presStyleCnt="5" custScaleX="755826" custScaleY="1899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784911-C674-43D1-A825-78D31124242B}" type="pres">
      <dgm:prSet presAssocID="{F826E321-7484-4225-8CC2-5CFD187591E7}" presName="Name13" presStyleLbl="parChTrans1D2" presStyleIdx="4" presStyleCnt="5"/>
      <dgm:spPr/>
      <dgm:t>
        <a:bodyPr/>
        <a:lstStyle/>
        <a:p>
          <a:endParaRPr lang="pl-PL"/>
        </a:p>
      </dgm:t>
    </dgm:pt>
    <dgm:pt modelId="{7B542BCE-2F1B-46E0-A343-91D52E4E3B91}" type="pres">
      <dgm:prSet presAssocID="{222105E6-5378-4951-A198-A928C3D7E215}" presName="childText" presStyleLbl="bgAcc1" presStyleIdx="4" presStyleCnt="5" custScaleX="758635" custScaleY="124073" custLinFactX="92926" custLinFactNeighborX="100000" custLinFactNeighborY="-1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04F4FCB-ABCC-4D66-8FE2-54673DBBBFFF}" type="presOf" srcId="{F82896C4-11AE-48A2-B1C4-FCEA3C45E2AC}" destId="{10514434-6F83-4573-844D-CAC7FBE3353C}" srcOrd="0" destOrd="0" presId="urn:microsoft.com/office/officeart/2005/8/layout/hierarchy3"/>
    <dgm:cxn modelId="{32394440-1507-4E31-B0B2-9E63DA144C47}" srcId="{0ED76921-514D-42B9-9B95-AACA10437380}" destId="{222105E6-5378-4951-A198-A928C3D7E215}" srcOrd="4" destOrd="0" parTransId="{F826E321-7484-4225-8CC2-5CFD187591E7}" sibTransId="{60E0E82E-BD78-4C62-876D-B4A97C796DF8}"/>
    <dgm:cxn modelId="{B9E3A598-4C12-44E9-B2EE-65635F6872A0}" srcId="{0ED76921-514D-42B9-9B95-AACA10437380}" destId="{050D0DA1-3AAB-4A2F-A84C-6CCC311EBA3D}" srcOrd="3" destOrd="0" parTransId="{5C952688-AC93-4311-96B2-ACEED27C3494}" sibTransId="{70F80A7C-09A9-4CB2-87D4-9C7D38E1B78C}"/>
    <dgm:cxn modelId="{526D4A04-0AB9-4D93-A695-5F1F9E06B5A9}" srcId="{0ED76921-514D-42B9-9B95-AACA10437380}" destId="{EED56AF0-E6B2-48F5-8C76-9367BB7FAFB9}" srcOrd="0" destOrd="0" parTransId="{4FF20674-75B2-4AEB-9165-FA0A72298074}" sibTransId="{8C2BF2EF-9E72-44E9-B60D-C7D678443695}"/>
    <dgm:cxn modelId="{6EE2702E-0BE2-4E51-8D22-FB2722FBB157}" srcId="{0ED76921-514D-42B9-9B95-AACA10437380}" destId="{05C6FCC9-E395-4596-B8BD-7516E916863C}" srcOrd="1" destOrd="0" parTransId="{F82896C4-11AE-48A2-B1C4-FCEA3C45E2AC}" sibTransId="{FCA34C07-9416-4F7D-9DBD-8E3B1F04F02C}"/>
    <dgm:cxn modelId="{FE8A6B3F-7F86-4FDC-AADC-DAF8CE8BD137}" type="presOf" srcId="{222105E6-5378-4951-A198-A928C3D7E215}" destId="{7B542BCE-2F1B-46E0-A343-91D52E4E3B91}" srcOrd="0" destOrd="0" presId="urn:microsoft.com/office/officeart/2005/8/layout/hierarchy3"/>
    <dgm:cxn modelId="{F11C3FA3-FD20-4FBE-B20C-33CB14A7390C}" srcId="{BE9A7DCB-3230-4E97-BAC0-676A201A021C}" destId="{0ED76921-514D-42B9-9B95-AACA10437380}" srcOrd="0" destOrd="0" parTransId="{F5D0BDF4-52DE-498A-8998-C222BEA677DB}" sibTransId="{F125B382-92DB-4AD8-9C78-0A8079E2CA54}"/>
    <dgm:cxn modelId="{32BE1F6B-CBBC-43B2-AD4B-A6916F37F2C3}" type="presOf" srcId="{0ED76921-514D-42B9-9B95-AACA10437380}" destId="{0FE91E92-53F8-412B-83FF-A2491DD57DCD}" srcOrd="1" destOrd="0" presId="urn:microsoft.com/office/officeart/2005/8/layout/hierarchy3"/>
    <dgm:cxn modelId="{4BDDBD7F-2748-4822-AE38-7BA7E0A63F4E}" type="presOf" srcId="{050D0DA1-3AAB-4A2F-A84C-6CCC311EBA3D}" destId="{A1C64C32-5C08-4899-BAD7-906895C47D63}" srcOrd="0" destOrd="0" presId="urn:microsoft.com/office/officeart/2005/8/layout/hierarchy3"/>
    <dgm:cxn modelId="{6E518E95-C88E-466C-9A3E-8AC9C591352F}" type="presOf" srcId="{0ED76921-514D-42B9-9B95-AACA10437380}" destId="{08272CA7-6C00-48C3-A9B1-F619AA70AD33}" srcOrd="0" destOrd="0" presId="urn:microsoft.com/office/officeart/2005/8/layout/hierarchy3"/>
    <dgm:cxn modelId="{4D37AAEA-65EF-4E91-9CE4-EFA9D00F8529}" type="presOf" srcId="{F826E321-7484-4225-8CC2-5CFD187591E7}" destId="{DE784911-C674-43D1-A825-78D31124242B}" srcOrd="0" destOrd="0" presId="urn:microsoft.com/office/officeart/2005/8/layout/hierarchy3"/>
    <dgm:cxn modelId="{033C25B2-5452-47A4-AF4B-CFAF46D9807F}" type="presOf" srcId="{EED56AF0-E6B2-48F5-8C76-9367BB7FAFB9}" destId="{263A0D56-B3E3-4E7F-8350-8554FE9FDAAD}" srcOrd="0" destOrd="0" presId="urn:microsoft.com/office/officeart/2005/8/layout/hierarchy3"/>
    <dgm:cxn modelId="{FF1003D5-3E5B-435D-B891-B92E7F84C539}" type="presOf" srcId="{5C952688-AC93-4311-96B2-ACEED27C3494}" destId="{E7705804-41EA-44DB-8102-6AD50C98E030}" srcOrd="0" destOrd="0" presId="urn:microsoft.com/office/officeart/2005/8/layout/hierarchy3"/>
    <dgm:cxn modelId="{A54081DD-D1C3-46F4-826B-43342A0496BD}" type="presOf" srcId="{05C6FCC9-E395-4596-B8BD-7516E916863C}" destId="{ADE15135-9833-4050-9B28-D799A17B1553}" srcOrd="0" destOrd="0" presId="urn:microsoft.com/office/officeart/2005/8/layout/hierarchy3"/>
    <dgm:cxn modelId="{53B85AE2-A98C-4F9B-94AF-7860337CC305}" type="presOf" srcId="{BE9A7DCB-3230-4E97-BAC0-676A201A021C}" destId="{ED094C42-8AB6-413D-B994-216C49408584}" srcOrd="0" destOrd="0" presId="urn:microsoft.com/office/officeart/2005/8/layout/hierarchy3"/>
    <dgm:cxn modelId="{35D7DEC4-8C84-4E11-84EC-5A92B9FAB2D4}" type="presOf" srcId="{1DD99753-9608-4BBA-8C7B-19D60ACE4113}" destId="{17E5EBE5-4E1F-487C-9C03-1FAABF536C39}" srcOrd="0" destOrd="0" presId="urn:microsoft.com/office/officeart/2005/8/layout/hierarchy3"/>
    <dgm:cxn modelId="{5F8ED1CD-EDA1-48A5-8D68-125466CDA7D6}" srcId="{0ED76921-514D-42B9-9B95-AACA10437380}" destId="{1DD99753-9608-4BBA-8C7B-19D60ACE4113}" srcOrd="2" destOrd="0" parTransId="{65C8E150-F7B4-4981-B52A-B7B3EC0C7934}" sibTransId="{7418D384-D320-4159-90E7-91505461D709}"/>
    <dgm:cxn modelId="{FBB9AE6D-C4BA-403A-ACBF-0E934F2B3EBC}" type="presOf" srcId="{4FF20674-75B2-4AEB-9165-FA0A72298074}" destId="{B386DD88-018E-4340-A670-BA3FBBCC4681}" srcOrd="0" destOrd="0" presId="urn:microsoft.com/office/officeart/2005/8/layout/hierarchy3"/>
    <dgm:cxn modelId="{6723FD3E-F70B-4DD5-A802-6A8787CC8A16}" type="presOf" srcId="{65C8E150-F7B4-4981-B52A-B7B3EC0C7934}" destId="{DEFE97C2-04E0-42C4-8116-3F238751EF6B}" srcOrd="0" destOrd="0" presId="urn:microsoft.com/office/officeart/2005/8/layout/hierarchy3"/>
    <dgm:cxn modelId="{3C2131A9-CC00-4346-A515-F26C8C99AF29}" type="presParOf" srcId="{ED094C42-8AB6-413D-B994-216C49408584}" destId="{845E0B75-AA21-4368-909E-A5C2FB486ED4}" srcOrd="0" destOrd="0" presId="urn:microsoft.com/office/officeart/2005/8/layout/hierarchy3"/>
    <dgm:cxn modelId="{D4C7CC84-6204-47B7-899D-1E80C3D08BEF}" type="presParOf" srcId="{845E0B75-AA21-4368-909E-A5C2FB486ED4}" destId="{BD417E14-1BD5-45D2-82CC-A0471F7C9C0E}" srcOrd="0" destOrd="0" presId="urn:microsoft.com/office/officeart/2005/8/layout/hierarchy3"/>
    <dgm:cxn modelId="{15417882-6239-4A7E-B3E9-484FE80439E5}" type="presParOf" srcId="{BD417E14-1BD5-45D2-82CC-A0471F7C9C0E}" destId="{08272CA7-6C00-48C3-A9B1-F619AA70AD33}" srcOrd="0" destOrd="0" presId="urn:microsoft.com/office/officeart/2005/8/layout/hierarchy3"/>
    <dgm:cxn modelId="{F07F0576-1376-445B-B208-51C21F92ECFD}" type="presParOf" srcId="{BD417E14-1BD5-45D2-82CC-A0471F7C9C0E}" destId="{0FE91E92-53F8-412B-83FF-A2491DD57DCD}" srcOrd="1" destOrd="0" presId="urn:microsoft.com/office/officeart/2005/8/layout/hierarchy3"/>
    <dgm:cxn modelId="{622AA269-0AA0-4172-98AA-FBE145DAABE0}" type="presParOf" srcId="{845E0B75-AA21-4368-909E-A5C2FB486ED4}" destId="{8B11F7E9-2B11-4CCF-B639-1C4963E2B459}" srcOrd="1" destOrd="0" presId="urn:microsoft.com/office/officeart/2005/8/layout/hierarchy3"/>
    <dgm:cxn modelId="{77DA9660-0B0E-49A9-8403-F1AAE3F79881}" type="presParOf" srcId="{8B11F7E9-2B11-4CCF-B639-1C4963E2B459}" destId="{B386DD88-018E-4340-A670-BA3FBBCC4681}" srcOrd="0" destOrd="0" presId="urn:microsoft.com/office/officeart/2005/8/layout/hierarchy3"/>
    <dgm:cxn modelId="{B9B06E05-952A-4120-BB83-6BAAA168BC97}" type="presParOf" srcId="{8B11F7E9-2B11-4CCF-B639-1C4963E2B459}" destId="{263A0D56-B3E3-4E7F-8350-8554FE9FDAAD}" srcOrd="1" destOrd="0" presId="urn:microsoft.com/office/officeart/2005/8/layout/hierarchy3"/>
    <dgm:cxn modelId="{2A1DA86B-02F9-42CD-A362-2DE148A8EA22}" type="presParOf" srcId="{8B11F7E9-2B11-4CCF-B639-1C4963E2B459}" destId="{10514434-6F83-4573-844D-CAC7FBE3353C}" srcOrd="2" destOrd="0" presId="urn:microsoft.com/office/officeart/2005/8/layout/hierarchy3"/>
    <dgm:cxn modelId="{2BA1B384-A3A9-4BC7-9A61-9ECEE585CA98}" type="presParOf" srcId="{8B11F7E9-2B11-4CCF-B639-1C4963E2B459}" destId="{ADE15135-9833-4050-9B28-D799A17B1553}" srcOrd="3" destOrd="0" presId="urn:microsoft.com/office/officeart/2005/8/layout/hierarchy3"/>
    <dgm:cxn modelId="{6CC5D423-5D7B-4770-962F-2DFA04292019}" type="presParOf" srcId="{8B11F7E9-2B11-4CCF-B639-1C4963E2B459}" destId="{DEFE97C2-04E0-42C4-8116-3F238751EF6B}" srcOrd="4" destOrd="0" presId="urn:microsoft.com/office/officeart/2005/8/layout/hierarchy3"/>
    <dgm:cxn modelId="{916D8F2A-D85C-4013-AF13-18FDAC0EC97C}" type="presParOf" srcId="{8B11F7E9-2B11-4CCF-B639-1C4963E2B459}" destId="{17E5EBE5-4E1F-487C-9C03-1FAABF536C39}" srcOrd="5" destOrd="0" presId="urn:microsoft.com/office/officeart/2005/8/layout/hierarchy3"/>
    <dgm:cxn modelId="{B3F4DEDD-540B-4F91-B4C1-51AC262EBC14}" type="presParOf" srcId="{8B11F7E9-2B11-4CCF-B639-1C4963E2B459}" destId="{E7705804-41EA-44DB-8102-6AD50C98E030}" srcOrd="6" destOrd="0" presId="urn:microsoft.com/office/officeart/2005/8/layout/hierarchy3"/>
    <dgm:cxn modelId="{5411505E-E541-4365-8646-09351F85C68D}" type="presParOf" srcId="{8B11F7E9-2B11-4CCF-B639-1C4963E2B459}" destId="{A1C64C32-5C08-4899-BAD7-906895C47D63}" srcOrd="7" destOrd="0" presId="urn:microsoft.com/office/officeart/2005/8/layout/hierarchy3"/>
    <dgm:cxn modelId="{16CEF925-9EFA-4617-B73A-373F6D5A4939}" type="presParOf" srcId="{8B11F7E9-2B11-4CCF-B639-1C4963E2B459}" destId="{DE784911-C674-43D1-A825-78D31124242B}" srcOrd="8" destOrd="0" presId="urn:microsoft.com/office/officeart/2005/8/layout/hierarchy3"/>
    <dgm:cxn modelId="{D2F7EC6D-BDD7-4D91-AC8D-7F54F55E8D3E}" type="presParOf" srcId="{8B11F7E9-2B11-4CCF-B639-1C4963E2B459}" destId="{7B542BCE-2F1B-46E0-A343-91D52E4E3B9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39A340-F30F-49F4-A398-50BD539A442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EF67C3F-41B3-492B-B436-15B316F47E23}">
      <dgm:prSet custT="1"/>
      <dgm:spPr/>
      <dgm:t>
        <a:bodyPr/>
        <a:lstStyle/>
        <a:p>
          <a:pPr rtl="0"/>
          <a:r>
            <a:rPr lang="pl-PL" sz="3200" b="0" smtClean="0">
              <a:latin typeface="+mn-lt"/>
            </a:rPr>
            <a:t>Plan </a:t>
          </a:r>
          <a:r>
            <a:rPr lang="pl-PL" sz="3200" b="0" dirty="0" smtClean="0">
              <a:latin typeface="+mn-lt"/>
            </a:rPr>
            <a:t>sali powinien przedstawiać:</a:t>
          </a:r>
          <a:r>
            <a:rPr lang="pl-PL" sz="2800" b="1" dirty="0" smtClean="0">
              <a:latin typeface="+mn-lt"/>
            </a:rPr>
            <a:t> </a:t>
          </a:r>
          <a:endParaRPr lang="pl-PL" sz="2800" b="1" dirty="0">
            <a:latin typeface="+mn-lt"/>
          </a:endParaRPr>
        </a:p>
      </dgm:t>
    </dgm:pt>
    <dgm:pt modelId="{8B448544-DAF5-4028-9234-440775623C1C}" type="parTrans" cxnId="{647B2EC5-15A3-424B-8CDB-ECB27C965A49}">
      <dgm:prSet/>
      <dgm:spPr/>
      <dgm:t>
        <a:bodyPr/>
        <a:lstStyle/>
        <a:p>
          <a:endParaRPr lang="pl-PL"/>
        </a:p>
      </dgm:t>
    </dgm:pt>
    <dgm:pt modelId="{099108EC-289C-4AA5-A2D1-67C9ED01DF81}" type="sibTrans" cxnId="{647B2EC5-15A3-424B-8CDB-ECB27C965A49}">
      <dgm:prSet/>
      <dgm:spPr/>
      <dgm:t>
        <a:bodyPr/>
        <a:lstStyle/>
        <a:p>
          <a:endParaRPr lang="pl-PL"/>
        </a:p>
      </dgm:t>
    </dgm:pt>
    <dgm:pt modelId="{F6633633-E1DD-4F30-B353-53F11736693D}">
      <dgm:prSet custT="1"/>
      <dgm:spPr/>
      <dgm:t>
        <a:bodyPr/>
        <a:lstStyle/>
        <a:p>
          <a:pPr rtl="0"/>
          <a:r>
            <a:rPr lang="pl-PL" sz="2400" b="1" dirty="0" smtClean="0">
              <a:latin typeface="+mn-lt"/>
            </a:rPr>
            <a:t>ustawienie ponumerowanych stolików</a:t>
          </a:r>
          <a:endParaRPr lang="pl-PL" sz="2400" dirty="0">
            <a:latin typeface="+mn-lt"/>
          </a:endParaRPr>
        </a:p>
      </dgm:t>
    </dgm:pt>
    <dgm:pt modelId="{A2CACEEC-A75D-472B-ACCA-65306F5E0004}" type="parTrans" cxnId="{2D8A6C53-BF31-4DCB-BCE3-1BA7E06AB54D}">
      <dgm:prSet/>
      <dgm:spPr/>
      <dgm:t>
        <a:bodyPr/>
        <a:lstStyle/>
        <a:p>
          <a:endParaRPr lang="pl-PL"/>
        </a:p>
      </dgm:t>
    </dgm:pt>
    <dgm:pt modelId="{2295725B-997A-4CE4-A6C1-11283890908B}" type="sibTrans" cxnId="{2D8A6C53-BF31-4DCB-BCE3-1BA7E06AB54D}">
      <dgm:prSet/>
      <dgm:spPr/>
      <dgm:t>
        <a:bodyPr/>
        <a:lstStyle/>
        <a:p>
          <a:endParaRPr lang="pl-PL"/>
        </a:p>
      </dgm:t>
    </dgm:pt>
    <dgm:pt modelId="{F0C4DD80-0BE9-4274-9CD7-E884D3E87A44}">
      <dgm:prSet custT="1"/>
      <dgm:spPr/>
      <dgm:t>
        <a:bodyPr/>
        <a:lstStyle/>
        <a:p>
          <a:pPr rtl="0"/>
          <a:r>
            <a:rPr lang="pl-PL" sz="2400" b="1" dirty="0" smtClean="0">
              <a:latin typeface="+mn-lt"/>
            </a:rPr>
            <a:t>rozmieszczenie członków </a:t>
          </a:r>
          <a:r>
            <a:rPr lang="pl-PL" sz="2400" dirty="0" smtClean="0">
              <a:latin typeface="+mn-lt"/>
            </a:rPr>
            <a:t>zespołu nadzorującego oraz obserwatorów </a:t>
          </a:r>
          <a:endParaRPr lang="pl-PL" sz="2400" dirty="0">
            <a:latin typeface="+mn-lt"/>
          </a:endParaRPr>
        </a:p>
      </dgm:t>
    </dgm:pt>
    <dgm:pt modelId="{66D367DD-469B-4FC8-8271-EFB589C36487}" type="parTrans" cxnId="{CF2431AD-496A-4EEC-82A3-0CECC7CD1684}">
      <dgm:prSet/>
      <dgm:spPr/>
      <dgm:t>
        <a:bodyPr/>
        <a:lstStyle/>
        <a:p>
          <a:endParaRPr lang="pl-PL"/>
        </a:p>
      </dgm:t>
    </dgm:pt>
    <dgm:pt modelId="{984B9E08-0C98-4F3F-B608-CA687BEB4832}" type="sibTrans" cxnId="{CF2431AD-496A-4EEC-82A3-0CECC7CD1684}">
      <dgm:prSet/>
      <dgm:spPr/>
      <dgm:t>
        <a:bodyPr/>
        <a:lstStyle/>
        <a:p>
          <a:endParaRPr lang="pl-PL"/>
        </a:p>
      </dgm:t>
    </dgm:pt>
    <dgm:pt modelId="{8C42CA88-F7DE-4B39-AD69-8517657133D1}">
      <dgm:prSet custT="1"/>
      <dgm:spPr/>
      <dgm:t>
        <a:bodyPr/>
        <a:lstStyle/>
        <a:p>
          <a:pPr rtl="0"/>
          <a:r>
            <a:rPr lang="pl-PL" sz="2400" b="1" dirty="0" smtClean="0">
              <a:latin typeface="+mn-lt"/>
            </a:rPr>
            <a:t>podział sali na sektory</a:t>
          </a:r>
          <a:endParaRPr lang="pl-PL" sz="2400" dirty="0">
            <a:latin typeface="+mn-lt"/>
          </a:endParaRPr>
        </a:p>
      </dgm:t>
    </dgm:pt>
    <dgm:pt modelId="{9690D172-BA44-42BE-8FD8-DF26B41F837E}" type="parTrans" cxnId="{6D8F24A9-D143-4992-B55C-E858FC660299}">
      <dgm:prSet/>
      <dgm:spPr/>
      <dgm:t>
        <a:bodyPr/>
        <a:lstStyle/>
        <a:p>
          <a:endParaRPr lang="pl-PL"/>
        </a:p>
      </dgm:t>
    </dgm:pt>
    <dgm:pt modelId="{5EC3AD97-A046-431C-838E-D1DE8878FD2B}" type="sibTrans" cxnId="{6D8F24A9-D143-4992-B55C-E858FC660299}">
      <dgm:prSet/>
      <dgm:spPr/>
      <dgm:t>
        <a:bodyPr/>
        <a:lstStyle/>
        <a:p>
          <a:endParaRPr lang="pl-PL"/>
        </a:p>
      </dgm:t>
    </dgm:pt>
    <dgm:pt modelId="{F28459A2-45D2-43E4-8CB7-6D5074DA27B6}">
      <dgm:prSet custT="1"/>
      <dgm:spPr/>
      <dgm:t>
        <a:bodyPr/>
        <a:lstStyle/>
        <a:p>
          <a:pPr rtl="0"/>
          <a:r>
            <a:rPr lang="pl-PL" sz="2400" b="1" dirty="0" smtClean="0">
              <a:latin typeface="+mn-lt"/>
            </a:rPr>
            <a:t>ustawienie odtwarzacza </a:t>
          </a:r>
          <a:r>
            <a:rPr lang="pl-PL" sz="2400" dirty="0" smtClean="0">
              <a:latin typeface="+mn-lt"/>
            </a:rPr>
            <a:t>płyt CD i/lub rozmieszczenie głośników</a:t>
          </a:r>
          <a:endParaRPr lang="pl-PL" sz="2400" dirty="0">
            <a:latin typeface="+mn-lt"/>
          </a:endParaRPr>
        </a:p>
      </dgm:t>
    </dgm:pt>
    <dgm:pt modelId="{08D3CF3C-ED7E-49CC-B85B-140E31B9E843}" type="parTrans" cxnId="{6D2F3495-4806-4C36-8930-5969C184AF33}">
      <dgm:prSet/>
      <dgm:spPr/>
      <dgm:t>
        <a:bodyPr/>
        <a:lstStyle/>
        <a:p>
          <a:endParaRPr lang="pl-PL"/>
        </a:p>
      </dgm:t>
    </dgm:pt>
    <dgm:pt modelId="{9B13089B-3298-4205-827F-BDFAAF1ADA1B}" type="sibTrans" cxnId="{6D2F3495-4806-4C36-8930-5969C184AF33}">
      <dgm:prSet/>
      <dgm:spPr/>
      <dgm:t>
        <a:bodyPr/>
        <a:lstStyle/>
        <a:p>
          <a:endParaRPr lang="pl-PL"/>
        </a:p>
      </dgm:t>
    </dgm:pt>
    <dgm:pt modelId="{19B30E96-B238-4100-896A-9741639C71E8}" type="pres">
      <dgm:prSet presAssocID="{3239A340-F30F-49F4-A398-50BD539A44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5927A23-2C05-4FA2-8176-9ED68BCCAF9D}" type="pres">
      <dgm:prSet presAssocID="{FEF67C3F-41B3-492B-B436-15B316F47E23}" presName="composite" presStyleCnt="0"/>
      <dgm:spPr/>
      <dgm:t>
        <a:bodyPr/>
        <a:lstStyle/>
        <a:p>
          <a:endParaRPr lang="en-GB"/>
        </a:p>
      </dgm:t>
    </dgm:pt>
    <dgm:pt modelId="{6C00CB54-8838-4150-8E8B-76C0F322B140}" type="pres">
      <dgm:prSet presAssocID="{FEF67C3F-41B3-492B-B436-15B316F47E23}" presName="rect1" presStyleLbl="trAlignAcc1" presStyleIdx="0" presStyleCnt="1" custScaleX="99529" custScaleY="152638" custLinFactNeighborX="-116" custLinFactNeighborY="-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FD8D46-67F8-45C8-8A61-A647152C868C}" type="pres">
      <dgm:prSet presAssocID="{FEF67C3F-41B3-492B-B436-15B316F47E23}" presName="rect2" presStyleLbl="fgImgPlace1" presStyleIdx="0" presStyleCnt="1" custScaleX="95584" custScaleY="61727" custLinFactNeighborX="3258" custLinFactNeighborY="-20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6D8F24A9-D143-4992-B55C-E858FC660299}" srcId="{FEF67C3F-41B3-492B-B436-15B316F47E23}" destId="{8C42CA88-F7DE-4B39-AD69-8517657133D1}" srcOrd="2" destOrd="0" parTransId="{9690D172-BA44-42BE-8FD8-DF26B41F837E}" sibTransId="{5EC3AD97-A046-431C-838E-D1DE8878FD2B}"/>
    <dgm:cxn modelId="{54739175-5FE1-4C13-B4C2-EEEB8B7C8E46}" type="presOf" srcId="{3239A340-F30F-49F4-A398-50BD539A4421}" destId="{19B30E96-B238-4100-896A-9741639C71E8}" srcOrd="0" destOrd="0" presId="urn:microsoft.com/office/officeart/2008/layout/PictureStrips"/>
    <dgm:cxn modelId="{DEE14AAB-A8A5-45DD-938C-71C6E40F6280}" type="presOf" srcId="{F28459A2-45D2-43E4-8CB7-6D5074DA27B6}" destId="{6C00CB54-8838-4150-8E8B-76C0F322B140}" srcOrd="0" destOrd="4" presId="urn:microsoft.com/office/officeart/2008/layout/PictureStrips"/>
    <dgm:cxn modelId="{2D8A6C53-BF31-4DCB-BCE3-1BA7E06AB54D}" srcId="{FEF67C3F-41B3-492B-B436-15B316F47E23}" destId="{F6633633-E1DD-4F30-B353-53F11736693D}" srcOrd="0" destOrd="0" parTransId="{A2CACEEC-A75D-472B-ACCA-65306F5E0004}" sibTransId="{2295725B-997A-4CE4-A6C1-11283890908B}"/>
    <dgm:cxn modelId="{CF2431AD-496A-4EEC-82A3-0CECC7CD1684}" srcId="{FEF67C3F-41B3-492B-B436-15B316F47E23}" destId="{F0C4DD80-0BE9-4274-9CD7-E884D3E87A44}" srcOrd="1" destOrd="0" parTransId="{66D367DD-469B-4FC8-8271-EFB589C36487}" sibTransId="{984B9E08-0C98-4F3F-B608-CA687BEB4832}"/>
    <dgm:cxn modelId="{B9EC781F-FE91-4EE8-8047-CCE4F7D59985}" type="presOf" srcId="{8C42CA88-F7DE-4B39-AD69-8517657133D1}" destId="{6C00CB54-8838-4150-8E8B-76C0F322B140}" srcOrd="0" destOrd="3" presId="urn:microsoft.com/office/officeart/2008/layout/PictureStrips"/>
    <dgm:cxn modelId="{0F9CF20F-EFC3-4CA0-92E0-8976FB59A6BC}" type="presOf" srcId="{F6633633-E1DD-4F30-B353-53F11736693D}" destId="{6C00CB54-8838-4150-8E8B-76C0F322B140}" srcOrd="0" destOrd="1" presId="urn:microsoft.com/office/officeart/2008/layout/PictureStrips"/>
    <dgm:cxn modelId="{8A94415A-FB85-484F-B2CF-0664F26445DE}" type="presOf" srcId="{FEF67C3F-41B3-492B-B436-15B316F47E23}" destId="{6C00CB54-8838-4150-8E8B-76C0F322B140}" srcOrd="0" destOrd="0" presId="urn:microsoft.com/office/officeart/2008/layout/PictureStrips"/>
    <dgm:cxn modelId="{F6507CA0-3AF0-4DC1-B294-627650EB4E7C}" type="presOf" srcId="{F0C4DD80-0BE9-4274-9CD7-E884D3E87A44}" destId="{6C00CB54-8838-4150-8E8B-76C0F322B140}" srcOrd="0" destOrd="2" presId="urn:microsoft.com/office/officeart/2008/layout/PictureStrips"/>
    <dgm:cxn modelId="{6D2F3495-4806-4C36-8930-5969C184AF33}" srcId="{FEF67C3F-41B3-492B-B436-15B316F47E23}" destId="{F28459A2-45D2-43E4-8CB7-6D5074DA27B6}" srcOrd="3" destOrd="0" parTransId="{08D3CF3C-ED7E-49CC-B85B-140E31B9E843}" sibTransId="{9B13089B-3298-4205-827F-BDFAAF1ADA1B}"/>
    <dgm:cxn modelId="{647B2EC5-15A3-424B-8CDB-ECB27C965A49}" srcId="{3239A340-F30F-49F4-A398-50BD539A4421}" destId="{FEF67C3F-41B3-492B-B436-15B316F47E23}" srcOrd="0" destOrd="0" parTransId="{8B448544-DAF5-4028-9234-440775623C1C}" sibTransId="{099108EC-289C-4AA5-A2D1-67C9ED01DF81}"/>
    <dgm:cxn modelId="{58478C7D-DA35-48F9-A40F-C6FAC14EAA96}" type="presParOf" srcId="{19B30E96-B238-4100-896A-9741639C71E8}" destId="{35927A23-2C05-4FA2-8176-9ED68BCCAF9D}" srcOrd="0" destOrd="0" presId="urn:microsoft.com/office/officeart/2008/layout/PictureStrips"/>
    <dgm:cxn modelId="{AC7EB003-6DF4-449B-9197-8920D448BCDF}" type="presParOf" srcId="{35927A23-2C05-4FA2-8176-9ED68BCCAF9D}" destId="{6C00CB54-8838-4150-8E8B-76C0F322B140}" srcOrd="0" destOrd="0" presId="urn:microsoft.com/office/officeart/2008/layout/PictureStrips"/>
    <dgm:cxn modelId="{FDFBCB74-8948-4BD0-9770-6607AD42580E}" type="presParOf" srcId="{35927A23-2C05-4FA2-8176-9ED68BCCAF9D}" destId="{6CFD8D46-67F8-45C8-8A61-A647152C868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37E5CB-8D5E-4ABA-BC23-7C533799360F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821B2797-7AE9-4CEE-8B4E-107FC83F045D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 rtl="0"/>
          <a:r>
            <a:rPr lang="pl-PL" sz="2400" dirty="0" smtClean="0">
              <a:solidFill>
                <a:schemeClr val="tx1"/>
              </a:solidFill>
              <a:latin typeface="Calibri" panose="020F0502020204030204" pitchFamily="34" charset="0"/>
            </a:rPr>
            <a:t>zdający wchodzą do sali pojedynczo </a:t>
          </a:r>
          <a:br>
            <a:rPr lang="pl-PL" sz="24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pl-PL" sz="2400" dirty="0" smtClean="0">
              <a:solidFill>
                <a:schemeClr val="tx1"/>
              </a:solidFill>
              <a:latin typeface="Calibri" panose="020F0502020204030204" pitchFamily="34" charset="0"/>
            </a:rPr>
            <a:t>według kolejności na liście</a:t>
          </a:r>
          <a:endParaRPr lang="pl-PL" sz="24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97E5D0-1F66-4832-BBEB-4608AA44833C}" type="parTrans" cxnId="{DD1571D4-E64E-464D-99D0-D077C5BB1F32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4AEE18B2-9638-48AF-9A87-4F37D520E1C2}" type="sibTrans" cxnId="{DD1571D4-E64E-464D-99D0-D077C5BB1F32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93B7CD47-1225-41EF-8765-9E2D184FD460}">
      <dgm:prSet custT="1"/>
      <dgm:spPr/>
      <dgm:t>
        <a:bodyPr/>
        <a:lstStyle/>
        <a:p>
          <a:pPr algn="ctr" rtl="0"/>
          <a:r>
            <a:rPr lang="pl-PL" sz="2400" b="1" dirty="0" smtClean="0">
              <a:solidFill>
                <a:schemeClr val="tx1"/>
              </a:solidFill>
              <a:latin typeface="Calibri" panose="020F0502020204030204" pitchFamily="34" charset="0"/>
            </a:rPr>
            <a:t>losują numery stolików, przy których będą pracowali</a:t>
          </a:r>
          <a:endParaRPr lang="pl-PL" sz="2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096CD91-F2FA-4450-B4BF-CFDA28D7076C}" type="parTrans" cxnId="{663AC614-708D-408F-BDB1-B454B6DD8C82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58958662-5245-4151-879E-C5495BA2196E}" type="sibTrans" cxnId="{663AC614-708D-408F-BDB1-B454B6DD8C82}">
      <dgm:prSet custT="1"/>
      <dgm:spPr>
        <a:ln w="19050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A6741FB0-1544-49AF-8F23-BFB347BF0CAC}">
      <dgm:prSet custT="1"/>
      <dgm:spPr/>
      <dgm:t>
        <a:bodyPr/>
        <a:lstStyle/>
        <a:p>
          <a:pPr algn="ctr" rtl="0"/>
          <a:r>
            <a:rPr lang="pl-PL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numery </a:t>
          </a:r>
          <a:r>
            <a:rPr lang="pl-PL" sz="2000" b="0" dirty="0" smtClean="0">
              <a:solidFill>
                <a:schemeClr val="tx1"/>
              </a:solidFill>
              <a:latin typeface="Calibri" panose="020F0502020204030204" pitchFamily="34" charset="0"/>
            </a:rPr>
            <a:t>wylosowanych</a:t>
          </a:r>
          <a:r>
            <a:rPr lang="pl-PL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 stolików</a:t>
          </a:r>
          <a:r>
            <a:rPr lang="pl-PL" sz="2000" dirty="0" smtClean="0">
              <a:solidFill>
                <a:schemeClr val="tx1"/>
              </a:solidFill>
              <a:latin typeface="Calibri" panose="020F0502020204030204" pitchFamily="34" charset="0"/>
            </a:rPr>
            <a:t> należy </a:t>
          </a:r>
          <a:r>
            <a:rPr lang="pl-PL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zapisać</a:t>
          </a:r>
          <a:r>
            <a:rPr lang="pl-PL" sz="20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l-PL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na liście </a:t>
          </a:r>
          <a:r>
            <a:rPr lang="pl-PL" sz="2000" dirty="0" smtClean="0">
              <a:solidFill>
                <a:schemeClr val="tx1"/>
              </a:solidFill>
              <a:latin typeface="Calibri" panose="020F0502020204030204" pitchFamily="34" charset="0"/>
            </a:rPr>
            <a:t>zdających w danej sali przygotowanej przez okręgową komisję egzaminacyjną</a:t>
          </a:r>
          <a:endParaRPr lang="pl-PL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B25B34C-B779-4239-AE84-BF8FCD54382F}" type="parTrans" cxnId="{BA3CBB8C-4FB1-43E0-8A58-58ADB4E6B370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9ED8BE0B-07BE-4749-94C0-6EDEC427E731}" type="sibTrans" cxnId="{BA3CBB8C-4FB1-43E0-8A58-58ADB4E6B370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BC721B95-BFF2-4B17-A1EA-1B13A135D96C}" type="pres">
      <dgm:prSet presAssocID="{5C37E5CB-8D5E-4ABA-BC23-7C533799360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5A6B3A-621E-48BE-AF9E-C2FE1724BFFD}" type="pres">
      <dgm:prSet presAssocID="{5C37E5CB-8D5E-4ABA-BC23-7C533799360F}" presName="dummyMaxCanvas" presStyleCnt="0">
        <dgm:presLayoutVars/>
      </dgm:prSet>
      <dgm:spPr/>
      <dgm:t>
        <a:bodyPr/>
        <a:lstStyle/>
        <a:p>
          <a:endParaRPr lang="en-GB"/>
        </a:p>
      </dgm:t>
    </dgm:pt>
    <dgm:pt modelId="{72B46A58-C0E7-4C17-A33D-811B40118905}" type="pres">
      <dgm:prSet presAssocID="{5C37E5CB-8D5E-4ABA-BC23-7C533799360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8F186A-D1CB-4CC1-8BCA-6E1F012FD229}" type="pres">
      <dgm:prSet presAssocID="{5C37E5CB-8D5E-4ABA-BC23-7C533799360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7BD6C9-7BCB-4D3C-B381-2ACC0DAE0E6F}" type="pres">
      <dgm:prSet presAssocID="{5C37E5CB-8D5E-4ABA-BC23-7C533799360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7A7621-71DD-4292-9544-D01364F0F9D9}" type="pres">
      <dgm:prSet presAssocID="{5C37E5CB-8D5E-4ABA-BC23-7C533799360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56997B-0F39-400A-9B3F-86B3C1C49316}" type="pres">
      <dgm:prSet presAssocID="{5C37E5CB-8D5E-4ABA-BC23-7C533799360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2CE81E-81D9-43AB-89DC-29218B850D35}" type="pres">
      <dgm:prSet presAssocID="{5C37E5CB-8D5E-4ABA-BC23-7C533799360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364530-BB23-4902-9F1B-9DC0E068E8E8}" type="pres">
      <dgm:prSet presAssocID="{5C37E5CB-8D5E-4ABA-BC23-7C533799360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903524-FECA-4038-9285-9551468FA0A6}" type="pres">
      <dgm:prSet presAssocID="{5C37E5CB-8D5E-4ABA-BC23-7C533799360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54B6CF3-DCF5-4274-9AB7-6704AC9567ED}" type="presOf" srcId="{821B2797-7AE9-4CEE-8B4E-107FC83F045D}" destId="{432CE81E-81D9-43AB-89DC-29218B850D35}" srcOrd="1" destOrd="0" presId="urn:microsoft.com/office/officeart/2005/8/layout/vProcess5"/>
    <dgm:cxn modelId="{9A3A53B2-5D11-449F-883A-9902375FDE46}" type="presOf" srcId="{58958662-5245-4151-879E-C5495BA2196E}" destId="{0E56997B-0F39-400A-9B3F-86B3C1C49316}" srcOrd="0" destOrd="0" presId="urn:microsoft.com/office/officeart/2005/8/layout/vProcess5"/>
    <dgm:cxn modelId="{1582D119-D96B-4889-8088-E19D5EF66CE1}" type="presOf" srcId="{4AEE18B2-9638-48AF-9A87-4F37D520E1C2}" destId="{2F7A7621-71DD-4292-9544-D01364F0F9D9}" srcOrd="0" destOrd="0" presId="urn:microsoft.com/office/officeart/2005/8/layout/vProcess5"/>
    <dgm:cxn modelId="{C39FFC94-CC7A-4252-8E4A-E50B46E52AEC}" type="presOf" srcId="{A6741FB0-1544-49AF-8F23-BFB347BF0CAC}" destId="{747BD6C9-7BCB-4D3C-B381-2ACC0DAE0E6F}" srcOrd="0" destOrd="0" presId="urn:microsoft.com/office/officeart/2005/8/layout/vProcess5"/>
    <dgm:cxn modelId="{000B35F5-B7D6-41CF-9406-C47F063AACC5}" type="presOf" srcId="{93B7CD47-1225-41EF-8765-9E2D184FD460}" destId="{ED8F186A-D1CB-4CC1-8BCA-6E1F012FD229}" srcOrd="0" destOrd="0" presId="urn:microsoft.com/office/officeart/2005/8/layout/vProcess5"/>
    <dgm:cxn modelId="{DD1571D4-E64E-464D-99D0-D077C5BB1F32}" srcId="{5C37E5CB-8D5E-4ABA-BC23-7C533799360F}" destId="{821B2797-7AE9-4CEE-8B4E-107FC83F045D}" srcOrd="0" destOrd="0" parTransId="{4A97E5D0-1F66-4832-BBEB-4608AA44833C}" sibTransId="{4AEE18B2-9638-48AF-9A87-4F37D520E1C2}"/>
    <dgm:cxn modelId="{151F0FB6-D63F-4716-AFA5-4D95E10DCAA8}" type="presOf" srcId="{5C37E5CB-8D5E-4ABA-BC23-7C533799360F}" destId="{BC721B95-BFF2-4B17-A1EA-1B13A135D96C}" srcOrd="0" destOrd="0" presId="urn:microsoft.com/office/officeart/2005/8/layout/vProcess5"/>
    <dgm:cxn modelId="{BA3CBB8C-4FB1-43E0-8A58-58ADB4E6B370}" srcId="{5C37E5CB-8D5E-4ABA-BC23-7C533799360F}" destId="{A6741FB0-1544-49AF-8F23-BFB347BF0CAC}" srcOrd="2" destOrd="0" parTransId="{EB25B34C-B779-4239-AE84-BF8FCD54382F}" sibTransId="{9ED8BE0B-07BE-4749-94C0-6EDEC427E731}"/>
    <dgm:cxn modelId="{A99F193D-DC89-4998-9013-63031955758A}" type="presOf" srcId="{821B2797-7AE9-4CEE-8B4E-107FC83F045D}" destId="{72B46A58-C0E7-4C17-A33D-811B40118905}" srcOrd="0" destOrd="0" presId="urn:microsoft.com/office/officeart/2005/8/layout/vProcess5"/>
    <dgm:cxn modelId="{663AC614-708D-408F-BDB1-B454B6DD8C82}" srcId="{5C37E5CB-8D5E-4ABA-BC23-7C533799360F}" destId="{93B7CD47-1225-41EF-8765-9E2D184FD460}" srcOrd="1" destOrd="0" parTransId="{6096CD91-F2FA-4450-B4BF-CFDA28D7076C}" sibTransId="{58958662-5245-4151-879E-C5495BA2196E}"/>
    <dgm:cxn modelId="{D453459C-B09E-4AC8-B4CF-B594AECE4265}" type="presOf" srcId="{A6741FB0-1544-49AF-8F23-BFB347BF0CAC}" destId="{FF903524-FECA-4038-9285-9551468FA0A6}" srcOrd="1" destOrd="0" presId="urn:microsoft.com/office/officeart/2005/8/layout/vProcess5"/>
    <dgm:cxn modelId="{D90FF4E1-C4E8-45FE-B4B4-466A731B96C1}" type="presOf" srcId="{93B7CD47-1225-41EF-8765-9E2D184FD460}" destId="{E3364530-BB23-4902-9F1B-9DC0E068E8E8}" srcOrd="1" destOrd="0" presId="urn:microsoft.com/office/officeart/2005/8/layout/vProcess5"/>
    <dgm:cxn modelId="{6FE385D2-EDE1-411C-8204-4C9AB25410A6}" type="presParOf" srcId="{BC721B95-BFF2-4B17-A1EA-1B13A135D96C}" destId="{995A6B3A-621E-48BE-AF9E-C2FE1724BFFD}" srcOrd="0" destOrd="0" presId="urn:microsoft.com/office/officeart/2005/8/layout/vProcess5"/>
    <dgm:cxn modelId="{ED3218B1-8B23-4DD6-833B-1B0A90A6B126}" type="presParOf" srcId="{BC721B95-BFF2-4B17-A1EA-1B13A135D96C}" destId="{72B46A58-C0E7-4C17-A33D-811B40118905}" srcOrd="1" destOrd="0" presId="urn:microsoft.com/office/officeart/2005/8/layout/vProcess5"/>
    <dgm:cxn modelId="{BC88A39F-C3A2-44D4-93B0-9F23B4A30D88}" type="presParOf" srcId="{BC721B95-BFF2-4B17-A1EA-1B13A135D96C}" destId="{ED8F186A-D1CB-4CC1-8BCA-6E1F012FD229}" srcOrd="2" destOrd="0" presId="urn:microsoft.com/office/officeart/2005/8/layout/vProcess5"/>
    <dgm:cxn modelId="{8E3C8A82-DE86-436E-96EF-EDD050497391}" type="presParOf" srcId="{BC721B95-BFF2-4B17-A1EA-1B13A135D96C}" destId="{747BD6C9-7BCB-4D3C-B381-2ACC0DAE0E6F}" srcOrd="3" destOrd="0" presId="urn:microsoft.com/office/officeart/2005/8/layout/vProcess5"/>
    <dgm:cxn modelId="{A09AE9D7-70A0-4E10-A95D-35299E9700AD}" type="presParOf" srcId="{BC721B95-BFF2-4B17-A1EA-1B13A135D96C}" destId="{2F7A7621-71DD-4292-9544-D01364F0F9D9}" srcOrd="4" destOrd="0" presId="urn:microsoft.com/office/officeart/2005/8/layout/vProcess5"/>
    <dgm:cxn modelId="{C0806024-9BEB-4D94-89A3-4708C70D11F0}" type="presParOf" srcId="{BC721B95-BFF2-4B17-A1EA-1B13A135D96C}" destId="{0E56997B-0F39-400A-9B3F-86B3C1C49316}" srcOrd="5" destOrd="0" presId="urn:microsoft.com/office/officeart/2005/8/layout/vProcess5"/>
    <dgm:cxn modelId="{3C177E5C-F140-4E93-B3CE-8C90243C8026}" type="presParOf" srcId="{BC721B95-BFF2-4B17-A1EA-1B13A135D96C}" destId="{432CE81E-81D9-43AB-89DC-29218B850D35}" srcOrd="6" destOrd="0" presId="urn:microsoft.com/office/officeart/2005/8/layout/vProcess5"/>
    <dgm:cxn modelId="{CE743DE7-9F51-4E61-B3C3-867F3094012E}" type="presParOf" srcId="{BC721B95-BFF2-4B17-A1EA-1B13A135D96C}" destId="{E3364530-BB23-4902-9F1B-9DC0E068E8E8}" srcOrd="7" destOrd="0" presId="urn:microsoft.com/office/officeart/2005/8/layout/vProcess5"/>
    <dgm:cxn modelId="{AD6ECFA7-8C4C-4CF5-AE0B-A0388E3ACC16}" type="presParOf" srcId="{BC721B95-BFF2-4B17-A1EA-1B13A135D96C}" destId="{FF903524-FECA-4038-9285-9551468FA0A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7D4D43-D337-4A1B-8597-64F480D61527}" type="doc">
      <dgm:prSet loTypeId="urn:microsoft.com/office/officeart/2005/8/layout/architecture+Icon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306EA8A2-1F6E-40F5-AC0A-FED06E360827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w sposób 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dirty="0" smtClean="0">
              <a:solidFill>
                <a:schemeClr val="tx1"/>
              </a:solidFill>
            </a:rPr>
            <a:t>niezakłócający pracy zdających</a:t>
          </a:r>
          <a:endParaRPr lang="pl-PL" dirty="0">
            <a:solidFill>
              <a:schemeClr val="tx1"/>
            </a:solidFill>
          </a:endParaRPr>
        </a:p>
      </dgm:t>
    </dgm:pt>
    <dgm:pt modelId="{6CA587DA-65DE-40B1-B836-699CAEFA151D}" type="parTrans" cxnId="{AAB7F255-E113-4F46-BB14-BB87150FBCA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BCA0040-E339-4122-9919-FF3ED9AE2822}" type="sibTrans" cxnId="{AAB7F255-E113-4F46-BB14-BB87150FBCA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21BECA7-0A9D-45D0-AF1E-3BC33B95AC51}">
      <dgm:prSet/>
      <dgm:spPr/>
      <dgm:t>
        <a:bodyPr/>
        <a:lstStyle/>
        <a:p>
          <a:pPr rtl="0"/>
          <a:r>
            <a:rPr lang="pl-PL" smtClean="0">
              <a:solidFill>
                <a:schemeClr val="tx1"/>
              </a:solidFill>
            </a:rPr>
            <a:t>cicho</a:t>
          </a:r>
          <a:endParaRPr lang="pl-PL" dirty="0">
            <a:solidFill>
              <a:schemeClr val="tx1"/>
            </a:solidFill>
          </a:endParaRPr>
        </a:p>
      </dgm:t>
    </dgm:pt>
    <dgm:pt modelId="{D1B2AF6A-B804-4782-B363-22342896F053}" type="parTrans" cxnId="{62BAF512-865F-4391-AC35-DC7C8E96447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BD27BF0-3DCE-45DE-91E2-FA6B64C75097}" type="sibTrans" cxnId="{62BAF512-865F-4391-AC35-DC7C8E96447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F9ED2B1-38F7-47EC-85CA-0524F6FAE4A5}">
      <dgm:prSet/>
      <dgm:spPr/>
      <dgm:t>
        <a:bodyPr/>
        <a:lstStyle/>
        <a:p>
          <a:pPr rtl="0"/>
          <a:r>
            <a:rPr lang="pl-PL" smtClean="0">
              <a:solidFill>
                <a:schemeClr val="tx1"/>
              </a:solidFill>
            </a:rPr>
            <a:t>bez zaglądania do prac zdających</a:t>
          </a:r>
          <a:endParaRPr lang="pl-PL" dirty="0">
            <a:solidFill>
              <a:schemeClr val="tx1"/>
            </a:solidFill>
          </a:endParaRPr>
        </a:p>
      </dgm:t>
    </dgm:pt>
    <dgm:pt modelId="{13841072-C844-49BE-8EAE-728603BE6E78}" type="parTrans" cxnId="{95B3EF25-B178-4098-AB66-A85B0BEB0F2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9E62B02-997E-42FA-A63F-42BB6AC2A2E7}" type="sibTrans" cxnId="{95B3EF25-B178-4098-AB66-A85B0BEB0F2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0C30E48-98AE-438C-9255-F35188C26F50}" type="pres">
      <dgm:prSet presAssocID="{9E7D4D43-D337-4A1B-8597-64F480D615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01E41AB-70B2-43FE-8294-6205E892A9E9}" type="pres">
      <dgm:prSet presAssocID="{306EA8A2-1F6E-40F5-AC0A-FED06E360827}" presName="vertOne" presStyleCnt="0"/>
      <dgm:spPr/>
      <dgm:t>
        <a:bodyPr/>
        <a:lstStyle/>
        <a:p>
          <a:endParaRPr lang="en-GB"/>
        </a:p>
      </dgm:t>
    </dgm:pt>
    <dgm:pt modelId="{7445F63A-1665-44EC-83FF-BEC596D05585}" type="pres">
      <dgm:prSet presAssocID="{306EA8A2-1F6E-40F5-AC0A-FED06E36082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944EDC8-AEAD-46DE-B061-6107DBC0830F}" type="pres">
      <dgm:prSet presAssocID="{306EA8A2-1F6E-40F5-AC0A-FED06E360827}" presName="horzOne" presStyleCnt="0"/>
      <dgm:spPr/>
      <dgm:t>
        <a:bodyPr/>
        <a:lstStyle/>
        <a:p>
          <a:endParaRPr lang="en-GB"/>
        </a:p>
      </dgm:t>
    </dgm:pt>
    <dgm:pt modelId="{929EC539-E03B-4241-85BE-DE45C7BEDBE0}" type="pres">
      <dgm:prSet presAssocID="{4BCA0040-E339-4122-9919-FF3ED9AE2822}" presName="sibSpaceOne" presStyleCnt="0"/>
      <dgm:spPr/>
      <dgm:t>
        <a:bodyPr/>
        <a:lstStyle/>
        <a:p>
          <a:endParaRPr lang="en-GB"/>
        </a:p>
      </dgm:t>
    </dgm:pt>
    <dgm:pt modelId="{CA3D8723-C393-4A18-92E7-84D22299D80F}" type="pres">
      <dgm:prSet presAssocID="{D21BECA7-0A9D-45D0-AF1E-3BC33B95AC51}" presName="vertOne" presStyleCnt="0"/>
      <dgm:spPr/>
      <dgm:t>
        <a:bodyPr/>
        <a:lstStyle/>
        <a:p>
          <a:endParaRPr lang="en-GB"/>
        </a:p>
      </dgm:t>
    </dgm:pt>
    <dgm:pt modelId="{98CDE40F-30B1-4B6E-89F6-60465079E7EB}" type="pres">
      <dgm:prSet presAssocID="{D21BECA7-0A9D-45D0-AF1E-3BC33B95AC51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A198E0B-2069-4FE6-B556-68BEEE6770AC}" type="pres">
      <dgm:prSet presAssocID="{D21BECA7-0A9D-45D0-AF1E-3BC33B95AC51}" presName="horzOne" presStyleCnt="0"/>
      <dgm:spPr/>
      <dgm:t>
        <a:bodyPr/>
        <a:lstStyle/>
        <a:p>
          <a:endParaRPr lang="en-GB"/>
        </a:p>
      </dgm:t>
    </dgm:pt>
    <dgm:pt modelId="{9410E027-B3D0-4035-AB6E-E53A675FBB49}" type="pres">
      <dgm:prSet presAssocID="{BBD27BF0-3DCE-45DE-91E2-FA6B64C75097}" presName="sibSpaceOne" presStyleCnt="0"/>
      <dgm:spPr/>
      <dgm:t>
        <a:bodyPr/>
        <a:lstStyle/>
        <a:p>
          <a:endParaRPr lang="en-GB"/>
        </a:p>
      </dgm:t>
    </dgm:pt>
    <dgm:pt modelId="{01A05BE0-EC32-48F1-8F13-B8E275E58B16}" type="pres">
      <dgm:prSet presAssocID="{0F9ED2B1-38F7-47EC-85CA-0524F6FAE4A5}" presName="vertOne" presStyleCnt="0"/>
      <dgm:spPr/>
      <dgm:t>
        <a:bodyPr/>
        <a:lstStyle/>
        <a:p>
          <a:endParaRPr lang="en-GB"/>
        </a:p>
      </dgm:t>
    </dgm:pt>
    <dgm:pt modelId="{8C3A685E-74CD-4C15-82DA-E46030D0978E}" type="pres">
      <dgm:prSet presAssocID="{0F9ED2B1-38F7-47EC-85CA-0524F6FAE4A5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F4358E1-C518-4924-A4D2-AD5E74054C22}" type="pres">
      <dgm:prSet presAssocID="{0F9ED2B1-38F7-47EC-85CA-0524F6FAE4A5}" presName="horzOne" presStyleCnt="0"/>
      <dgm:spPr/>
      <dgm:t>
        <a:bodyPr/>
        <a:lstStyle/>
        <a:p>
          <a:endParaRPr lang="en-GB"/>
        </a:p>
      </dgm:t>
    </dgm:pt>
  </dgm:ptLst>
  <dgm:cxnLst>
    <dgm:cxn modelId="{B65CCC0C-6486-474F-9323-9EFC98D289E7}" type="presOf" srcId="{D21BECA7-0A9D-45D0-AF1E-3BC33B95AC51}" destId="{98CDE40F-30B1-4B6E-89F6-60465079E7EB}" srcOrd="0" destOrd="0" presId="urn:microsoft.com/office/officeart/2005/8/layout/architecture+Icon"/>
    <dgm:cxn modelId="{58B7ADD9-C0EF-44C5-B960-20535F83F694}" type="presOf" srcId="{306EA8A2-1F6E-40F5-AC0A-FED06E360827}" destId="{7445F63A-1665-44EC-83FF-BEC596D05585}" srcOrd="0" destOrd="0" presId="urn:microsoft.com/office/officeart/2005/8/layout/architecture+Icon"/>
    <dgm:cxn modelId="{95B3EF25-B178-4098-AB66-A85B0BEB0F27}" srcId="{9E7D4D43-D337-4A1B-8597-64F480D61527}" destId="{0F9ED2B1-38F7-47EC-85CA-0524F6FAE4A5}" srcOrd="2" destOrd="0" parTransId="{13841072-C844-49BE-8EAE-728603BE6E78}" sibTransId="{79E62B02-997E-42FA-A63F-42BB6AC2A2E7}"/>
    <dgm:cxn modelId="{66EFD8CB-1C5D-4E33-A107-A5EABDD6036F}" type="presOf" srcId="{0F9ED2B1-38F7-47EC-85CA-0524F6FAE4A5}" destId="{8C3A685E-74CD-4C15-82DA-E46030D0978E}" srcOrd="0" destOrd="0" presId="urn:microsoft.com/office/officeart/2005/8/layout/architecture+Icon"/>
    <dgm:cxn modelId="{AAB7F255-E113-4F46-BB14-BB87150FBCA6}" srcId="{9E7D4D43-D337-4A1B-8597-64F480D61527}" destId="{306EA8A2-1F6E-40F5-AC0A-FED06E360827}" srcOrd="0" destOrd="0" parTransId="{6CA587DA-65DE-40B1-B836-699CAEFA151D}" sibTransId="{4BCA0040-E339-4122-9919-FF3ED9AE2822}"/>
    <dgm:cxn modelId="{62BAF512-865F-4391-AC35-DC7C8E96447A}" srcId="{9E7D4D43-D337-4A1B-8597-64F480D61527}" destId="{D21BECA7-0A9D-45D0-AF1E-3BC33B95AC51}" srcOrd="1" destOrd="0" parTransId="{D1B2AF6A-B804-4782-B363-22342896F053}" sibTransId="{BBD27BF0-3DCE-45DE-91E2-FA6B64C75097}"/>
    <dgm:cxn modelId="{E1046938-3C04-4404-8A40-9468FDE8DD4C}" type="presOf" srcId="{9E7D4D43-D337-4A1B-8597-64F480D61527}" destId="{F0C30E48-98AE-438C-9255-F35188C26F50}" srcOrd="0" destOrd="0" presId="urn:microsoft.com/office/officeart/2005/8/layout/architecture+Icon"/>
    <dgm:cxn modelId="{57783AFC-CAA5-45B0-B133-A6DD24A1920B}" type="presParOf" srcId="{F0C30E48-98AE-438C-9255-F35188C26F50}" destId="{301E41AB-70B2-43FE-8294-6205E892A9E9}" srcOrd="0" destOrd="0" presId="urn:microsoft.com/office/officeart/2005/8/layout/architecture+Icon"/>
    <dgm:cxn modelId="{28425876-5CC0-423D-9FEC-C5DBDCF0D6C2}" type="presParOf" srcId="{301E41AB-70B2-43FE-8294-6205E892A9E9}" destId="{7445F63A-1665-44EC-83FF-BEC596D05585}" srcOrd="0" destOrd="0" presId="urn:microsoft.com/office/officeart/2005/8/layout/architecture+Icon"/>
    <dgm:cxn modelId="{1DA9B6FF-B234-4D10-9EB7-13FAB2E878AE}" type="presParOf" srcId="{301E41AB-70B2-43FE-8294-6205E892A9E9}" destId="{B944EDC8-AEAD-46DE-B061-6107DBC0830F}" srcOrd="1" destOrd="0" presId="urn:microsoft.com/office/officeart/2005/8/layout/architecture+Icon"/>
    <dgm:cxn modelId="{3797A0D4-7DD8-4F92-890B-460610FBF724}" type="presParOf" srcId="{F0C30E48-98AE-438C-9255-F35188C26F50}" destId="{929EC539-E03B-4241-85BE-DE45C7BEDBE0}" srcOrd="1" destOrd="0" presId="urn:microsoft.com/office/officeart/2005/8/layout/architecture+Icon"/>
    <dgm:cxn modelId="{29D77545-B277-4FFF-A055-1D072716749D}" type="presParOf" srcId="{F0C30E48-98AE-438C-9255-F35188C26F50}" destId="{CA3D8723-C393-4A18-92E7-84D22299D80F}" srcOrd="2" destOrd="0" presId="urn:microsoft.com/office/officeart/2005/8/layout/architecture+Icon"/>
    <dgm:cxn modelId="{006B5AE7-C288-45DF-AB85-8FDE23979665}" type="presParOf" srcId="{CA3D8723-C393-4A18-92E7-84D22299D80F}" destId="{98CDE40F-30B1-4B6E-89F6-60465079E7EB}" srcOrd="0" destOrd="0" presId="urn:microsoft.com/office/officeart/2005/8/layout/architecture+Icon"/>
    <dgm:cxn modelId="{885A1C7D-8D27-49CD-848E-85B656B71F07}" type="presParOf" srcId="{CA3D8723-C393-4A18-92E7-84D22299D80F}" destId="{0A198E0B-2069-4FE6-B556-68BEEE6770AC}" srcOrd="1" destOrd="0" presId="urn:microsoft.com/office/officeart/2005/8/layout/architecture+Icon"/>
    <dgm:cxn modelId="{DBD28549-C418-454F-B1F5-2FB8D1C93F48}" type="presParOf" srcId="{F0C30E48-98AE-438C-9255-F35188C26F50}" destId="{9410E027-B3D0-4035-AB6E-E53A675FBB49}" srcOrd="3" destOrd="0" presId="urn:microsoft.com/office/officeart/2005/8/layout/architecture+Icon"/>
    <dgm:cxn modelId="{765ADEC8-ECD1-4B5E-ADCE-1D3BF6F58C72}" type="presParOf" srcId="{F0C30E48-98AE-438C-9255-F35188C26F50}" destId="{01A05BE0-EC32-48F1-8F13-B8E275E58B16}" srcOrd="4" destOrd="0" presId="urn:microsoft.com/office/officeart/2005/8/layout/architecture+Icon"/>
    <dgm:cxn modelId="{B7E33139-5553-4D55-8DC5-3142D1EDB97C}" type="presParOf" srcId="{01A05BE0-EC32-48F1-8F13-B8E275E58B16}" destId="{8C3A685E-74CD-4C15-82DA-E46030D0978E}" srcOrd="0" destOrd="0" presId="urn:microsoft.com/office/officeart/2005/8/layout/architecture+Icon"/>
    <dgm:cxn modelId="{F570A5C1-E1CE-4DB5-9E6A-7DAC6648ABE7}" type="presParOf" srcId="{01A05BE0-EC32-48F1-8F13-B8E275E58B16}" destId="{8F4358E1-C518-4924-A4D2-AD5E74054C22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37E5CB-8D5E-4ABA-BC23-7C53379936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821B2797-7AE9-4CEE-8B4E-107FC83F045D}">
      <dgm:prSet/>
      <dgm:spPr/>
      <dgm:t>
        <a:bodyPr/>
        <a:lstStyle/>
        <a:p>
          <a:pPr algn="ctr" rtl="0"/>
          <a:r>
            <a:rPr lang="pl-PL" dirty="0" smtClean="0">
              <a:solidFill>
                <a:srgbClr val="FFFF00"/>
              </a:solidFill>
              <a:latin typeface="+mn-lt"/>
            </a:rPr>
            <a:t>w celu monitorowania prawidłowego przebiegu sprawdzianu </a:t>
          </a:r>
          <a:r>
            <a:rPr lang="pl-PL" b="1" dirty="0" smtClean="0">
              <a:solidFill>
                <a:srgbClr val="FFFF00"/>
              </a:solidFill>
              <a:latin typeface="+mn-lt"/>
            </a:rPr>
            <a:t>członkowie zespołu nadzorującego oraz obserwatorzy</a:t>
          </a:r>
          <a:endParaRPr lang="pl-PL" b="1" dirty="0">
            <a:solidFill>
              <a:srgbClr val="FFFF00"/>
            </a:solidFill>
            <a:latin typeface="+mn-lt"/>
          </a:endParaRPr>
        </a:p>
      </dgm:t>
    </dgm:pt>
    <dgm:pt modelId="{4A97E5D0-1F66-4832-BBEB-4608AA44833C}" type="parTrans" cxnId="{DD1571D4-E64E-464D-99D0-D077C5BB1F32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4AEE18B2-9638-48AF-9A87-4F37D520E1C2}" type="sibTrans" cxnId="{DD1571D4-E64E-464D-99D0-D077C5BB1F32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041FEFE1-6533-4169-970E-AA146DCC997C}">
      <dgm:prSet custT="1"/>
      <dgm:spPr/>
      <dgm:t>
        <a:bodyPr/>
        <a:lstStyle/>
        <a:p>
          <a:pPr algn="ctr" rtl="0"/>
          <a:r>
            <a:rPr lang="pl-PL" sz="3600" b="0" dirty="0" smtClean="0">
              <a:solidFill>
                <a:schemeClr val="tx1"/>
              </a:solidFill>
              <a:latin typeface="+mn-lt"/>
            </a:rPr>
            <a:t>mogą poruszać się po sali</a:t>
          </a:r>
          <a:endParaRPr lang="pl-PL" sz="3600" b="0" dirty="0">
            <a:solidFill>
              <a:schemeClr val="tx1"/>
            </a:solidFill>
            <a:latin typeface="+mn-lt"/>
          </a:endParaRPr>
        </a:p>
      </dgm:t>
    </dgm:pt>
    <dgm:pt modelId="{D4383FD8-627A-4F19-A6FC-93BBD4579371}" type="parTrans" cxnId="{9E16DEAC-1840-4E95-BEAD-4814084D0868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8A78D82D-6DB8-4D57-AF60-0F9EED6984C2}" type="sibTrans" cxnId="{9E16DEAC-1840-4E95-BEAD-4814084D0868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1B94C9C3-62E9-4BA6-AC61-2901B41C07CD}" type="pres">
      <dgm:prSet presAssocID="{5C37E5CB-8D5E-4ABA-BC23-7C53379936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CC3A3FC-FD77-4CF4-8F25-5BDB077BC7B9}" type="pres">
      <dgm:prSet presAssocID="{821B2797-7AE9-4CEE-8B4E-107FC83F045D}" presName="parentText" presStyleLbl="node1" presStyleIdx="0" presStyleCnt="2" custLinFactNeighborY="49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895C19-63E1-4EC2-B22A-D311DB350B0C}" type="pres">
      <dgm:prSet presAssocID="{4AEE18B2-9638-48AF-9A87-4F37D520E1C2}" presName="spacer" presStyleCnt="0"/>
      <dgm:spPr/>
      <dgm:t>
        <a:bodyPr/>
        <a:lstStyle/>
        <a:p>
          <a:endParaRPr lang="en-GB"/>
        </a:p>
      </dgm:t>
    </dgm:pt>
    <dgm:pt modelId="{F549A327-95BD-44FB-B4FA-4525FA247CB7}" type="pres">
      <dgm:prSet presAssocID="{041FEFE1-6533-4169-970E-AA146DCC997C}" presName="parentText" presStyleLbl="node1" presStyleIdx="1" presStyleCnt="2" custScaleY="93130" custLinFactNeighborY="-792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8910BD8-5156-404B-BC62-DEAD2DDB2DF7}" type="presOf" srcId="{041FEFE1-6533-4169-970E-AA146DCC997C}" destId="{F549A327-95BD-44FB-B4FA-4525FA247CB7}" srcOrd="0" destOrd="0" presId="urn:microsoft.com/office/officeart/2005/8/layout/vList2"/>
    <dgm:cxn modelId="{796C9537-9624-4EF9-9DC8-BED25F888BAA}" type="presOf" srcId="{5C37E5CB-8D5E-4ABA-BC23-7C533799360F}" destId="{1B94C9C3-62E9-4BA6-AC61-2901B41C07CD}" srcOrd="0" destOrd="0" presId="urn:microsoft.com/office/officeart/2005/8/layout/vList2"/>
    <dgm:cxn modelId="{9E16DEAC-1840-4E95-BEAD-4814084D0868}" srcId="{5C37E5CB-8D5E-4ABA-BC23-7C533799360F}" destId="{041FEFE1-6533-4169-970E-AA146DCC997C}" srcOrd="1" destOrd="0" parTransId="{D4383FD8-627A-4F19-A6FC-93BBD4579371}" sibTransId="{8A78D82D-6DB8-4D57-AF60-0F9EED6984C2}"/>
    <dgm:cxn modelId="{DD1571D4-E64E-464D-99D0-D077C5BB1F32}" srcId="{5C37E5CB-8D5E-4ABA-BC23-7C533799360F}" destId="{821B2797-7AE9-4CEE-8B4E-107FC83F045D}" srcOrd="0" destOrd="0" parTransId="{4A97E5D0-1F66-4832-BBEB-4608AA44833C}" sibTransId="{4AEE18B2-9638-48AF-9A87-4F37D520E1C2}"/>
    <dgm:cxn modelId="{C638DAE4-7AEA-43D2-8707-97A20F290A6F}" type="presOf" srcId="{821B2797-7AE9-4CEE-8B4E-107FC83F045D}" destId="{7CC3A3FC-FD77-4CF4-8F25-5BDB077BC7B9}" srcOrd="0" destOrd="0" presId="urn:microsoft.com/office/officeart/2005/8/layout/vList2"/>
    <dgm:cxn modelId="{6074A3DE-2A1F-47C4-8865-8F6958659FA2}" type="presParOf" srcId="{1B94C9C3-62E9-4BA6-AC61-2901B41C07CD}" destId="{7CC3A3FC-FD77-4CF4-8F25-5BDB077BC7B9}" srcOrd="0" destOrd="0" presId="urn:microsoft.com/office/officeart/2005/8/layout/vList2"/>
    <dgm:cxn modelId="{0BAA2747-9918-4F6C-B232-D610720DA087}" type="presParOf" srcId="{1B94C9C3-62E9-4BA6-AC61-2901B41C07CD}" destId="{98895C19-63E1-4EC2-B22A-D311DB350B0C}" srcOrd="1" destOrd="0" presId="urn:microsoft.com/office/officeart/2005/8/layout/vList2"/>
    <dgm:cxn modelId="{2923CA23-0745-4C51-B5F7-E0823CADE59C}" type="presParOf" srcId="{1B94C9C3-62E9-4BA6-AC61-2901B41C07CD}" destId="{F549A327-95BD-44FB-B4FA-4525FA247CB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9B1EB8-5E13-4B3C-8EFD-B4290B47498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432CFE-49DC-4E99-B910-CDC60A9C273D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uczniowie niepełnosprawni ruchowo</a:t>
          </a:r>
          <a:endParaRPr lang="pl-PL" dirty="0">
            <a:solidFill>
              <a:schemeClr val="tx1"/>
            </a:solidFill>
          </a:endParaRPr>
        </a:p>
      </dgm:t>
    </dgm:pt>
    <dgm:pt modelId="{6E577F4B-E4AD-446D-A9C6-A1D6E59029DB}" type="parTrans" cxnId="{0AD66681-0BF6-4D6B-88C7-053C0975E9E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92D5A9A-F4C1-498B-9FBC-556509E3A952}" type="sibTrans" cxnId="{0AD66681-0BF6-4D6B-88C7-053C0975E9E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A6C880F-A7D5-457C-A150-11F89791B701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uczniowie 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dirty="0" smtClean="0">
              <a:solidFill>
                <a:schemeClr val="tx1"/>
              </a:solidFill>
            </a:rPr>
            <a:t>z czasową niesprawnością rąk</a:t>
          </a:r>
          <a:endParaRPr lang="pl-PL" dirty="0">
            <a:solidFill>
              <a:schemeClr val="tx1"/>
            </a:solidFill>
          </a:endParaRPr>
        </a:p>
      </dgm:t>
    </dgm:pt>
    <dgm:pt modelId="{EAB04932-F2F4-4E7D-B191-3CC87625434B}" type="parTrans" cxnId="{13FDFBE6-5612-479E-8BB7-199EB55E8A6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5CA682E-4A35-4BC4-B39A-FF2DCD7C8E9D}" type="sibTrans" cxnId="{13FDFBE6-5612-479E-8BB7-199EB55E8A6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D1BF7F8-4616-42C1-8A9C-7F4CBDE42BEC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uczniowie 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dirty="0" smtClean="0">
              <a:solidFill>
                <a:schemeClr val="tx1"/>
              </a:solidFill>
            </a:rPr>
            <a:t>z afazją</a:t>
          </a:r>
          <a:endParaRPr lang="pl-PL" dirty="0">
            <a:solidFill>
              <a:schemeClr val="tx1"/>
            </a:solidFill>
          </a:endParaRPr>
        </a:p>
      </dgm:t>
    </dgm:pt>
    <dgm:pt modelId="{B6871486-71A2-47B8-BE56-A91B706CA0EA}" type="parTrans" cxnId="{F1E7E6AC-B268-4FAA-AFE7-E2EA6C893BE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7B07270-E518-4482-A1F3-3B1580441544}" type="sibTrans" cxnId="{F1E7E6AC-B268-4FAA-AFE7-E2EA6C893BE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9BCF9D9-4DE2-4E3B-BF05-D2AA47A57E7D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uczniowie ze specyficznymi trudnościami 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dirty="0" smtClean="0">
              <a:solidFill>
                <a:schemeClr val="tx1"/>
              </a:solidFill>
            </a:rPr>
            <a:t>w uczeniu się (dysleksja)</a:t>
          </a:r>
          <a:endParaRPr lang="pl-PL" dirty="0">
            <a:solidFill>
              <a:schemeClr val="tx1"/>
            </a:solidFill>
          </a:endParaRPr>
        </a:p>
      </dgm:t>
    </dgm:pt>
    <dgm:pt modelId="{B852E61F-8DE4-432D-BF92-3AEFCC68C68E}" type="parTrans" cxnId="{4600F1F4-6AA9-4D4E-BD9B-737098B9999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99CA184-7967-42B3-9907-F5E92D184BE4}" type="sibTrans" cxnId="{4600F1F4-6AA9-4D4E-BD9B-737098B9999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33D8818-BAF7-4464-92FA-1337C04722FB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S2, S4, S5, S6, S7, S8 </a:t>
          </a:r>
          <a:endParaRPr lang="pl-PL" dirty="0">
            <a:solidFill>
              <a:schemeClr val="tx1"/>
            </a:solidFill>
          </a:endParaRPr>
        </a:p>
      </dgm:t>
    </dgm:pt>
    <dgm:pt modelId="{EFFC1E33-BEC8-46E1-B687-98DA2DDFBC1A}" type="sibTrans" cxnId="{3B6C6AB2-BB34-4825-ACBA-4DF6B5D4EC7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9E411AD-65E8-4B64-8FA7-A938A71CE53C}" type="parTrans" cxnId="{3B6C6AB2-BB34-4825-ACBA-4DF6B5D4EC7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813EAA1-B442-4934-9C91-4E8DC97EF314}" type="pres">
      <dgm:prSet presAssocID="{A19B1EB8-5E13-4B3C-8EFD-B4290B47498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1E671B7-DE77-443E-B5B1-29730457E446}" type="pres">
      <dgm:prSet presAssocID="{A19B1EB8-5E13-4B3C-8EFD-B4290B474986}" presName="arrow" presStyleLbl="bgShp" presStyleIdx="0" presStyleCnt="1" custLinFactNeighborX="-689" custLinFactNeighborY="1790"/>
      <dgm:spPr>
        <a:noFill/>
      </dgm:spPr>
    </dgm:pt>
    <dgm:pt modelId="{389CA8D9-866A-4AF8-BD5A-2833D0E496C9}" type="pres">
      <dgm:prSet presAssocID="{A19B1EB8-5E13-4B3C-8EFD-B4290B474986}" presName="linearProcess" presStyleCnt="0"/>
      <dgm:spPr/>
    </dgm:pt>
    <dgm:pt modelId="{B9006F34-6D7C-48DE-8404-D6948F832512}" type="pres">
      <dgm:prSet presAssocID="{133D8818-BAF7-4464-92FA-1337C04722F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753206-00C5-412F-A52F-D507ACE0D1E5}" type="pres">
      <dgm:prSet presAssocID="{EFFC1E33-BEC8-46E1-B687-98DA2DDFBC1A}" presName="sibTrans" presStyleCnt="0"/>
      <dgm:spPr/>
    </dgm:pt>
    <dgm:pt modelId="{C43B1A2A-252D-4D35-958C-390F5596DECF}" type="pres">
      <dgm:prSet presAssocID="{A3432CFE-49DC-4E99-B910-CDC60A9C273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A26CCE-14ED-4489-93EF-DEC907311F35}" type="pres">
      <dgm:prSet presAssocID="{092D5A9A-F4C1-498B-9FBC-556509E3A952}" presName="sibTrans" presStyleCnt="0"/>
      <dgm:spPr/>
    </dgm:pt>
    <dgm:pt modelId="{F3B98A89-63C3-401E-8B7A-18233E6A762E}" type="pres">
      <dgm:prSet presAssocID="{BA6C880F-A7D5-457C-A150-11F89791B70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A44BE8-3765-4C7A-BDEB-66750F85F530}" type="pres">
      <dgm:prSet presAssocID="{B5CA682E-4A35-4BC4-B39A-FF2DCD7C8E9D}" presName="sibTrans" presStyleCnt="0"/>
      <dgm:spPr/>
    </dgm:pt>
    <dgm:pt modelId="{455C5144-A11F-4567-A67F-2016CEA41909}" type="pres">
      <dgm:prSet presAssocID="{1D1BF7F8-4616-42C1-8A9C-7F4CBDE42BEC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86FF3A-E67B-4ADA-BF3E-6D06ED8C10E2}" type="pres">
      <dgm:prSet presAssocID="{C7B07270-E518-4482-A1F3-3B1580441544}" presName="sibTrans" presStyleCnt="0"/>
      <dgm:spPr/>
    </dgm:pt>
    <dgm:pt modelId="{F4B6E2EA-E083-44E2-AFB0-0B7057249932}" type="pres">
      <dgm:prSet presAssocID="{49BCF9D9-4DE2-4E3B-BF05-D2AA47A57E7D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40EFC5D-CC54-4B57-BA7F-446F4E9B9850}" type="presOf" srcId="{49BCF9D9-4DE2-4E3B-BF05-D2AA47A57E7D}" destId="{F4B6E2EA-E083-44E2-AFB0-0B7057249932}" srcOrd="0" destOrd="0" presId="urn:microsoft.com/office/officeart/2005/8/layout/hProcess9"/>
    <dgm:cxn modelId="{3B6C6AB2-BB34-4825-ACBA-4DF6B5D4EC73}" srcId="{A19B1EB8-5E13-4B3C-8EFD-B4290B474986}" destId="{133D8818-BAF7-4464-92FA-1337C04722FB}" srcOrd="0" destOrd="0" parTransId="{E9E411AD-65E8-4B64-8FA7-A938A71CE53C}" sibTransId="{EFFC1E33-BEC8-46E1-B687-98DA2DDFBC1A}"/>
    <dgm:cxn modelId="{0AD66681-0BF6-4D6B-88C7-053C0975E9E5}" srcId="{A19B1EB8-5E13-4B3C-8EFD-B4290B474986}" destId="{A3432CFE-49DC-4E99-B910-CDC60A9C273D}" srcOrd="1" destOrd="0" parTransId="{6E577F4B-E4AD-446D-A9C6-A1D6E59029DB}" sibTransId="{092D5A9A-F4C1-498B-9FBC-556509E3A952}"/>
    <dgm:cxn modelId="{358A03C1-FB5B-45F9-9FCC-76B1587C71C9}" type="presOf" srcId="{BA6C880F-A7D5-457C-A150-11F89791B701}" destId="{F3B98A89-63C3-401E-8B7A-18233E6A762E}" srcOrd="0" destOrd="0" presId="urn:microsoft.com/office/officeart/2005/8/layout/hProcess9"/>
    <dgm:cxn modelId="{4600F1F4-6AA9-4D4E-BD9B-737098B99992}" srcId="{A19B1EB8-5E13-4B3C-8EFD-B4290B474986}" destId="{49BCF9D9-4DE2-4E3B-BF05-D2AA47A57E7D}" srcOrd="4" destOrd="0" parTransId="{B852E61F-8DE4-432D-BF92-3AEFCC68C68E}" sibTransId="{C99CA184-7967-42B3-9907-F5E92D184BE4}"/>
    <dgm:cxn modelId="{0C0804B1-D4D1-41D1-B736-4DCAD9712A9A}" type="presOf" srcId="{A19B1EB8-5E13-4B3C-8EFD-B4290B474986}" destId="{3813EAA1-B442-4934-9C91-4E8DC97EF314}" srcOrd="0" destOrd="0" presId="urn:microsoft.com/office/officeart/2005/8/layout/hProcess9"/>
    <dgm:cxn modelId="{66AB0E63-A97B-4A68-A280-E6CFAC570DDF}" type="presOf" srcId="{133D8818-BAF7-4464-92FA-1337C04722FB}" destId="{B9006F34-6D7C-48DE-8404-D6948F832512}" srcOrd="0" destOrd="0" presId="urn:microsoft.com/office/officeart/2005/8/layout/hProcess9"/>
    <dgm:cxn modelId="{5C1BB69F-45D8-468A-9194-B249AEDBE416}" type="presOf" srcId="{1D1BF7F8-4616-42C1-8A9C-7F4CBDE42BEC}" destId="{455C5144-A11F-4567-A67F-2016CEA41909}" srcOrd="0" destOrd="0" presId="urn:microsoft.com/office/officeart/2005/8/layout/hProcess9"/>
    <dgm:cxn modelId="{13FDFBE6-5612-479E-8BB7-199EB55E8A6C}" srcId="{A19B1EB8-5E13-4B3C-8EFD-B4290B474986}" destId="{BA6C880F-A7D5-457C-A150-11F89791B701}" srcOrd="2" destOrd="0" parTransId="{EAB04932-F2F4-4E7D-B191-3CC87625434B}" sibTransId="{B5CA682E-4A35-4BC4-B39A-FF2DCD7C8E9D}"/>
    <dgm:cxn modelId="{4C58BB17-D419-4774-B3C3-7C7F248A827B}" type="presOf" srcId="{A3432CFE-49DC-4E99-B910-CDC60A9C273D}" destId="{C43B1A2A-252D-4D35-958C-390F5596DECF}" srcOrd="0" destOrd="0" presId="urn:microsoft.com/office/officeart/2005/8/layout/hProcess9"/>
    <dgm:cxn modelId="{F1E7E6AC-B268-4FAA-AFE7-E2EA6C893BE0}" srcId="{A19B1EB8-5E13-4B3C-8EFD-B4290B474986}" destId="{1D1BF7F8-4616-42C1-8A9C-7F4CBDE42BEC}" srcOrd="3" destOrd="0" parTransId="{B6871486-71A2-47B8-BE56-A91B706CA0EA}" sibTransId="{C7B07270-E518-4482-A1F3-3B1580441544}"/>
    <dgm:cxn modelId="{5890FFF8-7F73-4216-885E-7F8C5634A53B}" type="presParOf" srcId="{3813EAA1-B442-4934-9C91-4E8DC97EF314}" destId="{31E671B7-DE77-443E-B5B1-29730457E446}" srcOrd="0" destOrd="0" presId="urn:microsoft.com/office/officeart/2005/8/layout/hProcess9"/>
    <dgm:cxn modelId="{40A5CD31-8CD6-4582-B03D-36FC697F39B5}" type="presParOf" srcId="{3813EAA1-B442-4934-9C91-4E8DC97EF314}" destId="{389CA8D9-866A-4AF8-BD5A-2833D0E496C9}" srcOrd="1" destOrd="0" presId="urn:microsoft.com/office/officeart/2005/8/layout/hProcess9"/>
    <dgm:cxn modelId="{AAEAEE4B-0E7B-4476-A2E3-816499D680B1}" type="presParOf" srcId="{389CA8D9-866A-4AF8-BD5A-2833D0E496C9}" destId="{B9006F34-6D7C-48DE-8404-D6948F832512}" srcOrd="0" destOrd="0" presId="urn:microsoft.com/office/officeart/2005/8/layout/hProcess9"/>
    <dgm:cxn modelId="{A2DDA152-CA3B-48BE-97D7-38F700934898}" type="presParOf" srcId="{389CA8D9-866A-4AF8-BD5A-2833D0E496C9}" destId="{97753206-00C5-412F-A52F-D507ACE0D1E5}" srcOrd="1" destOrd="0" presId="urn:microsoft.com/office/officeart/2005/8/layout/hProcess9"/>
    <dgm:cxn modelId="{F417A963-05DB-4813-9AD7-F90F4E87AC34}" type="presParOf" srcId="{389CA8D9-866A-4AF8-BD5A-2833D0E496C9}" destId="{C43B1A2A-252D-4D35-958C-390F5596DECF}" srcOrd="2" destOrd="0" presId="urn:microsoft.com/office/officeart/2005/8/layout/hProcess9"/>
    <dgm:cxn modelId="{FAA698D7-EE36-4CF9-8587-C6C0815D2F2F}" type="presParOf" srcId="{389CA8D9-866A-4AF8-BD5A-2833D0E496C9}" destId="{33A26CCE-14ED-4489-93EF-DEC907311F35}" srcOrd="3" destOrd="0" presId="urn:microsoft.com/office/officeart/2005/8/layout/hProcess9"/>
    <dgm:cxn modelId="{45DB4C2C-8419-4955-A5A9-9CCA89541980}" type="presParOf" srcId="{389CA8D9-866A-4AF8-BD5A-2833D0E496C9}" destId="{F3B98A89-63C3-401E-8B7A-18233E6A762E}" srcOrd="4" destOrd="0" presId="urn:microsoft.com/office/officeart/2005/8/layout/hProcess9"/>
    <dgm:cxn modelId="{950EBAAE-1C9A-499A-BB81-594BBAA8CEEE}" type="presParOf" srcId="{389CA8D9-866A-4AF8-BD5A-2833D0E496C9}" destId="{4EA44BE8-3765-4C7A-BDEB-66750F85F530}" srcOrd="5" destOrd="0" presId="urn:microsoft.com/office/officeart/2005/8/layout/hProcess9"/>
    <dgm:cxn modelId="{92D1ABD2-6C75-41E3-B1ED-10CD7A888BFA}" type="presParOf" srcId="{389CA8D9-866A-4AF8-BD5A-2833D0E496C9}" destId="{455C5144-A11F-4567-A67F-2016CEA41909}" srcOrd="6" destOrd="0" presId="urn:microsoft.com/office/officeart/2005/8/layout/hProcess9"/>
    <dgm:cxn modelId="{E5F6015D-8786-4C9D-B64D-1AB67F4E874E}" type="presParOf" srcId="{389CA8D9-866A-4AF8-BD5A-2833D0E496C9}" destId="{CD86FF3A-E67B-4ADA-BF3E-6D06ED8C10E2}" srcOrd="7" destOrd="0" presId="urn:microsoft.com/office/officeart/2005/8/layout/hProcess9"/>
    <dgm:cxn modelId="{68AB994C-E775-4B93-A0E5-B08B3B8E8694}" type="presParOf" srcId="{389CA8D9-866A-4AF8-BD5A-2833D0E496C9}" destId="{F4B6E2EA-E083-44E2-AFB0-0B705724993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9B49C0-56D9-4068-973A-7A67AB5F63D7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7486ED9-7326-474D-9B85-7ECF376D6620}">
      <dgm:prSet/>
      <dgm:spPr/>
      <dgm:t>
        <a:bodyPr/>
        <a:lstStyle/>
        <a:p>
          <a:pPr rtl="0"/>
          <a:r>
            <a:rPr lang="pl-PL" dirty="0" smtClean="0">
              <a:solidFill>
                <a:srgbClr val="FF0000"/>
              </a:solidFill>
              <a:latin typeface="Calibri" panose="020F0502020204030204" pitchFamily="34" charset="0"/>
            </a:rPr>
            <a:t>czynności związane z kodowaniem wykonują członkowie zespołu nadzorującego </a:t>
          </a:r>
          <a:endParaRPr lang="pl-PL" dirty="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AD99C4DE-7E79-4039-AED9-FAA86D44186C}" type="parTrans" cxnId="{DBFCF62D-9AF1-44F8-A2E6-63872FDBC6D2}">
      <dgm:prSet/>
      <dgm:spPr/>
      <dgm:t>
        <a:bodyPr/>
        <a:lstStyle/>
        <a:p>
          <a:endParaRPr lang="pl-PL"/>
        </a:p>
      </dgm:t>
    </dgm:pt>
    <dgm:pt modelId="{026531F7-011C-4392-B1C7-5C16C4E1F77A}" type="sibTrans" cxnId="{DBFCF62D-9AF1-44F8-A2E6-63872FDBC6D2}">
      <dgm:prSet/>
      <dgm:spPr/>
      <dgm:t>
        <a:bodyPr/>
        <a:lstStyle/>
        <a:p>
          <a:endParaRPr lang="pl-PL"/>
        </a:p>
      </dgm:t>
    </dgm:pt>
    <dgm:pt modelId="{17FD8983-BF48-46A7-AC5C-34E7DAD3228C}">
      <dgm:prSet/>
      <dgm:spPr/>
      <dgm:t>
        <a:bodyPr/>
        <a:lstStyle/>
        <a:p>
          <a:pPr rtl="0"/>
          <a:r>
            <a:rPr lang="pl-PL" dirty="0" smtClean="0">
              <a:latin typeface="Calibri" panose="020F0502020204030204" pitchFamily="34" charset="0"/>
            </a:rPr>
            <a:t>uczniowie </a:t>
          </a:r>
          <a:r>
            <a:rPr lang="pl-PL" dirty="0" smtClean="0">
              <a:solidFill>
                <a:srgbClr val="FF0000"/>
              </a:solidFill>
              <a:latin typeface="Calibri" panose="020F0502020204030204" pitchFamily="34" charset="0"/>
            </a:rPr>
            <a:t>nie wyrywają</a:t>
          </a:r>
          <a:r>
            <a:rPr lang="pl-PL" dirty="0" smtClean="0">
              <a:latin typeface="Calibri" panose="020F0502020204030204" pitchFamily="34" charset="0"/>
            </a:rPr>
            <a:t> kart rozwiązań zadań otwartych </a:t>
          </a:r>
          <a:br>
            <a:rPr lang="pl-PL" dirty="0" smtClean="0">
              <a:latin typeface="Calibri" panose="020F0502020204030204" pitchFamily="34" charset="0"/>
            </a:rPr>
          </a:br>
          <a:r>
            <a:rPr lang="pl-PL" dirty="0" smtClean="0">
              <a:latin typeface="Calibri" panose="020F0502020204030204" pitchFamily="34" charset="0"/>
            </a:rPr>
            <a:t>wraz z kartą odpowiedzi ze środka arkusza egzaminacyjnego</a:t>
          </a:r>
          <a:endParaRPr lang="pl-PL" dirty="0">
            <a:latin typeface="Calibri" panose="020F0502020204030204" pitchFamily="34" charset="0"/>
          </a:endParaRPr>
        </a:p>
      </dgm:t>
    </dgm:pt>
    <dgm:pt modelId="{FCDC9AE2-AC18-48A8-8CCC-37FDB2CC3FA6}" type="parTrans" cxnId="{FB1FC730-1872-49A3-A7EF-1E71D239847B}">
      <dgm:prSet/>
      <dgm:spPr/>
      <dgm:t>
        <a:bodyPr/>
        <a:lstStyle/>
        <a:p>
          <a:endParaRPr lang="pl-PL"/>
        </a:p>
      </dgm:t>
    </dgm:pt>
    <dgm:pt modelId="{BD5602B8-9850-4412-9810-504188D61D3C}" type="sibTrans" cxnId="{FB1FC730-1872-49A3-A7EF-1E71D239847B}">
      <dgm:prSet/>
      <dgm:spPr/>
      <dgm:t>
        <a:bodyPr/>
        <a:lstStyle/>
        <a:p>
          <a:endParaRPr lang="pl-PL"/>
        </a:p>
      </dgm:t>
    </dgm:pt>
    <dgm:pt modelId="{5025B39D-16D2-4328-9E1C-FE3C464E5915}">
      <dgm:prSet/>
      <dgm:spPr/>
      <dgm:t>
        <a:bodyPr/>
        <a:lstStyle/>
        <a:p>
          <a:pPr rtl="0"/>
          <a:r>
            <a:rPr lang="pl-PL" dirty="0" smtClean="0">
              <a:latin typeface="Calibri" panose="020F0502020204030204" pitchFamily="34" charset="0"/>
            </a:rPr>
            <a:t>uczniowie </a:t>
          </a:r>
          <a:r>
            <a:rPr lang="pl-PL" dirty="0" smtClean="0">
              <a:solidFill>
                <a:srgbClr val="FF0000"/>
              </a:solidFill>
              <a:latin typeface="Calibri" panose="020F0502020204030204" pitchFamily="34" charset="0"/>
            </a:rPr>
            <a:t>nie zaznaczają odpowiedzi na karcie odpowiedzi</a:t>
          </a:r>
          <a:r>
            <a:rPr lang="pl-PL" dirty="0" smtClean="0">
              <a:latin typeface="Calibri" panose="020F0502020204030204" pitchFamily="34" charset="0"/>
            </a:rPr>
            <a:t> – nie otrzymują dodatkowych 5 minut</a:t>
          </a:r>
          <a:endParaRPr lang="pl-PL" dirty="0">
            <a:latin typeface="Calibri" panose="020F0502020204030204" pitchFamily="34" charset="0"/>
          </a:endParaRPr>
        </a:p>
      </dgm:t>
    </dgm:pt>
    <dgm:pt modelId="{2A1D5E44-974C-4D23-8485-048CF09AAE84}" type="parTrans" cxnId="{1E083CE7-C1C0-4671-B836-5B9795D4EF28}">
      <dgm:prSet/>
      <dgm:spPr/>
      <dgm:t>
        <a:bodyPr/>
        <a:lstStyle/>
        <a:p>
          <a:endParaRPr lang="pl-PL"/>
        </a:p>
      </dgm:t>
    </dgm:pt>
    <dgm:pt modelId="{217470EF-A7E8-4BEC-9CFD-965DD2CF834D}" type="sibTrans" cxnId="{1E083CE7-C1C0-4671-B836-5B9795D4EF28}">
      <dgm:prSet/>
      <dgm:spPr/>
      <dgm:t>
        <a:bodyPr/>
        <a:lstStyle/>
        <a:p>
          <a:endParaRPr lang="pl-PL"/>
        </a:p>
      </dgm:t>
    </dgm:pt>
    <dgm:pt modelId="{C5D3F998-B133-447E-B1C7-F7968DA4BC95}" type="pres">
      <dgm:prSet presAssocID="{109B49C0-56D9-4068-973A-7A67AB5F63D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DFA5AEE-AFBF-422A-8345-86EF3EAE6F02}" type="pres">
      <dgm:prSet presAssocID="{17FD8983-BF48-46A7-AC5C-34E7DAD3228C}" presName="thickLine" presStyleLbl="alignNode1" presStyleIdx="0" presStyleCnt="3"/>
      <dgm:spPr/>
    </dgm:pt>
    <dgm:pt modelId="{A52C9889-9060-4682-8B64-A9A8B4DA3D07}" type="pres">
      <dgm:prSet presAssocID="{17FD8983-BF48-46A7-AC5C-34E7DAD3228C}" presName="horz1" presStyleCnt="0"/>
      <dgm:spPr/>
    </dgm:pt>
    <dgm:pt modelId="{1495517C-6BB7-4C1F-AB4D-A432E827A2EB}" type="pres">
      <dgm:prSet presAssocID="{17FD8983-BF48-46A7-AC5C-34E7DAD3228C}" presName="tx1" presStyleLbl="revTx" presStyleIdx="0" presStyleCnt="3"/>
      <dgm:spPr/>
      <dgm:t>
        <a:bodyPr/>
        <a:lstStyle/>
        <a:p>
          <a:endParaRPr lang="pl-PL"/>
        </a:p>
      </dgm:t>
    </dgm:pt>
    <dgm:pt modelId="{5F8391FB-D6DB-46FB-A6BB-DCEA2E9A5F62}" type="pres">
      <dgm:prSet presAssocID="{17FD8983-BF48-46A7-AC5C-34E7DAD3228C}" presName="vert1" presStyleCnt="0"/>
      <dgm:spPr/>
    </dgm:pt>
    <dgm:pt modelId="{74D64248-7A17-465A-8DCE-ECE9012DD2AD}" type="pres">
      <dgm:prSet presAssocID="{5025B39D-16D2-4328-9E1C-FE3C464E5915}" presName="thickLine" presStyleLbl="alignNode1" presStyleIdx="1" presStyleCnt="3"/>
      <dgm:spPr/>
    </dgm:pt>
    <dgm:pt modelId="{D1500ABF-692F-4B69-B628-33CDF509D03D}" type="pres">
      <dgm:prSet presAssocID="{5025B39D-16D2-4328-9E1C-FE3C464E5915}" presName="horz1" presStyleCnt="0"/>
      <dgm:spPr/>
    </dgm:pt>
    <dgm:pt modelId="{CCD44CB3-233A-464B-85F8-32CFCCC529D6}" type="pres">
      <dgm:prSet presAssocID="{5025B39D-16D2-4328-9E1C-FE3C464E5915}" presName="tx1" presStyleLbl="revTx" presStyleIdx="1" presStyleCnt="3"/>
      <dgm:spPr/>
      <dgm:t>
        <a:bodyPr/>
        <a:lstStyle/>
        <a:p>
          <a:endParaRPr lang="pl-PL"/>
        </a:p>
      </dgm:t>
    </dgm:pt>
    <dgm:pt modelId="{CAD0D40C-1B30-4D94-803E-747968AA14E8}" type="pres">
      <dgm:prSet presAssocID="{5025B39D-16D2-4328-9E1C-FE3C464E5915}" presName="vert1" presStyleCnt="0"/>
      <dgm:spPr/>
    </dgm:pt>
    <dgm:pt modelId="{3CC3D9FB-3E9C-4EA0-9980-26BE570633FC}" type="pres">
      <dgm:prSet presAssocID="{87486ED9-7326-474D-9B85-7ECF376D6620}" presName="thickLine" presStyleLbl="alignNode1" presStyleIdx="2" presStyleCnt="3"/>
      <dgm:spPr/>
    </dgm:pt>
    <dgm:pt modelId="{4BB0EE0F-532C-4825-9A8F-B25FCBAA3E2F}" type="pres">
      <dgm:prSet presAssocID="{87486ED9-7326-474D-9B85-7ECF376D6620}" presName="horz1" presStyleCnt="0"/>
      <dgm:spPr/>
    </dgm:pt>
    <dgm:pt modelId="{32065C6C-8F80-4752-9A00-417B9F230645}" type="pres">
      <dgm:prSet presAssocID="{87486ED9-7326-474D-9B85-7ECF376D6620}" presName="tx1" presStyleLbl="revTx" presStyleIdx="2" presStyleCnt="3"/>
      <dgm:spPr/>
      <dgm:t>
        <a:bodyPr/>
        <a:lstStyle/>
        <a:p>
          <a:endParaRPr lang="pl-PL"/>
        </a:p>
      </dgm:t>
    </dgm:pt>
    <dgm:pt modelId="{E66A9D7D-F27A-4971-AB71-811D91A0E0E4}" type="pres">
      <dgm:prSet presAssocID="{87486ED9-7326-474D-9B85-7ECF376D6620}" presName="vert1" presStyleCnt="0"/>
      <dgm:spPr/>
    </dgm:pt>
  </dgm:ptLst>
  <dgm:cxnLst>
    <dgm:cxn modelId="{FB1FC730-1872-49A3-A7EF-1E71D239847B}" srcId="{109B49C0-56D9-4068-973A-7A67AB5F63D7}" destId="{17FD8983-BF48-46A7-AC5C-34E7DAD3228C}" srcOrd="0" destOrd="0" parTransId="{FCDC9AE2-AC18-48A8-8CCC-37FDB2CC3FA6}" sibTransId="{BD5602B8-9850-4412-9810-504188D61D3C}"/>
    <dgm:cxn modelId="{DBFCF62D-9AF1-44F8-A2E6-63872FDBC6D2}" srcId="{109B49C0-56D9-4068-973A-7A67AB5F63D7}" destId="{87486ED9-7326-474D-9B85-7ECF376D6620}" srcOrd="2" destOrd="0" parTransId="{AD99C4DE-7E79-4039-AED9-FAA86D44186C}" sibTransId="{026531F7-011C-4392-B1C7-5C16C4E1F77A}"/>
    <dgm:cxn modelId="{9846DA9C-AEF4-449C-8014-7C6C43527B03}" type="presOf" srcId="{17FD8983-BF48-46A7-AC5C-34E7DAD3228C}" destId="{1495517C-6BB7-4C1F-AB4D-A432E827A2EB}" srcOrd="0" destOrd="0" presId="urn:microsoft.com/office/officeart/2008/layout/LinedList"/>
    <dgm:cxn modelId="{1E083CE7-C1C0-4671-B836-5B9795D4EF28}" srcId="{109B49C0-56D9-4068-973A-7A67AB5F63D7}" destId="{5025B39D-16D2-4328-9E1C-FE3C464E5915}" srcOrd="1" destOrd="0" parTransId="{2A1D5E44-974C-4D23-8485-048CF09AAE84}" sibTransId="{217470EF-A7E8-4BEC-9CFD-965DD2CF834D}"/>
    <dgm:cxn modelId="{8FE97432-02E4-45C8-B933-134578244420}" type="presOf" srcId="{109B49C0-56D9-4068-973A-7A67AB5F63D7}" destId="{C5D3F998-B133-447E-B1C7-F7968DA4BC95}" srcOrd="0" destOrd="0" presId="urn:microsoft.com/office/officeart/2008/layout/LinedList"/>
    <dgm:cxn modelId="{9C02AEA4-7661-42E2-A156-0CF526CAD077}" type="presOf" srcId="{5025B39D-16D2-4328-9E1C-FE3C464E5915}" destId="{CCD44CB3-233A-464B-85F8-32CFCCC529D6}" srcOrd="0" destOrd="0" presId="urn:microsoft.com/office/officeart/2008/layout/LinedList"/>
    <dgm:cxn modelId="{72AD2D07-7673-49AA-B8AF-E9D8CCB66E33}" type="presOf" srcId="{87486ED9-7326-474D-9B85-7ECF376D6620}" destId="{32065C6C-8F80-4752-9A00-417B9F230645}" srcOrd="0" destOrd="0" presId="urn:microsoft.com/office/officeart/2008/layout/LinedList"/>
    <dgm:cxn modelId="{71FB906A-64CC-4FE0-AB27-30540A2848BF}" type="presParOf" srcId="{C5D3F998-B133-447E-B1C7-F7968DA4BC95}" destId="{0DFA5AEE-AFBF-422A-8345-86EF3EAE6F02}" srcOrd="0" destOrd="0" presId="urn:microsoft.com/office/officeart/2008/layout/LinedList"/>
    <dgm:cxn modelId="{CB9CE65E-0852-46DD-BB61-6390329370CA}" type="presParOf" srcId="{C5D3F998-B133-447E-B1C7-F7968DA4BC95}" destId="{A52C9889-9060-4682-8B64-A9A8B4DA3D07}" srcOrd="1" destOrd="0" presId="urn:microsoft.com/office/officeart/2008/layout/LinedList"/>
    <dgm:cxn modelId="{BDF14AD1-3818-41FC-827B-ABFD8DB745AE}" type="presParOf" srcId="{A52C9889-9060-4682-8B64-A9A8B4DA3D07}" destId="{1495517C-6BB7-4C1F-AB4D-A432E827A2EB}" srcOrd="0" destOrd="0" presId="urn:microsoft.com/office/officeart/2008/layout/LinedList"/>
    <dgm:cxn modelId="{9FEB68A5-8613-4227-B082-0DCF2379B551}" type="presParOf" srcId="{A52C9889-9060-4682-8B64-A9A8B4DA3D07}" destId="{5F8391FB-D6DB-46FB-A6BB-DCEA2E9A5F62}" srcOrd="1" destOrd="0" presId="urn:microsoft.com/office/officeart/2008/layout/LinedList"/>
    <dgm:cxn modelId="{721F7B45-A241-426B-B716-999F1CC482A3}" type="presParOf" srcId="{C5D3F998-B133-447E-B1C7-F7968DA4BC95}" destId="{74D64248-7A17-465A-8DCE-ECE9012DD2AD}" srcOrd="2" destOrd="0" presId="urn:microsoft.com/office/officeart/2008/layout/LinedList"/>
    <dgm:cxn modelId="{0B94EFCC-6473-40EF-A118-C70D0346D112}" type="presParOf" srcId="{C5D3F998-B133-447E-B1C7-F7968DA4BC95}" destId="{D1500ABF-692F-4B69-B628-33CDF509D03D}" srcOrd="3" destOrd="0" presId="urn:microsoft.com/office/officeart/2008/layout/LinedList"/>
    <dgm:cxn modelId="{47CF45D1-A10A-49E5-B2A3-66D07293E060}" type="presParOf" srcId="{D1500ABF-692F-4B69-B628-33CDF509D03D}" destId="{CCD44CB3-233A-464B-85F8-32CFCCC529D6}" srcOrd="0" destOrd="0" presId="urn:microsoft.com/office/officeart/2008/layout/LinedList"/>
    <dgm:cxn modelId="{F02AE281-B95C-470C-B64B-4D70E4858AFC}" type="presParOf" srcId="{D1500ABF-692F-4B69-B628-33CDF509D03D}" destId="{CAD0D40C-1B30-4D94-803E-747968AA14E8}" srcOrd="1" destOrd="0" presId="urn:microsoft.com/office/officeart/2008/layout/LinedList"/>
    <dgm:cxn modelId="{5A20BACF-8987-482D-98D6-24E24095B5F2}" type="presParOf" srcId="{C5D3F998-B133-447E-B1C7-F7968DA4BC95}" destId="{3CC3D9FB-3E9C-4EA0-9980-26BE570633FC}" srcOrd="4" destOrd="0" presId="urn:microsoft.com/office/officeart/2008/layout/LinedList"/>
    <dgm:cxn modelId="{F92556F1-FA1F-41B7-97B1-D8543F017FF9}" type="presParOf" srcId="{C5D3F998-B133-447E-B1C7-F7968DA4BC95}" destId="{4BB0EE0F-532C-4825-9A8F-B25FCBAA3E2F}" srcOrd="5" destOrd="0" presId="urn:microsoft.com/office/officeart/2008/layout/LinedList"/>
    <dgm:cxn modelId="{02391BBC-135D-4491-90E2-4D6C0210EEB3}" type="presParOf" srcId="{4BB0EE0F-532C-4825-9A8F-B25FCBAA3E2F}" destId="{32065C6C-8F80-4752-9A00-417B9F230645}" srcOrd="0" destOrd="0" presId="urn:microsoft.com/office/officeart/2008/layout/LinedList"/>
    <dgm:cxn modelId="{8821E049-6092-499B-8E8D-56A6972E8C2C}" type="presParOf" srcId="{4BB0EE0F-532C-4825-9A8F-B25FCBAA3E2F}" destId="{E66A9D7D-F27A-4971-AB71-811D91A0E0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7A2E0-4838-4107-B62D-A16D84075946}">
      <dsp:nvSpPr>
        <dsp:cNvPr id="0" name=""/>
        <dsp:cNvSpPr/>
      </dsp:nvSpPr>
      <dsp:spPr>
        <a:xfrm>
          <a:off x="0" y="0"/>
          <a:ext cx="6035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93EEA-C32D-46C3-9F75-5392AE0BB953}">
      <dsp:nvSpPr>
        <dsp:cNvPr id="0" name=""/>
        <dsp:cNvSpPr/>
      </dsp:nvSpPr>
      <dsp:spPr>
        <a:xfrm>
          <a:off x="0" y="0"/>
          <a:ext cx="6035898" cy="430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latin typeface="+mj-lt"/>
            </a:rPr>
            <a:t>Sala egzaminacyjna</a:t>
          </a:r>
          <a:endParaRPr lang="pl-PL" sz="2100" kern="1200" dirty="0">
            <a:latin typeface="+mj-lt"/>
          </a:endParaRPr>
        </a:p>
      </dsp:txBody>
      <dsp:txXfrm>
        <a:off x="0" y="0"/>
        <a:ext cx="6035898" cy="430906"/>
      </dsp:txXfrm>
    </dsp:sp>
    <dsp:sp modelId="{6E33026A-9F27-43AB-ADE4-B8A89B33FCD2}">
      <dsp:nvSpPr>
        <dsp:cNvPr id="0" name=""/>
        <dsp:cNvSpPr/>
      </dsp:nvSpPr>
      <dsp:spPr>
        <a:xfrm>
          <a:off x="0" y="430906"/>
          <a:ext cx="6035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D2154-B74F-4004-92CD-98C9AFC2F929}">
      <dsp:nvSpPr>
        <dsp:cNvPr id="0" name=""/>
        <dsp:cNvSpPr/>
      </dsp:nvSpPr>
      <dsp:spPr>
        <a:xfrm>
          <a:off x="0" y="430906"/>
          <a:ext cx="6035898" cy="430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latin typeface="+mj-lt"/>
            </a:rPr>
            <a:t>Zespoły nadzorujące</a:t>
          </a:r>
          <a:endParaRPr lang="pl-PL" sz="2100" kern="1200" dirty="0">
            <a:latin typeface="+mj-lt"/>
          </a:endParaRPr>
        </a:p>
      </dsp:txBody>
      <dsp:txXfrm>
        <a:off x="0" y="430906"/>
        <a:ext cx="6035898" cy="430906"/>
      </dsp:txXfrm>
    </dsp:sp>
    <dsp:sp modelId="{7170FD01-61D2-4F47-928C-81BCCF372EFD}">
      <dsp:nvSpPr>
        <dsp:cNvPr id="0" name=""/>
        <dsp:cNvSpPr/>
      </dsp:nvSpPr>
      <dsp:spPr>
        <a:xfrm>
          <a:off x="0" y="861813"/>
          <a:ext cx="6035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648E7-CCF3-46D3-B5E0-EB7AA8A4157B}">
      <dsp:nvSpPr>
        <dsp:cNvPr id="0" name=""/>
        <dsp:cNvSpPr/>
      </dsp:nvSpPr>
      <dsp:spPr>
        <a:xfrm>
          <a:off x="0" y="861813"/>
          <a:ext cx="6035898" cy="430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latin typeface="+mj-lt"/>
            </a:rPr>
            <a:t>Kodowanie</a:t>
          </a:r>
          <a:endParaRPr lang="pl-PL" sz="2100" kern="1200" dirty="0">
            <a:latin typeface="+mj-lt"/>
          </a:endParaRPr>
        </a:p>
      </dsp:txBody>
      <dsp:txXfrm>
        <a:off x="0" y="861813"/>
        <a:ext cx="6035898" cy="430906"/>
      </dsp:txXfrm>
    </dsp:sp>
    <dsp:sp modelId="{F14A1550-E8E6-402C-9BFB-43222A7E7517}">
      <dsp:nvSpPr>
        <dsp:cNvPr id="0" name=""/>
        <dsp:cNvSpPr/>
      </dsp:nvSpPr>
      <dsp:spPr>
        <a:xfrm>
          <a:off x="0" y="1292720"/>
          <a:ext cx="6035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EF585-B28C-4806-9561-A8C73DF73156}">
      <dsp:nvSpPr>
        <dsp:cNvPr id="0" name=""/>
        <dsp:cNvSpPr/>
      </dsp:nvSpPr>
      <dsp:spPr>
        <a:xfrm>
          <a:off x="0" y="1292720"/>
          <a:ext cx="6035898" cy="430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latin typeface="+mj-lt"/>
            </a:rPr>
            <a:t>Postępowanie z materiałami egzaminacyjnymi</a:t>
          </a:r>
          <a:endParaRPr lang="pl-PL" sz="2100" kern="1200" dirty="0">
            <a:latin typeface="+mj-lt"/>
          </a:endParaRPr>
        </a:p>
      </dsp:txBody>
      <dsp:txXfrm>
        <a:off x="0" y="1292720"/>
        <a:ext cx="6035898" cy="430906"/>
      </dsp:txXfrm>
    </dsp:sp>
    <dsp:sp modelId="{B7F73FA0-CCAE-40A4-B833-8D694D56A508}">
      <dsp:nvSpPr>
        <dsp:cNvPr id="0" name=""/>
        <dsp:cNvSpPr/>
      </dsp:nvSpPr>
      <dsp:spPr>
        <a:xfrm>
          <a:off x="0" y="1723627"/>
          <a:ext cx="6035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5260B-367D-40C5-882A-BE48C52EE6F9}">
      <dsp:nvSpPr>
        <dsp:cNvPr id="0" name=""/>
        <dsp:cNvSpPr/>
      </dsp:nvSpPr>
      <dsp:spPr>
        <a:xfrm>
          <a:off x="0" y="1723627"/>
          <a:ext cx="6035898" cy="430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latin typeface="+mj-lt"/>
            </a:rPr>
            <a:t>Deklaracje dotyczące języka obcego</a:t>
          </a:r>
          <a:endParaRPr lang="pl-PL" sz="2100" kern="1200" dirty="0">
            <a:latin typeface="+mj-lt"/>
          </a:endParaRPr>
        </a:p>
      </dsp:txBody>
      <dsp:txXfrm>
        <a:off x="0" y="1723627"/>
        <a:ext cx="6035898" cy="430906"/>
      </dsp:txXfrm>
    </dsp:sp>
    <dsp:sp modelId="{1E0799EA-2ABE-4591-86C6-65A0A1267A97}">
      <dsp:nvSpPr>
        <dsp:cNvPr id="0" name=""/>
        <dsp:cNvSpPr/>
      </dsp:nvSpPr>
      <dsp:spPr>
        <a:xfrm>
          <a:off x="0" y="2154534"/>
          <a:ext cx="6035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8D936-3A3A-4A2A-AB35-C5C6B070A211}">
      <dsp:nvSpPr>
        <dsp:cNvPr id="0" name=""/>
        <dsp:cNvSpPr/>
      </dsp:nvSpPr>
      <dsp:spPr>
        <a:xfrm>
          <a:off x="0" y="2154534"/>
          <a:ext cx="6035898" cy="430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latin typeface="+mj-lt"/>
            </a:rPr>
            <a:t>Postępowanie z płytą z nagraniem</a:t>
          </a:r>
          <a:endParaRPr lang="pl-PL" sz="2100" kern="1200" dirty="0">
            <a:latin typeface="+mj-lt"/>
          </a:endParaRPr>
        </a:p>
      </dsp:txBody>
      <dsp:txXfrm>
        <a:off x="0" y="2154534"/>
        <a:ext cx="6035898" cy="430906"/>
      </dsp:txXfrm>
    </dsp:sp>
    <dsp:sp modelId="{E1E794F5-80BF-4F43-8D99-03231D403A45}">
      <dsp:nvSpPr>
        <dsp:cNvPr id="0" name=""/>
        <dsp:cNvSpPr/>
      </dsp:nvSpPr>
      <dsp:spPr>
        <a:xfrm>
          <a:off x="0" y="2585441"/>
          <a:ext cx="6035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84179-34BB-4655-84F5-EC5D617BEAA4}">
      <dsp:nvSpPr>
        <dsp:cNvPr id="0" name=""/>
        <dsp:cNvSpPr/>
      </dsp:nvSpPr>
      <dsp:spPr>
        <a:xfrm>
          <a:off x="0" y="2585441"/>
          <a:ext cx="6035898" cy="430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latin typeface="+mj-lt"/>
            </a:rPr>
            <a:t>Unieważnienia</a:t>
          </a:r>
          <a:endParaRPr lang="pl-PL" sz="2100" kern="1200" dirty="0">
            <a:latin typeface="+mj-lt"/>
          </a:endParaRPr>
        </a:p>
      </dsp:txBody>
      <dsp:txXfrm>
        <a:off x="0" y="2585441"/>
        <a:ext cx="6035898" cy="430906"/>
      </dsp:txXfrm>
    </dsp:sp>
    <dsp:sp modelId="{97E2ED82-F7F7-4092-A88F-F976334EBE8C}">
      <dsp:nvSpPr>
        <dsp:cNvPr id="0" name=""/>
        <dsp:cNvSpPr/>
      </dsp:nvSpPr>
      <dsp:spPr>
        <a:xfrm>
          <a:off x="0" y="3016348"/>
          <a:ext cx="6035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23981-2E14-42BB-8670-4A6C60B81923}">
      <dsp:nvSpPr>
        <dsp:cNvPr id="0" name=""/>
        <dsp:cNvSpPr/>
      </dsp:nvSpPr>
      <dsp:spPr>
        <a:xfrm>
          <a:off x="0" y="3016348"/>
          <a:ext cx="6035898" cy="430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100" kern="1200" dirty="0">
            <a:latin typeface="+mj-lt"/>
          </a:endParaRPr>
        </a:p>
      </dsp:txBody>
      <dsp:txXfrm>
        <a:off x="0" y="3016348"/>
        <a:ext cx="6035898" cy="4309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9DA1A-E77C-4047-A254-282F12C45BA0}">
      <dsp:nvSpPr>
        <dsp:cNvPr id="0" name=""/>
        <dsp:cNvSpPr/>
      </dsp:nvSpPr>
      <dsp:spPr>
        <a:xfrm>
          <a:off x="0" y="35285"/>
          <a:ext cx="8568952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ZN zaznacza przyznane tym uczniom uprawnienia, zamalowując odpowiednie pole</a:t>
          </a:r>
          <a:endParaRPr lang="pl-PL" sz="1900" kern="1200" dirty="0"/>
        </a:p>
      </dsp:txBody>
      <dsp:txXfrm>
        <a:off x="21161" y="56446"/>
        <a:ext cx="8526630" cy="3911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671B7-DE77-443E-B5B1-29730457E446}">
      <dsp:nvSpPr>
        <dsp:cNvPr id="0" name=""/>
        <dsp:cNvSpPr/>
      </dsp:nvSpPr>
      <dsp:spPr>
        <a:xfrm>
          <a:off x="614824" y="0"/>
          <a:ext cx="7558200" cy="2376000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B1A2A-252D-4D35-958C-390F5596DECF}">
      <dsp:nvSpPr>
        <dsp:cNvPr id="0" name=""/>
        <dsp:cNvSpPr/>
      </dsp:nvSpPr>
      <dsp:spPr>
        <a:xfrm>
          <a:off x="3039" y="712799"/>
          <a:ext cx="1974649" cy="95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uczniowie niepełnosprawni ruchowo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9434" y="759194"/>
        <a:ext cx="1881859" cy="857610"/>
      </dsp:txXfrm>
    </dsp:sp>
    <dsp:sp modelId="{F3B98A89-63C3-401E-8B7A-18233E6A762E}">
      <dsp:nvSpPr>
        <dsp:cNvPr id="0" name=""/>
        <dsp:cNvSpPr/>
      </dsp:nvSpPr>
      <dsp:spPr>
        <a:xfrm>
          <a:off x="2306796" y="712799"/>
          <a:ext cx="1974649" cy="95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uczniowie </a:t>
          </a:r>
          <a:br>
            <a:rPr lang="pl-PL" sz="1800" kern="1200" dirty="0" smtClean="0">
              <a:solidFill>
                <a:schemeClr val="tx1"/>
              </a:solidFill>
            </a:rPr>
          </a:br>
          <a:r>
            <a:rPr lang="pl-PL" sz="1800" kern="1200" dirty="0" smtClean="0">
              <a:solidFill>
                <a:schemeClr val="tx1"/>
              </a:solidFill>
            </a:rPr>
            <a:t>z czasową niesprawnością rąk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2353191" y="759194"/>
        <a:ext cx="1881859" cy="857610"/>
      </dsp:txXfrm>
    </dsp:sp>
    <dsp:sp modelId="{455C5144-A11F-4567-A67F-2016CEA41909}">
      <dsp:nvSpPr>
        <dsp:cNvPr id="0" name=""/>
        <dsp:cNvSpPr/>
      </dsp:nvSpPr>
      <dsp:spPr>
        <a:xfrm>
          <a:off x="4610554" y="712799"/>
          <a:ext cx="1974649" cy="95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uczniowie </a:t>
          </a:r>
          <a:br>
            <a:rPr lang="pl-PL" sz="1800" kern="1200" dirty="0" smtClean="0">
              <a:solidFill>
                <a:schemeClr val="tx1"/>
              </a:solidFill>
            </a:rPr>
          </a:br>
          <a:r>
            <a:rPr lang="pl-PL" sz="1800" kern="1200" dirty="0" smtClean="0">
              <a:solidFill>
                <a:schemeClr val="tx1"/>
              </a:solidFill>
            </a:rPr>
            <a:t>z afazją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656949" y="759194"/>
        <a:ext cx="1881859" cy="857610"/>
      </dsp:txXfrm>
    </dsp:sp>
    <dsp:sp modelId="{F4B6E2EA-E083-44E2-AFB0-0B7057249932}">
      <dsp:nvSpPr>
        <dsp:cNvPr id="0" name=""/>
        <dsp:cNvSpPr/>
      </dsp:nvSpPr>
      <dsp:spPr>
        <a:xfrm>
          <a:off x="6914311" y="712799"/>
          <a:ext cx="1974649" cy="95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uczniowie ze specyficznymi trudnościami </a:t>
          </a:r>
          <a:br>
            <a:rPr lang="pl-PL" sz="1800" kern="1200" dirty="0" smtClean="0">
              <a:solidFill>
                <a:schemeClr val="tx1"/>
              </a:solidFill>
            </a:rPr>
          </a:br>
          <a:r>
            <a:rPr lang="pl-PL" sz="1800" kern="1200" dirty="0" smtClean="0">
              <a:solidFill>
                <a:schemeClr val="tx1"/>
              </a:solidFill>
            </a:rPr>
            <a:t>w uczeniu się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6960706" y="759194"/>
        <a:ext cx="1881859" cy="8576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ED8A4-65D9-4985-B7E2-6ACE9BB2DD95}">
      <dsp:nvSpPr>
        <dsp:cNvPr id="0" name=""/>
        <dsp:cNvSpPr/>
      </dsp:nvSpPr>
      <dsp:spPr>
        <a:xfrm>
          <a:off x="138037" y="2398"/>
          <a:ext cx="3972397" cy="680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>
              <a:solidFill>
                <a:schemeClr val="tx1"/>
              </a:solidFill>
            </a:rPr>
            <a:t>arkusz egzaminacyjny </a:t>
          </a:r>
          <a:br>
            <a:rPr lang="pl-PL" sz="2300" kern="1200" dirty="0" smtClean="0">
              <a:solidFill>
                <a:schemeClr val="tx1"/>
              </a:solidFill>
            </a:rPr>
          </a:br>
          <a:r>
            <a:rPr lang="pl-PL" sz="2300" kern="1200" dirty="0" smtClean="0">
              <a:solidFill>
                <a:schemeClr val="tx1"/>
              </a:solidFill>
            </a:rPr>
            <a:t>do pierwszej części sprawdzianu</a:t>
          </a:r>
          <a:endParaRPr lang="pl-PL" sz="2300" kern="1200" dirty="0">
            <a:solidFill>
              <a:schemeClr val="tx1"/>
            </a:solidFill>
          </a:endParaRPr>
        </a:p>
      </dsp:txBody>
      <dsp:txXfrm>
        <a:off x="157982" y="22343"/>
        <a:ext cx="3932507" cy="641088"/>
      </dsp:txXfrm>
    </dsp:sp>
    <dsp:sp modelId="{4A3A497D-3ECD-4355-A5DB-94B4DC32139B}">
      <dsp:nvSpPr>
        <dsp:cNvPr id="0" name=""/>
        <dsp:cNvSpPr/>
      </dsp:nvSpPr>
      <dsp:spPr>
        <a:xfrm>
          <a:off x="535277" y="683376"/>
          <a:ext cx="397239" cy="402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961"/>
              </a:lnTo>
              <a:lnTo>
                <a:pt x="397239" y="40296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DCA0A-92B1-44BD-85C7-8ED9B327777E}">
      <dsp:nvSpPr>
        <dsp:cNvPr id="0" name=""/>
        <dsp:cNvSpPr/>
      </dsp:nvSpPr>
      <dsp:spPr>
        <a:xfrm>
          <a:off x="932516" y="817697"/>
          <a:ext cx="2382688" cy="537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na zeszycie zadań</a:t>
          </a:r>
          <a:endParaRPr lang="pl-PL" sz="1500" kern="1200" dirty="0"/>
        </a:p>
      </dsp:txBody>
      <dsp:txXfrm>
        <a:off x="948252" y="833433"/>
        <a:ext cx="2351216" cy="505810"/>
      </dsp:txXfrm>
    </dsp:sp>
    <dsp:sp modelId="{0E3C39AB-72CE-4EF6-B5EC-5C9A9FE33B26}">
      <dsp:nvSpPr>
        <dsp:cNvPr id="0" name=""/>
        <dsp:cNvSpPr/>
      </dsp:nvSpPr>
      <dsp:spPr>
        <a:xfrm>
          <a:off x="535277" y="683376"/>
          <a:ext cx="397239" cy="1074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564"/>
              </a:lnTo>
              <a:lnTo>
                <a:pt x="397239" y="107456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62635-48BD-49AB-994F-072F521B34D8}">
      <dsp:nvSpPr>
        <dsp:cNvPr id="0" name=""/>
        <dsp:cNvSpPr/>
      </dsp:nvSpPr>
      <dsp:spPr>
        <a:xfrm>
          <a:off x="932516" y="1489300"/>
          <a:ext cx="2382688" cy="537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na karcie rozwiązań zadań otwartych z języka polskiego</a:t>
          </a:r>
          <a:endParaRPr lang="pl-PL" sz="1500" kern="1200" dirty="0"/>
        </a:p>
      </dsp:txBody>
      <dsp:txXfrm>
        <a:off x="948252" y="1505036"/>
        <a:ext cx="2351216" cy="505810"/>
      </dsp:txXfrm>
    </dsp:sp>
    <dsp:sp modelId="{81AA4896-8549-4ADD-A98C-94AA246AF76D}">
      <dsp:nvSpPr>
        <dsp:cNvPr id="0" name=""/>
        <dsp:cNvSpPr/>
      </dsp:nvSpPr>
      <dsp:spPr>
        <a:xfrm>
          <a:off x="535277" y="683376"/>
          <a:ext cx="397239" cy="1746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167"/>
              </a:lnTo>
              <a:lnTo>
                <a:pt x="397239" y="1746167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35D30-3D35-4322-A041-9F5DDE4B8393}">
      <dsp:nvSpPr>
        <dsp:cNvPr id="0" name=""/>
        <dsp:cNvSpPr/>
      </dsp:nvSpPr>
      <dsp:spPr>
        <a:xfrm>
          <a:off x="932516" y="2160903"/>
          <a:ext cx="2382688" cy="537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na karcie rozwiązań zadań otwartych z matematyki</a:t>
          </a:r>
          <a:endParaRPr lang="pl-PL" sz="1500" kern="1200" dirty="0"/>
        </a:p>
      </dsp:txBody>
      <dsp:txXfrm>
        <a:off x="948252" y="2176639"/>
        <a:ext cx="2351216" cy="505810"/>
      </dsp:txXfrm>
    </dsp:sp>
    <dsp:sp modelId="{1797F230-0A52-45E8-9965-384D738A033D}">
      <dsp:nvSpPr>
        <dsp:cNvPr id="0" name=""/>
        <dsp:cNvSpPr/>
      </dsp:nvSpPr>
      <dsp:spPr>
        <a:xfrm>
          <a:off x="535277" y="683376"/>
          <a:ext cx="397239" cy="2417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770"/>
              </a:lnTo>
              <a:lnTo>
                <a:pt x="397239" y="241777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8AA56-54F9-4208-84F6-34BFA997EFDA}">
      <dsp:nvSpPr>
        <dsp:cNvPr id="0" name=""/>
        <dsp:cNvSpPr/>
      </dsp:nvSpPr>
      <dsp:spPr>
        <a:xfrm>
          <a:off x="932516" y="2832506"/>
          <a:ext cx="2382688" cy="537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na karcie odpowiedzi</a:t>
          </a:r>
          <a:endParaRPr lang="pl-PL" sz="1500" kern="1200" dirty="0"/>
        </a:p>
      </dsp:txBody>
      <dsp:txXfrm>
        <a:off x="948252" y="2848242"/>
        <a:ext cx="2351216" cy="5058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ED8A4-65D9-4985-B7E2-6ACE9BB2DD95}">
      <dsp:nvSpPr>
        <dsp:cNvPr id="0" name=""/>
        <dsp:cNvSpPr/>
      </dsp:nvSpPr>
      <dsp:spPr>
        <a:xfrm>
          <a:off x="0" y="0"/>
          <a:ext cx="4464494" cy="677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>
              <a:solidFill>
                <a:schemeClr val="tx1"/>
              </a:solidFill>
            </a:rPr>
            <a:t>arkusz egzaminacyjny </a:t>
          </a:r>
          <a:br>
            <a:rPr lang="pl-PL" sz="2300" kern="1200" dirty="0" smtClean="0">
              <a:solidFill>
                <a:schemeClr val="tx1"/>
              </a:solidFill>
            </a:rPr>
          </a:br>
          <a:r>
            <a:rPr lang="pl-PL" sz="2300" kern="1200" dirty="0" smtClean="0">
              <a:solidFill>
                <a:schemeClr val="tx1"/>
              </a:solidFill>
            </a:rPr>
            <a:t>do drugiej części sprawdzianu</a:t>
          </a:r>
          <a:endParaRPr lang="pl-PL" sz="2300" kern="1200" dirty="0">
            <a:solidFill>
              <a:schemeClr val="tx1"/>
            </a:solidFill>
          </a:endParaRPr>
        </a:p>
      </dsp:txBody>
      <dsp:txXfrm>
        <a:off x="19847" y="19847"/>
        <a:ext cx="4424800" cy="637919"/>
      </dsp:txXfrm>
    </dsp:sp>
    <dsp:sp modelId="{AA911C59-404B-4D9F-847E-FA5FD43BC35E}">
      <dsp:nvSpPr>
        <dsp:cNvPr id="0" name=""/>
        <dsp:cNvSpPr/>
      </dsp:nvSpPr>
      <dsp:spPr>
        <a:xfrm>
          <a:off x="446450" y="677613"/>
          <a:ext cx="446449" cy="40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991"/>
              </a:lnTo>
              <a:lnTo>
                <a:pt x="446449" y="40199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530B9-6457-4C0F-890D-8D267D0ADB76}">
      <dsp:nvSpPr>
        <dsp:cNvPr id="0" name=""/>
        <dsp:cNvSpPr/>
      </dsp:nvSpPr>
      <dsp:spPr>
        <a:xfrm>
          <a:off x="892899" y="812291"/>
          <a:ext cx="2086682" cy="534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na zeszycie zadań</a:t>
          </a:r>
          <a:endParaRPr lang="pl-PL" sz="1600" kern="1200" dirty="0"/>
        </a:p>
      </dsp:txBody>
      <dsp:txXfrm>
        <a:off x="908558" y="827950"/>
        <a:ext cx="2055364" cy="503309"/>
      </dsp:txXfrm>
    </dsp:sp>
    <dsp:sp modelId="{4335755D-423B-4E7E-B5DA-CCD2140E7D7A}">
      <dsp:nvSpPr>
        <dsp:cNvPr id="0" name=""/>
        <dsp:cNvSpPr/>
      </dsp:nvSpPr>
      <dsp:spPr>
        <a:xfrm>
          <a:off x="446450" y="677613"/>
          <a:ext cx="446449" cy="1070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275"/>
              </a:lnTo>
              <a:lnTo>
                <a:pt x="446449" y="107027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E2A44-4155-4644-8238-425D62DD244F}">
      <dsp:nvSpPr>
        <dsp:cNvPr id="0" name=""/>
        <dsp:cNvSpPr/>
      </dsp:nvSpPr>
      <dsp:spPr>
        <a:xfrm>
          <a:off x="892899" y="1480575"/>
          <a:ext cx="2086682" cy="534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na karcie odpowiedzi </a:t>
          </a:r>
          <a:endParaRPr lang="pl-PL" sz="1600" kern="1200" dirty="0"/>
        </a:p>
      </dsp:txBody>
      <dsp:txXfrm>
        <a:off x="908558" y="1496234"/>
        <a:ext cx="2055364" cy="5033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DEEBD-CC22-45AA-AACA-CA8FC201E2CA}">
      <dsp:nvSpPr>
        <dsp:cNvPr id="0" name=""/>
        <dsp:cNvSpPr/>
      </dsp:nvSpPr>
      <dsp:spPr>
        <a:xfrm>
          <a:off x="0" y="18268"/>
          <a:ext cx="7351296" cy="164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 smtClean="0"/>
            <a:t>PZN i Członkowie ZN</a:t>
          </a:r>
          <a:endParaRPr lang="pl-PL" sz="3800" kern="1200" dirty="0"/>
        </a:p>
      </dsp:txBody>
      <dsp:txXfrm>
        <a:off x="0" y="18268"/>
        <a:ext cx="7351296" cy="1094400"/>
      </dsp:txXfrm>
    </dsp:sp>
    <dsp:sp modelId="{9F929C7A-20BB-4A43-8369-6D1BCFB7C780}">
      <dsp:nvSpPr>
        <dsp:cNvPr id="0" name=""/>
        <dsp:cNvSpPr/>
      </dsp:nvSpPr>
      <dsp:spPr>
        <a:xfrm>
          <a:off x="1505687" y="1112667"/>
          <a:ext cx="7351296" cy="36936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>
              <a:latin typeface="Calibri" panose="020F0502020204030204" pitchFamily="34" charset="0"/>
            </a:rPr>
            <a:t>odpowiadają za prawidłowy przebieg pracy uczniów </a:t>
          </a:r>
          <a:br>
            <a:rPr lang="pl-PL" sz="2400" kern="1200" dirty="0" smtClean="0">
              <a:latin typeface="Calibri" panose="020F0502020204030204" pitchFamily="34" charset="0"/>
            </a:rPr>
          </a:br>
          <a:r>
            <a:rPr lang="pl-PL" sz="2400" b="1" kern="1200" dirty="0" smtClean="0">
              <a:latin typeface="Calibri" panose="020F0502020204030204" pitchFamily="34" charset="0"/>
            </a:rPr>
            <a:t>w wyznaczonym sektorze</a:t>
          </a:r>
          <a:r>
            <a:rPr lang="pl-PL" sz="2400" kern="1200" dirty="0" smtClean="0">
              <a:latin typeface="Calibri" panose="020F0502020204030204" pitchFamily="34" charset="0"/>
            </a:rPr>
            <a:t>, zgodnie z </a:t>
          </a:r>
          <a:r>
            <a:rPr lang="pl-PL" sz="2400" i="1" kern="1200" dirty="0" smtClean="0">
              <a:latin typeface="Calibri" panose="020F0502020204030204" pitchFamily="34" charset="0"/>
            </a:rPr>
            <a:t>Planem sali egzaminacyjnej </a:t>
          </a:r>
          <a:endParaRPr lang="pl-PL" sz="2400" kern="1200" dirty="0">
            <a:latin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>
              <a:latin typeface="Calibri" panose="020F0502020204030204" pitchFamily="34" charset="0"/>
            </a:rPr>
            <a:t>odpowiadają za </a:t>
          </a:r>
          <a:r>
            <a:rPr lang="pl-PL" sz="2400" b="1" kern="1200" dirty="0" smtClean="0">
              <a:latin typeface="Calibri" panose="020F0502020204030204" pitchFamily="34" charset="0"/>
            </a:rPr>
            <a:t>prawidłowe wyrwanie</a:t>
          </a:r>
          <a:r>
            <a:rPr lang="pl-PL" sz="2400" kern="1200" dirty="0" smtClean="0">
              <a:latin typeface="Calibri" panose="020F0502020204030204" pitchFamily="34" charset="0"/>
            </a:rPr>
            <a:t> karty rozwiązań zadań otwartych wraz z kartą odpowiedzi z arkusza egzaminacyjnego</a:t>
          </a:r>
          <a:endParaRPr lang="pl-PL" sz="2400" kern="1200" dirty="0">
            <a:latin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>
              <a:latin typeface="Calibri" panose="020F0502020204030204" pitchFamily="34" charset="0"/>
            </a:rPr>
            <a:t>dopilnowują, aby przed rozpoczęciem rozwiązywania zadań </a:t>
          </a:r>
          <a:r>
            <a:rPr lang="pl-PL" sz="2400" b="1" kern="1200" dirty="0" smtClean="0">
              <a:latin typeface="Calibri" panose="020F0502020204030204" pitchFamily="34" charset="0"/>
            </a:rPr>
            <a:t>uczniowie sprawdzili kompletność</a:t>
          </a:r>
          <a:r>
            <a:rPr lang="pl-PL" sz="2400" kern="1200" dirty="0" smtClean="0">
              <a:latin typeface="Calibri" panose="020F0502020204030204" pitchFamily="34" charset="0"/>
            </a:rPr>
            <a:t> arkuszy egzaminacyjnych </a:t>
          </a:r>
          <a:endParaRPr lang="pl-PL" sz="2400" kern="1200" dirty="0">
            <a:latin typeface="Calibri" panose="020F0502020204030204" pitchFamily="34" charset="0"/>
          </a:endParaRPr>
        </a:p>
      </dsp:txBody>
      <dsp:txXfrm>
        <a:off x="1613869" y="1220849"/>
        <a:ext cx="7134932" cy="34772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6B89A-9A57-40CC-AE1E-60702A5E66AC}">
      <dsp:nvSpPr>
        <dsp:cNvPr id="0" name=""/>
        <dsp:cNvSpPr/>
      </dsp:nvSpPr>
      <dsp:spPr>
        <a:xfrm>
          <a:off x="0" y="268"/>
          <a:ext cx="7351296" cy="17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smtClean="0"/>
            <a:t>PZN i Członkowie ZN</a:t>
          </a:r>
          <a:endParaRPr lang="pl-PL" sz="4000" kern="1200" dirty="0"/>
        </a:p>
      </dsp:txBody>
      <dsp:txXfrm>
        <a:off x="0" y="268"/>
        <a:ext cx="7351296" cy="1152000"/>
      </dsp:txXfrm>
    </dsp:sp>
    <dsp:sp modelId="{3EF6E82B-3ED6-4D7E-9416-501507D85FF5}">
      <dsp:nvSpPr>
        <dsp:cNvPr id="0" name=""/>
        <dsp:cNvSpPr/>
      </dsp:nvSpPr>
      <dsp:spPr>
        <a:xfrm>
          <a:off x="1505687" y="1152268"/>
          <a:ext cx="7351296" cy="3672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>
              <a:latin typeface="Calibri" panose="020F0502020204030204" pitchFamily="34" charset="0"/>
            </a:rPr>
            <a:t>odpowiadają za prawidłowe umieszczenie trzyznakowych </a:t>
          </a:r>
          <a:r>
            <a:rPr lang="pl-PL" sz="2400" b="1" kern="1200" dirty="0" smtClean="0">
              <a:latin typeface="Calibri" panose="020F0502020204030204" pitchFamily="34" charset="0"/>
            </a:rPr>
            <a:t>kodów, numerów PESEL</a:t>
          </a:r>
          <a:r>
            <a:rPr lang="pl-PL" sz="2400" kern="1200" dirty="0" smtClean="0">
              <a:latin typeface="Calibri" panose="020F0502020204030204" pitchFamily="34" charset="0"/>
            </a:rPr>
            <a:t> i </a:t>
          </a:r>
          <a:r>
            <a:rPr lang="pl-PL" sz="2400" b="1" kern="1200" dirty="0" smtClean="0">
              <a:latin typeface="Calibri" panose="020F0502020204030204" pitchFamily="34" charset="0"/>
            </a:rPr>
            <a:t>naklejek</a:t>
          </a:r>
          <a:r>
            <a:rPr lang="pl-PL" sz="2400" kern="1200" dirty="0" smtClean="0">
              <a:latin typeface="Calibri" panose="020F0502020204030204" pitchFamily="34" charset="0"/>
            </a:rPr>
            <a:t> przygotowanych przez OKE w wyznaczonych miejscach arkusza</a:t>
          </a:r>
          <a:endParaRPr lang="pl-PL" sz="2400" kern="1200" dirty="0">
            <a:latin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>
              <a:latin typeface="Calibri" panose="020F0502020204030204" pitchFamily="34" charset="0"/>
            </a:rPr>
            <a:t>odpowiadają za to, by zdający pracowali </a:t>
          </a:r>
          <a:r>
            <a:rPr lang="pl-PL" sz="2400" b="1" kern="1200" dirty="0" smtClean="0">
              <a:latin typeface="Calibri" panose="020F0502020204030204" pitchFamily="34" charset="0"/>
            </a:rPr>
            <a:t>samodzielnie</a:t>
          </a:r>
          <a:r>
            <a:rPr lang="pl-PL" sz="2400" kern="1200" dirty="0" smtClean="0">
              <a:latin typeface="Calibri" panose="020F0502020204030204" pitchFamily="34" charset="0"/>
            </a:rPr>
            <a:t> i </a:t>
          </a:r>
          <a:r>
            <a:rPr lang="pl-PL" sz="2400" b="1" kern="1200" dirty="0" smtClean="0">
              <a:latin typeface="Calibri" panose="020F0502020204030204" pitchFamily="34" charset="0"/>
            </a:rPr>
            <a:t>nie zakłócali</a:t>
          </a:r>
          <a:r>
            <a:rPr lang="pl-PL" sz="2400" kern="1200" dirty="0" smtClean="0">
              <a:latin typeface="Calibri" panose="020F0502020204030204" pitchFamily="34" charset="0"/>
            </a:rPr>
            <a:t> pracy innym uczniom oraz </a:t>
          </a:r>
          <a:r>
            <a:rPr lang="pl-PL" sz="2400" b="1" kern="1200" dirty="0" smtClean="0">
              <a:latin typeface="Calibri" panose="020F0502020204030204" pitchFamily="34" charset="0"/>
            </a:rPr>
            <a:t>nie używali</a:t>
          </a:r>
          <a:r>
            <a:rPr lang="pl-PL" sz="2400" kern="1200" dirty="0" smtClean="0">
              <a:latin typeface="Calibri" panose="020F0502020204030204" pitchFamily="34" charset="0"/>
            </a:rPr>
            <a:t> korektorów, kalkulatorów, słowników oraz innych przyborów niedozwolonych na sprawdzianie </a:t>
          </a:r>
          <a:endParaRPr lang="pl-PL" sz="2400" kern="1200" dirty="0">
            <a:latin typeface="Calibri" panose="020F0502020204030204" pitchFamily="34" charset="0"/>
          </a:endParaRPr>
        </a:p>
      </dsp:txBody>
      <dsp:txXfrm>
        <a:off x="1613236" y="1259817"/>
        <a:ext cx="7136198" cy="34569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7C481-3D8E-4C77-A4E7-6143F5439453}">
      <dsp:nvSpPr>
        <dsp:cNvPr id="0" name=""/>
        <dsp:cNvSpPr/>
      </dsp:nvSpPr>
      <dsp:spPr>
        <a:xfrm>
          <a:off x="0" y="240"/>
          <a:ext cx="7351296" cy="2160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190500" numCol="1" spcCol="1270" anchor="t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000" kern="1200" dirty="0" smtClean="0"/>
            <a:t>PZN i Członkowie ZN</a:t>
          </a:r>
          <a:endParaRPr lang="pl-PL" sz="5000" kern="1200" dirty="0"/>
        </a:p>
      </dsp:txBody>
      <dsp:txXfrm>
        <a:off x="0" y="240"/>
        <a:ext cx="7351296" cy="1440000"/>
      </dsp:txXfrm>
    </dsp:sp>
    <dsp:sp modelId="{E204AB1D-8508-4EB4-AF36-65C637175596}">
      <dsp:nvSpPr>
        <dsp:cNvPr id="0" name=""/>
        <dsp:cNvSpPr/>
      </dsp:nvSpPr>
      <dsp:spPr>
        <a:xfrm>
          <a:off x="1440187" y="1440153"/>
          <a:ext cx="7351296" cy="288000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>
              <a:latin typeface="Calibri" panose="020F0502020204030204" pitchFamily="34" charset="0"/>
            </a:rPr>
            <a:t>dopilnowują, aby </a:t>
          </a:r>
          <a:r>
            <a:rPr lang="pl-PL" sz="2400" b="1" kern="1200" dirty="0" smtClean="0">
              <a:latin typeface="Calibri" panose="020F0502020204030204" pitchFamily="34" charset="0"/>
            </a:rPr>
            <a:t>w czasie dodatkowych 5 minut </a:t>
          </a:r>
          <a:r>
            <a:rPr lang="pl-PL" sz="2400" b="1" u="sng" kern="1200" dirty="0" smtClean="0">
              <a:latin typeface="Calibri" panose="020F0502020204030204" pitchFamily="34" charset="0"/>
            </a:rPr>
            <a:t>uczniowie </a:t>
          </a:r>
          <a:r>
            <a:rPr lang="pl-PL" sz="2400" b="1" kern="1200" dirty="0" smtClean="0">
              <a:latin typeface="Calibri" panose="020F0502020204030204" pitchFamily="34" charset="0"/>
            </a:rPr>
            <a:t>sprawdzili poprawność przeniesienia </a:t>
          </a:r>
          <a:r>
            <a:rPr lang="pl-PL" sz="2400" kern="1200" dirty="0" smtClean="0">
              <a:latin typeface="Calibri" panose="020F0502020204030204" pitchFamily="34" charset="0"/>
            </a:rPr>
            <a:t>odpowiedzi na kartę odpowiedzi</a:t>
          </a:r>
          <a:endParaRPr lang="pl-PL" sz="2400" kern="1200" dirty="0">
            <a:latin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>
              <a:latin typeface="Calibri" panose="020F0502020204030204" pitchFamily="34" charset="0"/>
            </a:rPr>
            <a:t>odbierają od uczniów arkusze egzaminacyjne, sprawdzają ich </a:t>
          </a:r>
          <a:r>
            <a:rPr lang="pl-PL" sz="2400" b="1" kern="1200" dirty="0" smtClean="0">
              <a:latin typeface="Calibri" panose="020F0502020204030204" pitchFamily="34" charset="0"/>
            </a:rPr>
            <a:t>kompletność</a:t>
          </a:r>
        </a:p>
      </dsp:txBody>
      <dsp:txXfrm>
        <a:off x="1524539" y="1524505"/>
        <a:ext cx="7182592" cy="27112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9D016-11E8-42CB-82D1-5F9D46DFADA4}">
      <dsp:nvSpPr>
        <dsp:cNvPr id="0" name=""/>
        <dsp:cNvSpPr/>
      </dsp:nvSpPr>
      <dsp:spPr>
        <a:xfrm>
          <a:off x="0" y="0"/>
          <a:ext cx="6708985" cy="85545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rgbClr val="FFFF00"/>
              </a:solidFill>
            </a:rPr>
            <a:t>PZN po upływie czasu na pracę z arkuszem</a:t>
          </a:r>
          <a:endParaRPr lang="pl-PL" sz="2200" b="1" kern="1200" dirty="0">
            <a:solidFill>
              <a:srgbClr val="FFFF00"/>
            </a:solidFill>
          </a:endParaRPr>
        </a:p>
      </dsp:txBody>
      <dsp:txXfrm>
        <a:off x="25055" y="25055"/>
        <a:ext cx="5685795" cy="805345"/>
      </dsp:txXfrm>
    </dsp:sp>
    <dsp:sp modelId="{09CCEEFF-6AB6-4AC9-AE51-E90FE8CD10B7}">
      <dsp:nvSpPr>
        <dsp:cNvPr id="0" name=""/>
        <dsp:cNvSpPr/>
      </dsp:nvSpPr>
      <dsp:spPr>
        <a:xfrm>
          <a:off x="500995" y="974268"/>
          <a:ext cx="6708985" cy="85545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99299"/>
            <a:satOff val="10932"/>
            <a:lumOff val="169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smtClean="0">
              <a:solidFill>
                <a:schemeClr val="tx1"/>
              </a:solidFill>
            </a:rPr>
            <a:t>informuje zdających o zakończeniu pracy </a:t>
          </a:r>
          <a:endParaRPr lang="pl-PL" sz="2200" kern="1200" dirty="0">
            <a:solidFill>
              <a:schemeClr val="tx1"/>
            </a:solidFill>
          </a:endParaRPr>
        </a:p>
      </dsp:txBody>
      <dsp:txXfrm>
        <a:off x="526050" y="999323"/>
        <a:ext cx="5601833" cy="805345"/>
      </dsp:txXfrm>
    </dsp:sp>
    <dsp:sp modelId="{23C7E43B-E38A-4E88-BA14-BBA548B886B8}">
      <dsp:nvSpPr>
        <dsp:cNvPr id="0" name=""/>
        <dsp:cNvSpPr/>
      </dsp:nvSpPr>
      <dsp:spPr>
        <a:xfrm>
          <a:off x="1001991" y="1948536"/>
          <a:ext cx="6708985" cy="85545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98598"/>
            <a:satOff val="21864"/>
            <a:lumOff val="3396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smtClean="0">
              <a:solidFill>
                <a:schemeClr val="tx1"/>
              </a:solidFill>
            </a:rPr>
            <a:t>poleca sprawdzenie poprawności </a:t>
          </a:r>
          <a:br>
            <a:rPr lang="pl-PL" sz="2200" kern="1200" smtClean="0">
              <a:solidFill>
                <a:schemeClr val="tx1"/>
              </a:solidFill>
            </a:rPr>
          </a:br>
          <a:r>
            <a:rPr lang="pl-PL" sz="2200" kern="1200" smtClean="0">
              <a:solidFill>
                <a:schemeClr val="tx1"/>
              </a:solidFill>
            </a:rPr>
            <a:t>przeniesienia odpowiedzi na kartę odpowiedzi </a:t>
          </a:r>
          <a:endParaRPr lang="pl-PL" sz="2200" kern="1200" dirty="0">
            <a:solidFill>
              <a:schemeClr val="tx1"/>
            </a:solidFill>
          </a:endParaRPr>
        </a:p>
      </dsp:txBody>
      <dsp:txXfrm>
        <a:off x="1027046" y="1973591"/>
        <a:ext cx="5601833" cy="805345"/>
      </dsp:txXfrm>
    </dsp:sp>
    <dsp:sp modelId="{A6B1A3D0-A860-4D94-A187-B578B4C7EADC}">
      <dsp:nvSpPr>
        <dsp:cNvPr id="0" name=""/>
        <dsp:cNvSpPr/>
      </dsp:nvSpPr>
      <dsp:spPr>
        <a:xfrm>
          <a:off x="1502986" y="2922804"/>
          <a:ext cx="6708985" cy="85545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98598"/>
            <a:satOff val="21864"/>
            <a:lumOff val="3396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kern="1200" smtClean="0">
              <a:solidFill>
                <a:schemeClr val="tx1"/>
              </a:solidFill>
            </a:rPr>
            <a:t>przeznacza na tę czynność </a:t>
          </a:r>
          <a:r>
            <a:rPr lang="pl-PL" sz="2000" b="1" kern="1200" smtClean="0">
              <a:solidFill>
                <a:schemeClr val="tx1"/>
              </a:solidFill>
            </a:rPr>
            <a:t>5 minut</a:t>
          </a:r>
          <a:r>
            <a:rPr lang="pl-PL" sz="2000" kern="1200" smtClean="0">
              <a:solidFill>
                <a:schemeClr val="tx1"/>
              </a:solidFill>
            </a:rPr>
            <a:t>, ten czas nie może być wykorzystany na rozwiązywanie zadań</a:t>
          </a:r>
          <a:endParaRPr lang="pl-PL" sz="2000" kern="1200" dirty="0" smtClean="0">
            <a:solidFill>
              <a:schemeClr val="tx1"/>
            </a:solidFill>
          </a:endParaRPr>
        </a:p>
      </dsp:txBody>
      <dsp:txXfrm>
        <a:off x="1528041" y="2947859"/>
        <a:ext cx="5601833" cy="805345"/>
      </dsp:txXfrm>
    </dsp:sp>
    <dsp:sp modelId="{3F6A742F-A40C-4772-92E0-169861A32B01}">
      <dsp:nvSpPr>
        <dsp:cNvPr id="0" name=""/>
        <dsp:cNvSpPr/>
      </dsp:nvSpPr>
      <dsp:spPr>
        <a:xfrm>
          <a:off x="2003982" y="3897072"/>
          <a:ext cx="6708985" cy="85545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solidFill>
                <a:schemeClr val="tx1"/>
              </a:solidFill>
            </a:rPr>
            <a:t>poleca zamknięcie arkuszy oraz odłożenie ich na brzeg stolika </a:t>
          </a:r>
          <a:endParaRPr lang="pl-PL" sz="2200" kern="1200" dirty="0">
            <a:solidFill>
              <a:schemeClr val="tx1"/>
            </a:solidFill>
          </a:endParaRPr>
        </a:p>
      </dsp:txBody>
      <dsp:txXfrm>
        <a:off x="2029037" y="3922127"/>
        <a:ext cx="5601833" cy="805345"/>
      </dsp:txXfrm>
    </dsp:sp>
    <dsp:sp modelId="{829FA119-15E1-4F5A-9B2D-3A3157FF6263}">
      <dsp:nvSpPr>
        <dsp:cNvPr id="0" name=""/>
        <dsp:cNvSpPr/>
      </dsp:nvSpPr>
      <dsp:spPr>
        <a:xfrm>
          <a:off x="6152939" y="624957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>
            <a:solidFill>
              <a:schemeClr val="tx1"/>
            </a:solidFill>
          </a:endParaRPr>
        </a:p>
      </dsp:txBody>
      <dsp:txXfrm>
        <a:off x="6278049" y="624957"/>
        <a:ext cx="305825" cy="418424"/>
      </dsp:txXfrm>
    </dsp:sp>
    <dsp:sp modelId="{C9BA7629-B628-46B2-B1E2-B7CBC69FDBEA}">
      <dsp:nvSpPr>
        <dsp:cNvPr id="0" name=""/>
        <dsp:cNvSpPr/>
      </dsp:nvSpPr>
      <dsp:spPr>
        <a:xfrm>
          <a:off x="6653935" y="1599225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>
            <a:solidFill>
              <a:schemeClr val="tx1"/>
            </a:solidFill>
          </a:endParaRPr>
        </a:p>
      </dsp:txBody>
      <dsp:txXfrm>
        <a:off x="6779045" y="1599225"/>
        <a:ext cx="305825" cy="418424"/>
      </dsp:txXfrm>
    </dsp:sp>
    <dsp:sp modelId="{24A2EAAB-4299-451F-85F2-33F45D43BEE5}">
      <dsp:nvSpPr>
        <dsp:cNvPr id="0" name=""/>
        <dsp:cNvSpPr/>
      </dsp:nvSpPr>
      <dsp:spPr>
        <a:xfrm>
          <a:off x="7154930" y="2559236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>
            <a:solidFill>
              <a:schemeClr val="tx1"/>
            </a:solidFill>
          </a:endParaRPr>
        </a:p>
      </dsp:txBody>
      <dsp:txXfrm>
        <a:off x="7280040" y="2559236"/>
        <a:ext cx="305825" cy="418424"/>
      </dsp:txXfrm>
    </dsp:sp>
    <dsp:sp modelId="{E21FAB73-5FDD-40A5-B6F4-16D2A09A1745}">
      <dsp:nvSpPr>
        <dsp:cNvPr id="0" name=""/>
        <dsp:cNvSpPr/>
      </dsp:nvSpPr>
      <dsp:spPr>
        <a:xfrm>
          <a:off x="7655926" y="3543009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>
            <a:solidFill>
              <a:schemeClr val="tx1"/>
            </a:solidFill>
          </a:endParaRPr>
        </a:p>
      </dsp:txBody>
      <dsp:txXfrm>
        <a:off x="7781036" y="3543009"/>
        <a:ext cx="305825" cy="41842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7B9E0-6A02-4A0E-A79B-81D8CF767CD5}">
      <dsp:nvSpPr>
        <dsp:cNvPr id="0" name=""/>
        <dsp:cNvSpPr/>
      </dsp:nvSpPr>
      <dsp:spPr>
        <a:xfrm>
          <a:off x="0" y="0"/>
          <a:ext cx="7406022" cy="142575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FFFF00"/>
              </a:solidFill>
            </a:rPr>
            <a:t>PZN po upływie czasu na pracę z arkuszem</a:t>
          </a:r>
          <a:endParaRPr lang="pl-PL" sz="2400" b="1" kern="1200" dirty="0">
            <a:solidFill>
              <a:srgbClr val="FFFF00"/>
            </a:solidFill>
          </a:endParaRPr>
        </a:p>
      </dsp:txBody>
      <dsp:txXfrm>
        <a:off x="41759" y="41759"/>
        <a:ext cx="5867518" cy="1342240"/>
      </dsp:txXfrm>
    </dsp:sp>
    <dsp:sp modelId="{EEB6B744-0A18-486C-877B-DD404BED2228}">
      <dsp:nvSpPr>
        <dsp:cNvPr id="0" name=""/>
        <dsp:cNvSpPr/>
      </dsp:nvSpPr>
      <dsp:spPr>
        <a:xfrm>
          <a:off x="653472" y="1663384"/>
          <a:ext cx="7406022" cy="142575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32165"/>
            <a:satOff val="18220"/>
            <a:lumOff val="2830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smtClean="0">
              <a:solidFill>
                <a:schemeClr val="tx1"/>
              </a:solidFill>
            </a:rPr>
            <a:t>informuje zdających o zakończeniu pracy 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695231" y="1705143"/>
        <a:ext cx="5742289" cy="1342240"/>
      </dsp:txXfrm>
    </dsp:sp>
    <dsp:sp modelId="{CB12E10A-0C7F-4278-A0F6-26851EC93ECF}">
      <dsp:nvSpPr>
        <dsp:cNvPr id="0" name=""/>
        <dsp:cNvSpPr/>
      </dsp:nvSpPr>
      <dsp:spPr>
        <a:xfrm>
          <a:off x="1306945" y="3326769"/>
          <a:ext cx="7406022" cy="142575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32165"/>
            <a:satOff val="18220"/>
            <a:lumOff val="2830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kern="1200" smtClean="0">
              <a:solidFill>
                <a:schemeClr val="tx1"/>
              </a:solidFill>
            </a:rPr>
            <a:t>poleca zamknięcie arkuszy oraz odłożenie ich na brzeg stolika</a:t>
          </a:r>
          <a:endParaRPr lang="pl-PL" sz="2400" kern="1200" dirty="0" smtClean="0">
            <a:solidFill>
              <a:schemeClr val="tx1"/>
            </a:solidFill>
          </a:endParaRPr>
        </a:p>
      </dsp:txBody>
      <dsp:txXfrm>
        <a:off x="1348704" y="3368528"/>
        <a:ext cx="5742289" cy="1342240"/>
      </dsp:txXfrm>
    </dsp:sp>
    <dsp:sp modelId="{AA757443-FA86-4E39-841F-70E8C78F6E7A}">
      <dsp:nvSpPr>
        <dsp:cNvPr id="0" name=""/>
        <dsp:cNvSpPr/>
      </dsp:nvSpPr>
      <dsp:spPr>
        <a:xfrm>
          <a:off x="6479279" y="1081200"/>
          <a:ext cx="926742" cy="9267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>
            <a:solidFill>
              <a:schemeClr val="tx1"/>
            </a:solidFill>
          </a:endParaRPr>
        </a:p>
      </dsp:txBody>
      <dsp:txXfrm>
        <a:off x="6687796" y="1081200"/>
        <a:ext cx="509708" cy="697373"/>
      </dsp:txXfrm>
    </dsp:sp>
    <dsp:sp modelId="{7826DC2A-1CB8-4ECA-AB0A-EFF932C03F23}">
      <dsp:nvSpPr>
        <dsp:cNvPr id="0" name=""/>
        <dsp:cNvSpPr/>
      </dsp:nvSpPr>
      <dsp:spPr>
        <a:xfrm>
          <a:off x="7132752" y="2735079"/>
          <a:ext cx="926742" cy="9267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>
            <a:solidFill>
              <a:schemeClr val="tx1"/>
            </a:solidFill>
          </a:endParaRPr>
        </a:p>
      </dsp:txBody>
      <dsp:txXfrm>
        <a:off x="7341269" y="2735079"/>
        <a:ext cx="509708" cy="69737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4B268-337D-4A15-B113-969A5039E0D8}">
      <dsp:nvSpPr>
        <dsp:cNvPr id="0" name=""/>
        <dsp:cNvSpPr/>
      </dsp:nvSpPr>
      <dsp:spPr>
        <a:xfrm>
          <a:off x="868" y="215117"/>
          <a:ext cx="8704963" cy="705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/>
              </a:solidFill>
            </a:rPr>
            <a:t>w części pierwszej SPRAWDZIANU 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21525" y="235774"/>
        <a:ext cx="8663649" cy="663958"/>
      </dsp:txXfrm>
    </dsp:sp>
    <dsp:sp modelId="{5DFC725B-90E9-4F0D-BFFB-9896B3126D34}">
      <dsp:nvSpPr>
        <dsp:cNvPr id="0" name=""/>
        <dsp:cNvSpPr/>
      </dsp:nvSpPr>
      <dsp:spPr>
        <a:xfrm>
          <a:off x="4002" y="1033151"/>
          <a:ext cx="3322669" cy="2107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>
              <a:solidFill>
                <a:schemeClr val="tx1"/>
              </a:solidFill>
            </a:rPr>
            <a:t>zeszyty zadań</a:t>
          </a:r>
          <a:endParaRPr lang="pl-PL" sz="3400" kern="1200" dirty="0">
            <a:solidFill>
              <a:schemeClr val="tx1"/>
            </a:solidFill>
          </a:endParaRPr>
        </a:p>
      </dsp:txBody>
      <dsp:txXfrm>
        <a:off x="65721" y="1094870"/>
        <a:ext cx="3199231" cy="1983801"/>
      </dsp:txXfrm>
    </dsp:sp>
    <dsp:sp modelId="{A3935ACE-D963-4019-8BBA-EE16EB705092}">
      <dsp:nvSpPr>
        <dsp:cNvPr id="0" name=""/>
        <dsp:cNvSpPr/>
      </dsp:nvSpPr>
      <dsp:spPr>
        <a:xfrm>
          <a:off x="3605776" y="1033151"/>
          <a:ext cx="5103189" cy="2107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>
              <a:solidFill>
                <a:schemeClr val="tx1"/>
              </a:solidFill>
            </a:rPr>
            <a:t>karty rozwiązań zadań otwartych z języka polskiego i z matematyki wraz z kartą odpowiedzi</a:t>
          </a:r>
        </a:p>
      </dsp:txBody>
      <dsp:txXfrm>
        <a:off x="3667495" y="1094870"/>
        <a:ext cx="4979751" cy="1983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EC89-B945-4846-A90E-03AE3D69E838}">
      <dsp:nvSpPr>
        <dsp:cNvPr id="0" name=""/>
        <dsp:cNvSpPr/>
      </dsp:nvSpPr>
      <dsp:spPr>
        <a:xfrm>
          <a:off x="0" y="527"/>
          <a:ext cx="7289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20796B-7504-478A-A155-6964CA663003}">
      <dsp:nvSpPr>
        <dsp:cNvPr id="0" name=""/>
        <dsp:cNvSpPr/>
      </dsp:nvSpPr>
      <dsp:spPr>
        <a:xfrm>
          <a:off x="0" y="527"/>
          <a:ext cx="7289800" cy="863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sejf</a:t>
          </a:r>
          <a:r>
            <a:rPr lang="pl-PL" sz="2200" kern="1200" dirty="0" smtClean="0"/>
            <a:t> (szafa metalowa) do zabezpieczenia materiałów </a:t>
          </a:r>
          <a:br>
            <a:rPr lang="pl-PL" sz="2200" kern="1200" dirty="0" smtClean="0"/>
          </a:br>
          <a:r>
            <a:rPr lang="pl-PL" sz="2200" kern="1200" dirty="0" smtClean="0"/>
            <a:t>lub specjalnie przeznaczone do tego celu </a:t>
          </a:r>
          <a:r>
            <a:rPr lang="pl-PL" sz="2200" b="1" kern="1200" dirty="0" smtClean="0"/>
            <a:t>pomieszczenie </a:t>
          </a:r>
          <a:endParaRPr lang="pl-PL" sz="2200" b="1" kern="1200" dirty="0"/>
        </a:p>
      </dsp:txBody>
      <dsp:txXfrm>
        <a:off x="0" y="527"/>
        <a:ext cx="7289800" cy="863766"/>
      </dsp:txXfrm>
    </dsp:sp>
    <dsp:sp modelId="{45448E86-8215-428D-9ABB-359C2C4688FE}">
      <dsp:nvSpPr>
        <dsp:cNvPr id="0" name=""/>
        <dsp:cNvSpPr/>
      </dsp:nvSpPr>
      <dsp:spPr>
        <a:xfrm>
          <a:off x="0" y="864293"/>
          <a:ext cx="7289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547FC7-42B8-4D67-B8A8-388D95B264F9}">
      <dsp:nvSpPr>
        <dsp:cNvPr id="0" name=""/>
        <dsp:cNvSpPr/>
      </dsp:nvSpPr>
      <dsp:spPr>
        <a:xfrm>
          <a:off x="0" y="864293"/>
          <a:ext cx="7289800" cy="863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sprzęt</a:t>
          </a:r>
          <a:r>
            <a:rPr lang="pl-PL" sz="2200" kern="1200" dirty="0" smtClean="0"/>
            <a:t> </a:t>
          </a:r>
          <a:r>
            <a:rPr lang="pl-PL" sz="2200" b="1" kern="1200" dirty="0" smtClean="0"/>
            <a:t>do odtwarzania</a:t>
          </a:r>
          <a:r>
            <a:rPr lang="pl-PL" sz="2200" kern="1200" dirty="0" smtClean="0"/>
            <a:t> płyt CD i dobre </a:t>
          </a:r>
          <a:r>
            <a:rPr lang="pl-PL" sz="2200" b="1" kern="1200" dirty="0" smtClean="0"/>
            <a:t>nagłośnienie</a:t>
          </a:r>
          <a:r>
            <a:rPr lang="pl-PL" sz="2200" kern="1200" dirty="0" smtClean="0"/>
            <a:t> </a:t>
          </a:r>
          <a:br>
            <a:rPr lang="pl-PL" sz="2200" kern="1200" dirty="0" smtClean="0"/>
          </a:br>
          <a:r>
            <a:rPr lang="pl-PL" sz="2200" kern="1200" dirty="0" smtClean="0"/>
            <a:t>w salach</a:t>
          </a:r>
          <a:endParaRPr lang="pl-PL" sz="2200" kern="1200" dirty="0"/>
        </a:p>
      </dsp:txBody>
      <dsp:txXfrm>
        <a:off x="0" y="864293"/>
        <a:ext cx="7289800" cy="863766"/>
      </dsp:txXfrm>
    </dsp:sp>
    <dsp:sp modelId="{52A1285D-50D1-433F-924D-D496E0DCE99F}">
      <dsp:nvSpPr>
        <dsp:cNvPr id="0" name=""/>
        <dsp:cNvSpPr/>
      </dsp:nvSpPr>
      <dsp:spPr>
        <a:xfrm>
          <a:off x="0" y="1728059"/>
          <a:ext cx="7289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F06838-6B4F-4BA0-943C-B74AFC6EBDB4}">
      <dsp:nvSpPr>
        <dsp:cNvPr id="0" name=""/>
        <dsp:cNvSpPr/>
      </dsp:nvSpPr>
      <dsp:spPr>
        <a:xfrm>
          <a:off x="0" y="1728059"/>
          <a:ext cx="7289800" cy="863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sprzęt do nagrywania</a:t>
          </a:r>
          <a:r>
            <a:rPr lang="pl-PL" sz="2200" kern="1200" dirty="0" smtClean="0"/>
            <a:t> przebiegu sprawdzianu, w przypadku gdy zdający korzysta z pomocy nauczyciela wspomagającego </a:t>
          </a:r>
          <a:endParaRPr lang="pl-PL" sz="2200" kern="1200" dirty="0"/>
        </a:p>
      </dsp:txBody>
      <dsp:txXfrm>
        <a:off x="0" y="1728059"/>
        <a:ext cx="7289800" cy="863766"/>
      </dsp:txXfrm>
    </dsp:sp>
    <dsp:sp modelId="{E95767D7-823A-411D-B245-4EAEF9C92423}">
      <dsp:nvSpPr>
        <dsp:cNvPr id="0" name=""/>
        <dsp:cNvSpPr/>
      </dsp:nvSpPr>
      <dsp:spPr>
        <a:xfrm>
          <a:off x="0" y="2591825"/>
          <a:ext cx="7289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F547A5-16D7-4636-837C-AE3B5890BBFF}">
      <dsp:nvSpPr>
        <dsp:cNvPr id="0" name=""/>
        <dsp:cNvSpPr/>
      </dsp:nvSpPr>
      <dsp:spPr>
        <a:xfrm>
          <a:off x="0" y="2591825"/>
          <a:ext cx="7289800" cy="863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łącze internetowe </a:t>
          </a:r>
          <a:endParaRPr lang="pl-PL" sz="2200" b="1" kern="1200" dirty="0"/>
        </a:p>
      </dsp:txBody>
      <dsp:txXfrm>
        <a:off x="0" y="2591825"/>
        <a:ext cx="7289800" cy="863766"/>
      </dsp:txXfrm>
    </dsp:sp>
    <dsp:sp modelId="{CE633ACD-1C1A-4E1F-A24C-4FD51C642C49}">
      <dsp:nvSpPr>
        <dsp:cNvPr id="0" name=""/>
        <dsp:cNvSpPr/>
      </dsp:nvSpPr>
      <dsp:spPr>
        <a:xfrm>
          <a:off x="0" y="3455591"/>
          <a:ext cx="7289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0DA31D-60B0-4396-A042-8832AFA6A27A}">
      <dsp:nvSpPr>
        <dsp:cNvPr id="0" name=""/>
        <dsp:cNvSpPr/>
      </dsp:nvSpPr>
      <dsp:spPr>
        <a:xfrm>
          <a:off x="0" y="3455591"/>
          <a:ext cx="7289800" cy="863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dostępne połączenie telefoniczne</a:t>
          </a:r>
          <a:endParaRPr lang="pl-PL" sz="2200" b="1" kern="1200" dirty="0"/>
        </a:p>
      </dsp:txBody>
      <dsp:txXfrm>
        <a:off x="0" y="3455591"/>
        <a:ext cx="7289800" cy="86376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6E2FC-019D-458E-AE2B-CF9653796571}">
      <dsp:nvSpPr>
        <dsp:cNvPr id="0" name=""/>
        <dsp:cNvSpPr/>
      </dsp:nvSpPr>
      <dsp:spPr>
        <a:xfrm>
          <a:off x="0" y="1265"/>
          <a:ext cx="8640960" cy="12948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i="0" kern="1200" dirty="0" smtClean="0"/>
            <a:t>Członkowie ZN </a:t>
          </a:r>
          <a:r>
            <a:rPr lang="pl-PL" sz="3200" b="1" i="0" kern="1200" dirty="0" smtClean="0"/>
            <a:t/>
          </a:r>
          <a:br>
            <a:rPr lang="pl-PL" sz="3200" b="1" i="0" kern="1200" dirty="0" smtClean="0"/>
          </a:br>
          <a:r>
            <a:rPr lang="pl-PL" sz="3200" b="1" i="0" kern="1200" dirty="0" smtClean="0"/>
            <a:t>oddzielają </a:t>
          </a:r>
          <a:r>
            <a:rPr lang="pl-PL" sz="3200" kern="1200" dirty="0" smtClean="0"/>
            <a:t>elementy arkuszy </a:t>
          </a:r>
          <a:br>
            <a:rPr lang="pl-PL" sz="3200" kern="1200" dirty="0" smtClean="0"/>
          </a:br>
          <a:r>
            <a:rPr lang="pl-PL" sz="3200" kern="1200" dirty="0" smtClean="0"/>
            <a:t>przekazywane do OKE od zeszytów zadań</a:t>
          </a:r>
          <a:endParaRPr lang="pl-PL" sz="3200" kern="1200" dirty="0"/>
        </a:p>
      </dsp:txBody>
      <dsp:txXfrm>
        <a:off x="63211" y="64476"/>
        <a:ext cx="8514538" cy="116845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4B268-337D-4A15-B113-969A5039E0D8}">
      <dsp:nvSpPr>
        <dsp:cNvPr id="0" name=""/>
        <dsp:cNvSpPr/>
      </dsp:nvSpPr>
      <dsp:spPr>
        <a:xfrm>
          <a:off x="81" y="214696"/>
          <a:ext cx="8634580" cy="705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/>
              </a:solidFill>
            </a:rPr>
            <a:t>w części drugiej SPRAWDZIANU 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20738" y="235353"/>
        <a:ext cx="8593266" cy="663958"/>
      </dsp:txXfrm>
    </dsp:sp>
    <dsp:sp modelId="{5DFC725B-90E9-4F0D-BFFB-9896B3126D34}">
      <dsp:nvSpPr>
        <dsp:cNvPr id="0" name=""/>
        <dsp:cNvSpPr/>
      </dsp:nvSpPr>
      <dsp:spPr>
        <a:xfrm>
          <a:off x="3189" y="1031798"/>
          <a:ext cx="4143272" cy="2107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chemeClr val="tx1"/>
              </a:solidFill>
            </a:rPr>
            <a:t>zeszyty zadań</a:t>
          </a:r>
          <a:endParaRPr lang="pl-PL" sz="3200" kern="1200" dirty="0">
            <a:solidFill>
              <a:schemeClr val="tx1"/>
            </a:solidFill>
          </a:endParaRPr>
        </a:p>
      </dsp:txBody>
      <dsp:txXfrm>
        <a:off x="64908" y="1093517"/>
        <a:ext cx="4019834" cy="1983801"/>
      </dsp:txXfrm>
    </dsp:sp>
    <dsp:sp modelId="{A3935ACE-D963-4019-8BBA-EE16EB705092}">
      <dsp:nvSpPr>
        <dsp:cNvPr id="0" name=""/>
        <dsp:cNvSpPr/>
      </dsp:nvSpPr>
      <dsp:spPr>
        <a:xfrm>
          <a:off x="4494497" y="1031798"/>
          <a:ext cx="4143272" cy="2107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chemeClr val="tx1"/>
              </a:solidFill>
            </a:rPr>
            <a:t>karty odpowiedzi</a:t>
          </a:r>
        </a:p>
      </dsp:txBody>
      <dsp:txXfrm>
        <a:off x="4556216" y="1093517"/>
        <a:ext cx="4019834" cy="198380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6E2FC-019D-458E-AE2B-CF9653796571}">
      <dsp:nvSpPr>
        <dsp:cNvPr id="0" name=""/>
        <dsp:cNvSpPr/>
      </dsp:nvSpPr>
      <dsp:spPr>
        <a:xfrm>
          <a:off x="0" y="1265"/>
          <a:ext cx="8640960" cy="12948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i="0" kern="1200" dirty="0" smtClean="0"/>
            <a:t>Członkowie ZN </a:t>
          </a:r>
          <a:br>
            <a:rPr lang="pl-PL" sz="3200" b="0" i="0" kern="1200" dirty="0" smtClean="0"/>
          </a:br>
          <a:r>
            <a:rPr lang="pl-PL" sz="3200" b="1" i="0" kern="1200" dirty="0" smtClean="0"/>
            <a:t>oddzielają</a:t>
          </a:r>
          <a:r>
            <a:rPr lang="pl-PL" sz="3200" b="0" i="0" kern="1200" dirty="0" smtClean="0"/>
            <a:t> </a:t>
          </a:r>
          <a:r>
            <a:rPr lang="pl-PL" sz="3200" kern="1200" dirty="0" smtClean="0"/>
            <a:t>elementy arkuszy </a:t>
          </a:r>
          <a:br>
            <a:rPr lang="pl-PL" sz="3200" kern="1200" dirty="0" smtClean="0"/>
          </a:br>
          <a:r>
            <a:rPr lang="pl-PL" sz="3200" kern="1200" dirty="0" smtClean="0"/>
            <a:t>przekazywane do OKE od zeszytów zadań</a:t>
          </a:r>
          <a:endParaRPr lang="pl-PL" sz="3200" kern="1200" dirty="0"/>
        </a:p>
      </dsp:txBody>
      <dsp:txXfrm>
        <a:off x="63211" y="64476"/>
        <a:ext cx="8514538" cy="116845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F1CD4-17B9-4A07-8A67-88CFE8F30026}">
      <dsp:nvSpPr>
        <dsp:cNvPr id="0" name=""/>
        <dsp:cNvSpPr/>
      </dsp:nvSpPr>
      <dsp:spPr>
        <a:xfrm>
          <a:off x="1986" y="1224134"/>
          <a:ext cx="2110980" cy="2088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do OKE przekazywane są całe arkusze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63148" y="1285296"/>
        <a:ext cx="1988656" cy="1965910"/>
      </dsp:txXfrm>
    </dsp:sp>
    <dsp:sp modelId="{D4E32492-42DF-4C88-88CB-36C434A4D70A}">
      <dsp:nvSpPr>
        <dsp:cNvPr id="0" name=""/>
        <dsp:cNvSpPr/>
      </dsp:nvSpPr>
      <dsp:spPr>
        <a:xfrm rot="18289469">
          <a:off x="1795848" y="1640405"/>
          <a:ext cx="1478628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478628" y="2093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2498197" y="1624379"/>
        <a:ext cx="73931" cy="73931"/>
      </dsp:txXfrm>
    </dsp:sp>
    <dsp:sp modelId="{BB34636F-1F7E-4082-A77B-A21735C31C67}">
      <dsp:nvSpPr>
        <dsp:cNvPr id="0" name=""/>
        <dsp:cNvSpPr/>
      </dsp:nvSpPr>
      <dsp:spPr>
        <a:xfrm>
          <a:off x="2957359" y="526692"/>
          <a:ext cx="2110980" cy="1055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zeszyty zadań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2988273" y="557606"/>
        <a:ext cx="2049152" cy="993662"/>
      </dsp:txXfrm>
    </dsp:sp>
    <dsp:sp modelId="{52CAFD9B-8253-4EDF-A1F3-2BADE0792A86}">
      <dsp:nvSpPr>
        <dsp:cNvPr id="0" name=""/>
        <dsp:cNvSpPr/>
      </dsp:nvSpPr>
      <dsp:spPr>
        <a:xfrm>
          <a:off x="2112966" y="2247312"/>
          <a:ext cx="844392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844392" y="2093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2514053" y="2247142"/>
        <a:ext cx="42219" cy="42219"/>
      </dsp:txXfrm>
    </dsp:sp>
    <dsp:sp modelId="{02AB2604-15D7-41EF-ADA9-0C6404535C50}">
      <dsp:nvSpPr>
        <dsp:cNvPr id="0" name=""/>
        <dsp:cNvSpPr/>
      </dsp:nvSpPr>
      <dsp:spPr>
        <a:xfrm>
          <a:off x="2957359" y="1740506"/>
          <a:ext cx="2110980" cy="1055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karty rozwiązań zadań otwartych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2988273" y="1771420"/>
        <a:ext cx="2049152" cy="993662"/>
      </dsp:txXfrm>
    </dsp:sp>
    <dsp:sp modelId="{64B3DDA1-6C3F-43A7-AE55-8028F6DCAFC6}">
      <dsp:nvSpPr>
        <dsp:cNvPr id="0" name=""/>
        <dsp:cNvSpPr/>
      </dsp:nvSpPr>
      <dsp:spPr>
        <a:xfrm rot="3310531">
          <a:off x="1795848" y="2854218"/>
          <a:ext cx="1478628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478628" y="2093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2498197" y="2838193"/>
        <a:ext cx="73931" cy="73931"/>
      </dsp:txXfrm>
    </dsp:sp>
    <dsp:sp modelId="{C18AF2C2-1F14-4DE3-BA60-0DBC786C802A}">
      <dsp:nvSpPr>
        <dsp:cNvPr id="0" name=""/>
        <dsp:cNvSpPr/>
      </dsp:nvSpPr>
      <dsp:spPr>
        <a:xfrm>
          <a:off x="2957359" y="2954320"/>
          <a:ext cx="2110980" cy="1055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karty odpowiedzi 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2988273" y="2985234"/>
        <a:ext cx="2049152" cy="99366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00362-E6ED-41E8-8544-E61C27B1154D}">
      <dsp:nvSpPr>
        <dsp:cNvPr id="0" name=""/>
        <dsp:cNvSpPr/>
      </dsp:nvSpPr>
      <dsp:spPr>
        <a:xfrm>
          <a:off x="1134070" y="346"/>
          <a:ext cx="2303859" cy="1151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/>
              </a:solidFill>
            </a:rPr>
            <a:t>uczniowie </a:t>
          </a:r>
          <a:br>
            <a:rPr lang="pl-PL" sz="2800" kern="1200" dirty="0" smtClean="0">
              <a:solidFill>
                <a:schemeClr val="tx1"/>
              </a:solidFill>
            </a:rPr>
          </a:br>
          <a:r>
            <a:rPr lang="pl-PL" sz="2800" b="1" kern="1200" dirty="0" smtClean="0">
              <a:solidFill>
                <a:schemeClr val="tx1"/>
              </a:solidFill>
            </a:rPr>
            <a:t>nie wyrywają </a:t>
          </a:r>
          <a:endParaRPr lang="pl-PL" sz="2800" b="1" kern="1200" dirty="0">
            <a:solidFill>
              <a:schemeClr val="tx1"/>
            </a:solidFill>
          </a:endParaRPr>
        </a:p>
      </dsp:txBody>
      <dsp:txXfrm>
        <a:off x="1167809" y="34085"/>
        <a:ext cx="2236381" cy="1084451"/>
      </dsp:txXfrm>
    </dsp:sp>
    <dsp:sp modelId="{88558F8C-A4AE-4B2A-9708-D79173F949F8}">
      <dsp:nvSpPr>
        <dsp:cNvPr id="0" name=""/>
        <dsp:cNvSpPr/>
      </dsp:nvSpPr>
      <dsp:spPr>
        <a:xfrm>
          <a:off x="1364456" y="1152276"/>
          <a:ext cx="230385" cy="863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947"/>
              </a:lnTo>
              <a:lnTo>
                <a:pt x="230385" y="863947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D0B3F-8161-4DC8-A2FA-CFD012F08E88}">
      <dsp:nvSpPr>
        <dsp:cNvPr id="0" name=""/>
        <dsp:cNvSpPr/>
      </dsp:nvSpPr>
      <dsp:spPr>
        <a:xfrm>
          <a:off x="1594842" y="1440258"/>
          <a:ext cx="1843087" cy="1151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karty rozwiązań zadań otwartych</a:t>
          </a:r>
          <a:endParaRPr lang="pl-PL" sz="2000" kern="1200">
            <a:solidFill>
              <a:schemeClr val="tx1"/>
            </a:solidFill>
          </a:endParaRPr>
        </a:p>
      </dsp:txBody>
      <dsp:txXfrm>
        <a:off x="1628581" y="1473997"/>
        <a:ext cx="1775609" cy="1084451"/>
      </dsp:txXfrm>
    </dsp:sp>
    <dsp:sp modelId="{30F4C4F8-AD9E-44EE-813E-41CC219E8255}">
      <dsp:nvSpPr>
        <dsp:cNvPr id="0" name=""/>
        <dsp:cNvSpPr/>
      </dsp:nvSpPr>
      <dsp:spPr>
        <a:xfrm>
          <a:off x="1364456" y="1152276"/>
          <a:ext cx="230385" cy="2303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859"/>
              </a:lnTo>
              <a:lnTo>
                <a:pt x="230385" y="230385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ACF77-C65F-4219-A765-6FA08695AC41}">
      <dsp:nvSpPr>
        <dsp:cNvPr id="0" name=""/>
        <dsp:cNvSpPr/>
      </dsp:nvSpPr>
      <dsp:spPr>
        <a:xfrm>
          <a:off x="1594842" y="2880170"/>
          <a:ext cx="1843087" cy="1151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karty odpowiedzi</a:t>
          </a:r>
          <a:endParaRPr lang="pl-PL" sz="2000" kern="1200">
            <a:solidFill>
              <a:schemeClr val="tx1"/>
            </a:solidFill>
          </a:endParaRPr>
        </a:p>
      </dsp:txBody>
      <dsp:txXfrm>
        <a:off x="1628581" y="2913909"/>
        <a:ext cx="1775609" cy="108445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1B78F-DE9E-4947-9A83-271FE0DEE6FB}">
      <dsp:nvSpPr>
        <dsp:cNvPr id="0" name=""/>
        <dsp:cNvSpPr/>
      </dsp:nvSpPr>
      <dsp:spPr>
        <a:xfrm>
          <a:off x="0" y="0"/>
          <a:ext cx="6721890" cy="13825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zespół nadzorujący </a:t>
          </a:r>
          <a:r>
            <a:rPr lang="pl-PL" sz="2400" b="1" kern="1200" dirty="0" smtClean="0">
              <a:solidFill>
                <a:schemeClr val="tx1"/>
              </a:solidFill>
            </a:rPr>
            <a:t>w przypadku ucznia, który zgłasza, </a:t>
          </a:r>
          <a:br>
            <a:rPr lang="pl-PL" sz="2400" b="1" kern="1200" dirty="0" smtClean="0">
              <a:solidFill>
                <a:schemeClr val="tx1"/>
              </a:solidFill>
            </a:rPr>
          </a:br>
          <a:r>
            <a:rPr lang="pl-PL" sz="2400" b="1" kern="1200" dirty="0" smtClean="0">
              <a:solidFill>
                <a:schemeClr val="tx1"/>
              </a:solidFill>
            </a:rPr>
            <a:t>że nie zdążył przenieść odpowiedzi na kartę odpowiedzi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40494" y="40494"/>
        <a:ext cx="5230006" cy="1301565"/>
      </dsp:txXfrm>
    </dsp:sp>
    <dsp:sp modelId="{09E323EB-BC45-4F2E-833B-097284489898}">
      <dsp:nvSpPr>
        <dsp:cNvPr id="0" name=""/>
        <dsp:cNvSpPr/>
      </dsp:nvSpPr>
      <dsp:spPr>
        <a:xfrm>
          <a:off x="593107" y="1612979"/>
          <a:ext cx="6721890" cy="1382553"/>
        </a:xfrm>
        <a:prstGeom prst="roundRect">
          <a:avLst>
            <a:gd name="adj" fmla="val 10000"/>
          </a:avLst>
        </a:prstGeom>
        <a:solidFill>
          <a:schemeClr val="accent4">
            <a:hueOff val="-987791"/>
            <a:satOff val="11154"/>
            <a:lumOff val="59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pakuje do bezpiecznej koperty jego zeszyt zadań wraz z kartą odpowiedzi lub zeszyt zadań wraz z kartą rozwiązań i kartą odpowiedzi 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633601" y="1653473"/>
        <a:ext cx="5149134" cy="1301565"/>
      </dsp:txXfrm>
    </dsp:sp>
    <dsp:sp modelId="{E401CD37-356B-4323-BE16-DB74948453CD}">
      <dsp:nvSpPr>
        <dsp:cNvPr id="0" name=""/>
        <dsp:cNvSpPr/>
      </dsp:nvSpPr>
      <dsp:spPr>
        <a:xfrm>
          <a:off x="1186215" y="3225958"/>
          <a:ext cx="6721890" cy="1382553"/>
        </a:xfrm>
        <a:prstGeom prst="roundRect">
          <a:avLst>
            <a:gd name="adj" fmla="val 10000"/>
          </a:avLst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zaistniały fakt odnotowuje się w protokołach przebiegu sprawdzianu </a:t>
          </a:r>
          <a:br>
            <a:rPr lang="pl-PL" sz="2400" kern="1200" dirty="0" smtClean="0">
              <a:solidFill>
                <a:schemeClr val="tx1"/>
              </a:solidFill>
            </a:rPr>
          </a:br>
          <a:r>
            <a:rPr lang="pl-PL" sz="2400" kern="1200" dirty="0" smtClean="0">
              <a:solidFill>
                <a:schemeClr val="tx1"/>
              </a:solidFill>
            </a:rPr>
            <a:t>(w danej sali oraz zbiorczym)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1226709" y="3266452"/>
        <a:ext cx="5149134" cy="1301565"/>
      </dsp:txXfrm>
    </dsp:sp>
    <dsp:sp modelId="{D55CDEE0-F4E0-4EDF-8BE7-B8319A0BBAC0}">
      <dsp:nvSpPr>
        <dsp:cNvPr id="0" name=""/>
        <dsp:cNvSpPr/>
      </dsp:nvSpPr>
      <dsp:spPr>
        <a:xfrm>
          <a:off x="5823230" y="1048436"/>
          <a:ext cx="898659" cy="89865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>
            <a:solidFill>
              <a:schemeClr val="tx1"/>
            </a:solidFill>
          </a:endParaRPr>
        </a:p>
      </dsp:txBody>
      <dsp:txXfrm>
        <a:off x="6025428" y="1048436"/>
        <a:ext cx="494263" cy="676241"/>
      </dsp:txXfrm>
    </dsp:sp>
    <dsp:sp modelId="{7803B039-C36D-4DC9-B99D-6890A6C6E72B}">
      <dsp:nvSpPr>
        <dsp:cNvPr id="0" name=""/>
        <dsp:cNvSpPr/>
      </dsp:nvSpPr>
      <dsp:spPr>
        <a:xfrm>
          <a:off x="6416338" y="2652198"/>
          <a:ext cx="898659" cy="89865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918403"/>
            <a:satOff val="36240"/>
            <a:lumOff val="2977"/>
            <a:alphaOff val="0"/>
          </a:schemeClr>
        </a:solidFill>
        <a:ln w="38100" cap="flat" cmpd="sng" algn="ctr">
          <a:solidFill>
            <a:schemeClr val="accent5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>
            <a:solidFill>
              <a:schemeClr val="tx1"/>
            </a:solidFill>
          </a:endParaRPr>
        </a:p>
      </dsp:txBody>
      <dsp:txXfrm>
        <a:off x="6618536" y="2652198"/>
        <a:ext cx="494263" cy="67624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2AE3F-8958-4CAF-90B0-0DFBB0E99F3B}">
      <dsp:nvSpPr>
        <dsp:cNvPr id="0" name=""/>
        <dsp:cNvSpPr/>
      </dsp:nvSpPr>
      <dsp:spPr>
        <a:xfrm>
          <a:off x="0" y="894912"/>
          <a:ext cx="7289800" cy="3118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769" tIns="1249680" rIns="565769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smtClean="0"/>
            <a:t>zabezpiecza pozostające </a:t>
          </a:r>
          <a:br>
            <a:rPr lang="pl-PL" sz="3200" kern="1200" smtClean="0"/>
          </a:br>
          <a:r>
            <a:rPr lang="pl-PL" sz="3200" kern="1200" smtClean="0"/>
            <a:t>w szkole zeszyty zadań przed nieuprawnionym ujawnieniem danych osobowych uczniów</a:t>
          </a:r>
          <a:endParaRPr lang="pl-PL" sz="3200" kern="1200" dirty="0"/>
        </a:p>
      </dsp:txBody>
      <dsp:txXfrm>
        <a:off x="0" y="894912"/>
        <a:ext cx="7289800" cy="3118500"/>
      </dsp:txXfrm>
    </dsp:sp>
    <dsp:sp modelId="{1BA02D2E-F806-4AEF-ACF8-47E98BDFCD22}">
      <dsp:nvSpPr>
        <dsp:cNvPr id="0" name=""/>
        <dsp:cNvSpPr/>
      </dsp:nvSpPr>
      <dsp:spPr>
        <a:xfrm>
          <a:off x="364490" y="9312"/>
          <a:ext cx="5102860" cy="1771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76" tIns="0" rIns="192876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Dyrektor Szkoły </a:t>
          </a:r>
          <a:br>
            <a:rPr lang="pl-PL" sz="3200" kern="1200" dirty="0" smtClean="0"/>
          </a:br>
          <a:r>
            <a:rPr lang="pl-PL" sz="3200" kern="1200" dirty="0" smtClean="0"/>
            <a:t>Przewodniczący Szkolnego Zespołu Egzaminacyjnego</a:t>
          </a:r>
          <a:endParaRPr lang="pl-PL" sz="3200" kern="1200" dirty="0"/>
        </a:p>
      </dsp:txBody>
      <dsp:txXfrm>
        <a:off x="450953" y="95775"/>
        <a:ext cx="4929934" cy="159827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72CA7-6C00-48C3-A9B1-F619AA70AD33}">
      <dsp:nvSpPr>
        <dsp:cNvPr id="0" name=""/>
        <dsp:cNvSpPr/>
      </dsp:nvSpPr>
      <dsp:spPr>
        <a:xfrm>
          <a:off x="5393" y="103281"/>
          <a:ext cx="7350480" cy="559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smtClean="0">
              <a:solidFill>
                <a:schemeClr val="tx1"/>
              </a:solidFill>
            </a:rPr>
            <a:t>PRZEWODNICZĄCY ZESPOŁU NADZORUJĄCEGO 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21766" y="119654"/>
        <a:ext cx="7317734" cy="526256"/>
      </dsp:txXfrm>
    </dsp:sp>
    <dsp:sp modelId="{B386DD88-018E-4340-A670-BA3FBBCC4681}">
      <dsp:nvSpPr>
        <dsp:cNvPr id="0" name=""/>
        <dsp:cNvSpPr/>
      </dsp:nvSpPr>
      <dsp:spPr>
        <a:xfrm>
          <a:off x="740441" y="662284"/>
          <a:ext cx="720898" cy="403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158"/>
              </a:lnTo>
              <a:lnTo>
                <a:pt x="720898" y="40315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A0D56-B3E3-4E7F-8350-8554FE9FDAAD}">
      <dsp:nvSpPr>
        <dsp:cNvPr id="0" name=""/>
        <dsp:cNvSpPr/>
      </dsp:nvSpPr>
      <dsp:spPr>
        <a:xfrm>
          <a:off x="1461339" y="785941"/>
          <a:ext cx="6787659" cy="559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</a:rPr>
            <a:t>przygotowuje </a:t>
          </a:r>
          <a:r>
            <a:rPr lang="pl-PL" sz="2000" i="1" kern="1200" dirty="0" smtClean="0">
              <a:solidFill>
                <a:schemeClr val="tx1"/>
              </a:solidFill>
            </a:rPr>
            <a:t>Plan sali egzaminacyjnej (</a:t>
          </a:r>
          <a:r>
            <a:rPr lang="pl-PL" sz="2000" b="1" i="0" kern="1200" dirty="0" smtClean="0">
              <a:solidFill>
                <a:schemeClr val="tx1"/>
              </a:solidFill>
            </a:rPr>
            <a:t>Załącznik 14)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1477712" y="802314"/>
        <a:ext cx="6754913" cy="526256"/>
      </dsp:txXfrm>
    </dsp:sp>
    <dsp:sp modelId="{10514434-6F83-4573-844D-CAC7FBE3353C}">
      <dsp:nvSpPr>
        <dsp:cNvPr id="0" name=""/>
        <dsp:cNvSpPr/>
      </dsp:nvSpPr>
      <dsp:spPr>
        <a:xfrm>
          <a:off x="740441" y="662284"/>
          <a:ext cx="735048" cy="111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005"/>
              </a:lnTo>
              <a:lnTo>
                <a:pt x="735048" y="111800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E15135-9833-4050-9B28-D799A17B1553}">
      <dsp:nvSpPr>
        <dsp:cNvPr id="0" name=""/>
        <dsp:cNvSpPr/>
      </dsp:nvSpPr>
      <dsp:spPr>
        <a:xfrm>
          <a:off x="1475489" y="1500787"/>
          <a:ext cx="6800037" cy="559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odpowiada za właściwe przygotowanie sali </a:t>
          </a:r>
          <a:br>
            <a:rPr lang="pl-PL" sz="2000" kern="1200" dirty="0" smtClean="0"/>
          </a:br>
          <a:r>
            <a:rPr lang="pl-PL" sz="2000" kern="1200" dirty="0" smtClean="0"/>
            <a:t>do przeprowadzenia sprawdzianu</a:t>
          </a:r>
          <a:endParaRPr lang="pl-PL" sz="2000" kern="1200" dirty="0"/>
        </a:p>
      </dsp:txBody>
      <dsp:txXfrm>
        <a:off x="1491862" y="1517160"/>
        <a:ext cx="6767291" cy="526256"/>
      </dsp:txXfrm>
    </dsp:sp>
    <dsp:sp modelId="{DEFE97C2-04E0-42C4-8116-3F238751EF6B}">
      <dsp:nvSpPr>
        <dsp:cNvPr id="0" name=""/>
        <dsp:cNvSpPr/>
      </dsp:nvSpPr>
      <dsp:spPr>
        <a:xfrm>
          <a:off x="740441" y="662284"/>
          <a:ext cx="735048" cy="1816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758"/>
              </a:lnTo>
              <a:lnTo>
                <a:pt x="735048" y="181675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5EBE5-4E1F-487C-9C03-1FAABF536C39}">
      <dsp:nvSpPr>
        <dsp:cNvPr id="0" name=""/>
        <dsp:cNvSpPr/>
      </dsp:nvSpPr>
      <dsp:spPr>
        <a:xfrm>
          <a:off x="1475489" y="2199541"/>
          <a:ext cx="6749673" cy="559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przeprowadza próbę odsłuchu przykładowego nagrania</a:t>
          </a:r>
          <a:endParaRPr lang="pl-PL" sz="2000" kern="1200" dirty="0"/>
        </a:p>
      </dsp:txBody>
      <dsp:txXfrm>
        <a:off x="1491862" y="2215914"/>
        <a:ext cx="6716927" cy="526256"/>
      </dsp:txXfrm>
    </dsp:sp>
    <dsp:sp modelId="{E7705804-41EA-44DB-8102-6AD50C98E030}">
      <dsp:nvSpPr>
        <dsp:cNvPr id="0" name=""/>
        <dsp:cNvSpPr/>
      </dsp:nvSpPr>
      <dsp:spPr>
        <a:xfrm>
          <a:off x="740441" y="662284"/>
          <a:ext cx="735048" cy="2766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6833"/>
              </a:lnTo>
              <a:lnTo>
                <a:pt x="735048" y="276683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64C32-5C08-4899-BAD7-906895C47D63}">
      <dsp:nvSpPr>
        <dsp:cNvPr id="0" name=""/>
        <dsp:cNvSpPr/>
      </dsp:nvSpPr>
      <dsp:spPr>
        <a:xfrm>
          <a:off x="1475489" y="2898294"/>
          <a:ext cx="6760138" cy="1061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odpowiada za właściwe przygotowanie oraz rozmieszczenie urządzeń niezbędnych do przeprowadzenia drugiej części sprawdzianu gwarantujące wysoką jakość dźwięku</a:t>
          </a:r>
          <a:endParaRPr lang="pl-PL" sz="2000" kern="1200" dirty="0"/>
        </a:p>
      </dsp:txBody>
      <dsp:txXfrm>
        <a:off x="1506584" y="2929389"/>
        <a:ext cx="6697948" cy="999456"/>
      </dsp:txXfrm>
    </dsp:sp>
    <dsp:sp modelId="{DE784911-C674-43D1-A825-78D31124242B}">
      <dsp:nvSpPr>
        <dsp:cNvPr id="0" name=""/>
        <dsp:cNvSpPr/>
      </dsp:nvSpPr>
      <dsp:spPr>
        <a:xfrm>
          <a:off x="740441" y="662284"/>
          <a:ext cx="755216" cy="3783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3617"/>
              </a:lnTo>
              <a:lnTo>
                <a:pt x="755216" y="3783617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42BCE-2F1B-46E0-A343-91D52E4E3B91}">
      <dsp:nvSpPr>
        <dsp:cNvPr id="0" name=""/>
        <dsp:cNvSpPr/>
      </dsp:nvSpPr>
      <dsp:spPr>
        <a:xfrm>
          <a:off x="1495657" y="4099115"/>
          <a:ext cx="6785262" cy="693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odpowiada za prawidłowy przebieg sprawdzianu w danej sali, </a:t>
          </a:r>
          <a:br>
            <a:rPr lang="pl-PL" sz="2000" kern="1200" dirty="0" smtClean="0"/>
          </a:br>
          <a:r>
            <a:rPr lang="pl-PL" sz="2000" kern="1200" dirty="0" smtClean="0"/>
            <a:t>w szczególności w wyznaczonym sektorze</a:t>
          </a:r>
          <a:endParaRPr lang="pl-PL" sz="2000" kern="1200" dirty="0"/>
        </a:p>
      </dsp:txBody>
      <dsp:txXfrm>
        <a:off x="1515971" y="4119429"/>
        <a:ext cx="6744634" cy="652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0CB54-8838-4150-8E8B-76C0F322B140}">
      <dsp:nvSpPr>
        <dsp:cNvPr id="0" name=""/>
        <dsp:cNvSpPr/>
      </dsp:nvSpPr>
      <dsp:spPr>
        <a:xfrm>
          <a:off x="648103" y="7"/>
          <a:ext cx="7962130" cy="38158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293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kern="1200" smtClean="0">
              <a:latin typeface="+mn-lt"/>
            </a:rPr>
            <a:t>Plan </a:t>
          </a:r>
          <a:r>
            <a:rPr lang="pl-PL" sz="3200" b="0" kern="1200" dirty="0" smtClean="0">
              <a:latin typeface="+mn-lt"/>
            </a:rPr>
            <a:t>sali powinien przedstawiać:</a:t>
          </a:r>
          <a:r>
            <a:rPr lang="pl-PL" sz="2800" b="1" kern="1200" dirty="0" smtClean="0">
              <a:latin typeface="+mn-lt"/>
            </a:rPr>
            <a:t> </a:t>
          </a:r>
          <a:endParaRPr lang="pl-PL" sz="2800" b="1" kern="1200" dirty="0">
            <a:latin typeface="+mn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b="1" kern="1200" dirty="0" smtClean="0">
              <a:latin typeface="+mn-lt"/>
            </a:rPr>
            <a:t>ustawienie ponumerowanych stolików</a:t>
          </a:r>
          <a:endParaRPr lang="pl-PL" sz="2400" kern="1200" dirty="0">
            <a:latin typeface="+mn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b="1" kern="1200" dirty="0" smtClean="0">
              <a:latin typeface="+mn-lt"/>
            </a:rPr>
            <a:t>rozmieszczenie członków </a:t>
          </a:r>
          <a:r>
            <a:rPr lang="pl-PL" sz="2400" kern="1200" dirty="0" smtClean="0">
              <a:latin typeface="+mn-lt"/>
            </a:rPr>
            <a:t>zespołu nadzorującego oraz obserwatorów </a:t>
          </a:r>
          <a:endParaRPr lang="pl-PL" sz="2400" kern="1200" dirty="0">
            <a:latin typeface="+mn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b="1" kern="1200" dirty="0" smtClean="0">
              <a:latin typeface="+mn-lt"/>
            </a:rPr>
            <a:t>podział sali na sektory</a:t>
          </a:r>
          <a:endParaRPr lang="pl-PL" sz="2400" kern="1200" dirty="0">
            <a:latin typeface="+mn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b="1" kern="1200" dirty="0" smtClean="0">
              <a:latin typeface="+mn-lt"/>
            </a:rPr>
            <a:t>ustawienie odtwarzacza </a:t>
          </a:r>
          <a:r>
            <a:rPr lang="pl-PL" sz="2400" kern="1200" dirty="0" smtClean="0">
              <a:latin typeface="+mn-lt"/>
            </a:rPr>
            <a:t>płyt CD i/lub rozmieszczenie głośników</a:t>
          </a:r>
          <a:endParaRPr lang="pl-PL" sz="2400" kern="1200" dirty="0">
            <a:latin typeface="+mn-lt"/>
          </a:endParaRPr>
        </a:p>
      </dsp:txBody>
      <dsp:txXfrm>
        <a:off x="648103" y="7"/>
        <a:ext cx="7962130" cy="3815859"/>
      </dsp:txXfrm>
    </dsp:sp>
    <dsp:sp modelId="{6CFD8D46-67F8-45C8-8A61-A647152C868C}">
      <dsp:nvSpPr>
        <dsp:cNvPr id="0" name=""/>
        <dsp:cNvSpPr/>
      </dsp:nvSpPr>
      <dsp:spPr>
        <a:xfrm>
          <a:off x="400871" y="744835"/>
          <a:ext cx="1672680" cy="162029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46A58-C0E7-4C17-A33D-811B40118905}">
      <dsp:nvSpPr>
        <dsp:cNvPr id="0" name=""/>
        <dsp:cNvSpPr/>
      </dsp:nvSpPr>
      <dsp:spPr>
        <a:xfrm>
          <a:off x="0" y="0"/>
          <a:ext cx="6671541" cy="138255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  <a:latin typeface="Calibri" panose="020F0502020204030204" pitchFamily="34" charset="0"/>
            </a:rPr>
            <a:t>zdający wchodzą do sali pojedynczo </a:t>
          </a:r>
          <a:br>
            <a:rPr lang="pl-PL" sz="24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pl-PL" sz="2400" kern="1200" dirty="0" smtClean="0">
              <a:solidFill>
                <a:schemeClr val="tx1"/>
              </a:solidFill>
              <a:latin typeface="Calibri" panose="020F0502020204030204" pitchFamily="34" charset="0"/>
            </a:rPr>
            <a:t>według kolejności na liście</a:t>
          </a:r>
          <a:endParaRPr lang="pl-PL" sz="24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0494" y="40494"/>
        <a:ext cx="5179657" cy="1301565"/>
      </dsp:txXfrm>
    </dsp:sp>
    <dsp:sp modelId="{ED8F186A-D1CB-4CC1-8BCA-6E1F012FD229}">
      <dsp:nvSpPr>
        <dsp:cNvPr id="0" name=""/>
        <dsp:cNvSpPr/>
      </dsp:nvSpPr>
      <dsp:spPr>
        <a:xfrm>
          <a:off x="588665" y="1612979"/>
          <a:ext cx="6671541" cy="13825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losują numery stolików, przy których będą pracowali</a:t>
          </a:r>
          <a:endParaRPr lang="pl-PL" sz="2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29159" y="1653473"/>
        <a:ext cx="5103227" cy="1301565"/>
      </dsp:txXfrm>
    </dsp:sp>
    <dsp:sp modelId="{747BD6C9-7BCB-4D3C-B381-2ACC0DAE0E6F}">
      <dsp:nvSpPr>
        <dsp:cNvPr id="0" name=""/>
        <dsp:cNvSpPr/>
      </dsp:nvSpPr>
      <dsp:spPr>
        <a:xfrm>
          <a:off x="1177330" y="3225958"/>
          <a:ext cx="6671541" cy="13825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numery </a:t>
          </a:r>
          <a:r>
            <a:rPr lang="pl-PL" sz="20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wylosowanych</a:t>
          </a:r>
          <a:r>
            <a:rPr lang="pl-PL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stolików</a:t>
          </a:r>
          <a:r>
            <a:rPr lang="pl-PL" sz="2000" kern="1200" dirty="0" smtClean="0">
              <a:solidFill>
                <a:schemeClr val="tx1"/>
              </a:solidFill>
              <a:latin typeface="Calibri" panose="020F0502020204030204" pitchFamily="34" charset="0"/>
            </a:rPr>
            <a:t> należy </a:t>
          </a:r>
          <a:r>
            <a:rPr lang="pl-PL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zapisać</a:t>
          </a:r>
          <a:r>
            <a:rPr lang="pl-PL" sz="200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pl-PL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na liście </a:t>
          </a:r>
          <a:r>
            <a:rPr lang="pl-PL" sz="2000" kern="1200" dirty="0" smtClean="0">
              <a:solidFill>
                <a:schemeClr val="tx1"/>
              </a:solidFill>
              <a:latin typeface="Calibri" panose="020F0502020204030204" pitchFamily="34" charset="0"/>
            </a:rPr>
            <a:t>zdających w danej sali przygotowanej przez okręgową komisję egzaminacyjną</a:t>
          </a:r>
          <a:endParaRPr lang="pl-PL" sz="20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17824" y="3266452"/>
        <a:ext cx="5103227" cy="1301565"/>
      </dsp:txXfrm>
    </dsp:sp>
    <dsp:sp modelId="{2F7A7621-71DD-4292-9544-D01364F0F9D9}">
      <dsp:nvSpPr>
        <dsp:cNvPr id="0" name=""/>
        <dsp:cNvSpPr/>
      </dsp:nvSpPr>
      <dsp:spPr>
        <a:xfrm>
          <a:off x="5772881" y="1048436"/>
          <a:ext cx="898659" cy="8986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>
            <a:solidFill>
              <a:schemeClr val="tx1"/>
            </a:solidFill>
          </a:endParaRPr>
        </a:p>
      </dsp:txBody>
      <dsp:txXfrm>
        <a:off x="5975079" y="1048436"/>
        <a:ext cx="494263" cy="676241"/>
      </dsp:txXfrm>
    </dsp:sp>
    <dsp:sp modelId="{0E56997B-0F39-400A-9B3F-86B3C1C49316}">
      <dsp:nvSpPr>
        <dsp:cNvPr id="0" name=""/>
        <dsp:cNvSpPr/>
      </dsp:nvSpPr>
      <dsp:spPr>
        <a:xfrm>
          <a:off x="6361546" y="2652198"/>
          <a:ext cx="898659" cy="89865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>
            <a:solidFill>
              <a:schemeClr val="tx1"/>
            </a:solidFill>
          </a:endParaRPr>
        </a:p>
      </dsp:txBody>
      <dsp:txXfrm>
        <a:off x="6563744" y="2652198"/>
        <a:ext cx="494263" cy="676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5F63A-1665-44EC-83FF-BEC596D05585}">
      <dsp:nvSpPr>
        <dsp:cNvPr id="0" name=""/>
        <dsp:cNvSpPr/>
      </dsp:nvSpPr>
      <dsp:spPr>
        <a:xfrm>
          <a:off x="5650" y="0"/>
          <a:ext cx="2284636" cy="2376264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solidFill>
                <a:schemeClr val="tx1"/>
              </a:solidFill>
            </a:rPr>
            <a:t>w sposób </a:t>
          </a:r>
          <a:br>
            <a:rPr lang="pl-PL" sz="2600" kern="1200" dirty="0" smtClean="0">
              <a:solidFill>
                <a:schemeClr val="tx1"/>
              </a:solidFill>
            </a:rPr>
          </a:br>
          <a:r>
            <a:rPr lang="pl-PL" sz="2600" kern="1200" dirty="0" smtClean="0">
              <a:solidFill>
                <a:schemeClr val="tx1"/>
              </a:solidFill>
            </a:rPr>
            <a:t>niezakłócający pracy zdających</a:t>
          </a:r>
          <a:endParaRPr lang="pl-PL" sz="2600" kern="1200" dirty="0">
            <a:solidFill>
              <a:schemeClr val="tx1"/>
            </a:solidFill>
          </a:endParaRPr>
        </a:p>
      </dsp:txBody>
      <dsp:txXfrm>
        <a:off x="72565" y="66915"/>
        <a:ext cx="2150806" cy="2242434"/>
      </dsp:txXfrm>
    </dsp:sp>
    <dsp:sp modelId="{98CDE40F-30B1-4B6E-89F6-60465079E7EB}">
      <dsp:nvSpPr>
        <dsp:cNvPr id="0" name=""/>
        <dsp:cNvSpPr/>
      </dsp:nvSpPr>
      <dsp:spPr>
        <a:xfrm>
          <a:off x="2674105" y="0"/>
          <a:ext cx="2284636" cy="2376264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smtClean="0">
              <a:solidFill>
                <a:schemeClr val="tx1"/>
              </a:solidFill>
            </a:rPr>
            <a:t>cicho</a:t>
          </a:r>
          <a:endParaRPr lang="pl-PL" sz="2600" kern="1200" dirty="0">
            <a:solidFill>
              <a:schemeClr val="tx1"/>
            </a:solidFill>
          </a:endParaRPr>
        </a:p>
      </dsp:txBody>
      <dsp:txXfrm>
        <a:off x="2741020" y="66915"/>
        <a:ext cx="2150806" cy="2242434"/>
      </dsp:txXfrm>
    </dsp:sp>
    <dsp:sp modelId="{8C3A685E-74CD-4C15-82DA-E46030D0978E}">
      <dsp:nvSpPr>
        <dsp:cNvPr id="0" name=""/>
        <dsp:cNvSpPr/>
      </dsp:nvSpPr>
      <dsp:spPr>
        <a:xfrm>
          <a:off x="5342561" y="0"/>
          <a:ext cx="2284636" cy="2376264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smtClean="0">
              <a:solidFill>
                <a:schemeClr val="tx1"/>
              </a:solidFill>
            </a:rPr>
            <a:t>bez zaglądania do prac zdających</a:t>
          </a:r>
          <a:endParaRPr lang="pl-PL" sz="2600" kern="1200" dirty="0">
            <a:solidFill>
              <a:schemeClr val="tx1"/>
            </a:solidFill>
          </a:endParaRPr>
        </a:p>
      </dsp:txBody>
      <dsp:txXfrm>
        <a:off x="5409476" y="66915"/>
        <a:ext cx="2150806" cy="22424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3A3FC-FD77-4CF4-8F25-5BDB077BC7B9}">
      <dsp:nvSpPr>
        <dsp:cNvPr id="0" name=""/>
        <dsp:cNvSpPr/>
      </dsp:nvSpPr>
      <dsp:spPr>
        <a:xfrm>
          <a:off x="0" y="140868"/>
          <a:ext cx="7848872" cy="870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rgbClr val="FFFF00"/>
              </a:solidFill>
              <a:latin typeface="+mn-lt"/>
            </a:rPr>
            <a:t>w celu monitorowania prawidłowego przebiegu sprawdzianu </a:t>
          </a:r>
          <a:r>
            <a:rPr lang="pl-PL" sz="2400" b="1" kern="1200" dirty="0" smtClean="0">
              <a:solidFill>
                <a:srgbClr val="FFFF00"/>
              </a:solidFill>
              <a:latin typeface="+mn-lt"/>
            </a:rPr>
            <a:t>członkowie zespołu nadzorującego oraz obserwatorzy</a:t>
          </a:r>
          <a:endParaRPr lang="pl-PL" sz="2400" b="1" kern="1200" dirty="0">
            <a:solidFill>
              <a:srgbClr val="FFFF00"/>
            </a:solidFill>
            <a:latin typeface="+mn-lt"/>
          </a:endParaRPr>
        </a:p>
      </dsp:txBody>
      <dsp:txXfrm>
        <a:off x="42493" y="183361"/>
        <a:ext cx="7763886" cy="785494"/>
      </dsp:txXfrm>
    </dsp:sp>
    <dsp:sp modelId="{F549A327-95BD-44FB-B4FA-4525FA247CB7}">
      <dsp:nvSpPr>
        <dsp:cNvPr id="0" name=""/>
        <dsp:cNvSpPr/>
      </dsp:nvSpPr>
      <dsp:spPr>
        <a:xfrm>
          <a:off x="0" y="1074648"/>
          <a:ext cx="7848872" cy="810678"/>
        </a:xfrm>
        <a:prstGeom prst="roundRect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0" kern="1200" dirty="0" smtClean="0">
              <a:solidFill>
                <a:schemeClr val="tx1"/>
              </a:solidFill>
              <a:latin typeface="+mn-lt"/>
            </a:rPr>
            <a:t>mogą poruszać się po sali</a:t>
          </a:r>
          <a:endParaRPr lang="pl-PL" sz="3600" b="0" kern="1200" dirty="0">
            <a:solidFill>
              <a:schemeClr val="tx1"/>
            </a:solidFill>
            <a:latin typeface="+mn-lt"/>
          </a:endParaRPr>
        </a:p>
      </dsp:txBody>
      <dsp:txXfrm>
        <a:off x="39574" y="1114222"/>
        <a:ext cx="7769724" cy="7315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671B7-DE77-443E-B5B1-29730457E446}">
      <dsp:nvSpPr>
        <dsp:cNvPr id="0" name=""/>
        <dsp:cNvSpPr/>
      </dsp:nvSpPr>
      <dsp:spPr>
        <a:xfrm>
          <a:off x="607423" y="0"/>
          <a:ext cx="7467229" cy="3374653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06F34-6D7C-48DE-8404-D6948F832512}">
      <dsp:nvSpPr>
        <dsp:cNvPr id="0" name=""/>
        <dsp:cNvSpPr/>
      </dsp:nvSpPr>
      <dsp:spPr>
        <a:xfrm>
          <a:off x="3860" y="1012395"/>
          <a:ext cx="1687933" cy="1349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chemeClr val="tx1"/>
              </a:solidFill>
            </a:rPr>
            <a:t>S2, S4, S5, S6, S7, S8 </a:t>
          </a:r>
          <a:endParaRPr lang="pl-PL" sz="1700" kern="1200" dirty="0">
            <a:solidFill>
              <a:schemeClr val="tx1"/>
            </a:solidFill>
          </a:endParaRPr>
        </a:p>
      </dsp:txBody>
      <dsp:txXfrm>
        <a:off x="69755" y="1078290"/>
        <a:ext cx="1556143" cy="1218071"/>
      </dsp:txXfrm>
    </dsp:sp>
    <dsp:sp modelId="{C43B1A2A-252D-4D35-958C-390F5596DECF}">
      <dsp:nvSpPr>
        <dsp:cNvPr id="0" name=""/>
        <dsp:cNvSpPr/>
      </dsp:nvSpPr>
      <dsp:spPr>
        <a:xfrm>
          <a:off x="1776190" y="1012395"/>
          <a:ext cx="1687933" cy="1349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chemeClr val="tx1"/>
              </a:solidFill>
            </a:rPr>
            <a:t>uczniowie niepełnosprawni ruchowo</a:t>
          </a:r>
          <a:endParaRPr lang="pl-PL" sz="1700" kern="1200" dirty="0">
            <a:solidFill>
              <a:schemeClr val="tx1"/>
            </a:solidFill>
          </a:endParaRPr>
        </a:p>
      </dsp:txBody>
      <dsp:txXfrm>
        <a:off x="1842085" y="1078290"/>
        <a:ext cx="1556143" cy="1218071"/>
      </dsp:txXfrm>
    </dsp:sp>
    <dsp:sp modelId="{F3B98A89-63C3-401E-8B7A-18233E6A762E}">
      <dsp:nvSpPr>
        <dsp:cNvPr id="0" name=""/>
        <dsp:cNvSpPr/>
      </dsp:nvSpPr>
      <dsp:spPr>
        <a:xfrm>
          <a:off x="3548521" y="1012395"/>
          <a:ext cx="1687933" cy="1349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chemeClr val="tx1"/>
              </a:solidFill>
            </a:rPr>
            <a:t>uczniowie </a:t>
          </a:r>
          <a:br>
            <a:rPr lang="pl-PL" sz="1700" kern="1200" dirty="0" smtClean="0">
              <a:solidFill>
                <a:schemeClr val="tx1"/>
              </a:solidFill>
            </a:rPr>
          </a:br>
          <a:r>
            <a:rPr lang="pl-PL" sz="1700" kern="1200" dirty="0" smtClean="0">
              <a:solidFill>
                <a:schemeClr val="tx1"/>
              </a:solidFill>
            </a:rPr>
            <a:t>z czasową niesprawnością rąk</a:t>
          </a:r>
          <a:endParaRPr lang="pl-PL" sz="1700" kern="1200" dirty="0">
            <a:solidFill>
              <a:schemeClr val="tx1"/>
            </a:solidFill>
          </a:endParaRPr>
        </a:p>
      </dsp:txBody>
      <dsp:txXfrm>
        <a:off x="3614416" y="1078290"/>
        <a:ext cx="1556143" cy="1218071"/>
      </dsp:txXfrm>
    </dsp:sp>
    <dsp:sp modelId="{455C5144-A11F-4567-A67F-2016CEA41909}">
      <dsp:nvSpPr>
        <dsp:cNvPr id="0" name=""/>
        <dsp:cNvSpPr/>
      </dsp:nvSpPr>
      <dsp:spPr>
        <a:xfrm>
          <a:off x="5320851" y="1012395"/>
          <a:ext cx="1687933" cy="1349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chemeClr val="tx1"/>
              </a:solidFill>
            </a:rPr>
            <a:t>uczniowie </a:t>
          </a:r>
          <a:br>
            <a:rPr lang="pl-PL" sz="1700" kern="1200" dirty="0" smtClean="0">
              <a:solidFill>
                <a:schemeClr val="tx1"/>
              </a:solidFill>
            </a:rPr>
          </a:br>
          <a:r>
            <a:rPr lang="pl-PL" sz="1700" kern="1200" dirty="0" smtClean="0">
              <a:solidFill>
                <a:schemeClr val="tx1"/>
              </a:solidFill>
            </a:rPr>
            <a:t>z afazją</a:t>
          </a:r>
          <a:endParaRPr lang="pl-PL" sz="1700" kern="1200" dirty="0">
            <a:solidFill>
              <a:schemeClr val="tx1"/>
            </a:solidFill>
          </a:endParaRPr>
        </a:p>
      </dsp:txBody>
      <dsp:txXfrm>
        <a:off x="5386746" y="1078290"/>
        <a:ext cx="1556143" cy="1218071"/>
      </dsp:txXfrm>
    </dsp:sp>
    <dsp:sp modelId="{F4B6E2EA-E083-44E2-AFB0-0B7057249932}">
      <dsp:nvSpPr>
        <dsp:cNvPr id="0" name=""/>
        <dsp:cNvSpPr/>
      </dsp:nvSpPr>
      <dsp:spPr>
        <a:xfrm>
          <a:off x="7093181" y="1012395"/>
          <a:ext cx="1687933" cy="1349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chemeClr val="tx1"/>
              </a:solidFill>
            </a:rPr>
            <a:t>uczniowie ze specyficznymi trudnościami </a:t>
          </a:r>
          <a:br>
            <a:rPr lang="pl-PL" sz="1700" kern="1200" dirty="0" smtClean="0">
              <a:solidFill>
                <a:schemeClr val="tx1"/>
              </a:solidFill>
            </a:rPr>
          </a:br>
          <a:r>
            <a:rPr lang="pl-PL" sz="1700" kern="1200" dirty="0" smtClean="0">
              <a:solidFill>
                <a:schemeClr val="tx1"/>
              </a:solidFill>
            </a:rPr>
            <a:t>w uczeniu się (dysleksja)</a:t>
          </a:r>
          <a:endParaRPr lang="pl-PL" sz="1700" kern="1200" dirty="0">
            <a:solidFill>
              <a:schemeClr val="tx1"/>
            </a:solidFill>
          </a:endParaRPr>
        </a:p>
      </dsp:txBody>
      <dsp:txXfrm>
        <a:off x="7159076" y="1078290"/>
        <a:ext cx="1556143" cy="12180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A5AEE-AFBF-422A-8345-86EF3EAE6F02}">
      <dsp:nvSpPr>
        <dsp:cNvPr id="0" name=""/>
        <dsp:cNvSpPr/>
      </dsp:nvSpPr>
      <dsp:spPr>
        <a:xfrm>
          <a:off x="0" y="1722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95517C-6BB7-4C1F-AB4D-A432E827A2EB}">
      <dsp:nvSpPr>
        <dsp:cNvPr id="0" name=""/>
        <dsp:cNvSpPr/>
      </dsp:nvSpPr>
      <dsp:spPr>
        <a:xfrm>
          <a:off x="0" y="1722"/>
          <a:ext cx="8424936" cy="1174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latin typeface="Calibri" panose="020F0502020204030204" pitchFamily="34" charset="0"/>
            </a:rPr>
            <a:t>uczniowie </a:t>
          </a:r>
          <a:r>
            <a:rPr lang="pl-PL" sz="26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nie wyrywają</a:t>
          </a:r>
          <a:r>
            <a:rPr lang="pl-PL" sz="2600" kern="1200" dirty="0" smtClean="0">
              <a:latin typeface="Calibri" panose="020F0502020204030204" pitchFamily="34" charset="0"/>
            </a:rPr>
            <a:t> kart rozwiązań zadań otwartych </a:t>
          </a:r>
          <a:br>
            <a:rPr lang="pl-PL" sz="2600" kern="1200" dirty="0" smtClean="0">
              <a:latin typeface="Calibri" panose="020F0502020204030204" pitchFamily="34" charset="0"/>
            </a:rPr>
          </a:br>
          <a:r>
            <a:rPr lang="pl-PL" sz="2600" kern="1200" dirty="0" smtClean="0">
              <a:latin typeface="Calibri" panose="020F0502020204030204" pitchFamily="34" charset="0"/>
            </a:rPr>
            <a:t>wraz z kartą odpowiedzi ze środka arkusza egzaminacyjnego</a:t>
          </a:r>
          <a:endParaRPr lang="pl-PL" sz="2600" kern="1200" dirty="0">
            <a:latin typeface="Calibri" panose="020F0502020204030204" pitchFamily="34" charset="0"/>
          </a:endParaRPr>
        </a:p>
      </dsp:txBody>
      <dsp:txXfrm>
        <a:off x="0" y="1722"/>
        <a:ext cx="8424936" cy="1174982"/>
      </dsp:txXfrm>
    </dsp:sp>
    <dsp:sp modelId="{74D64248-7A17-465A-8DCE-ECE9012DD2AD}">
      <dsp:nvSpPr>
        <dsp:cNvPr id="0" name=""/>
        <dsp:cNvSpPr/>
      </dsp:nvSpPr>
      <dsp:spPr>
        <a:xfrm>
          <a:off x="0" y="1176704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D44CB3-233A-464B-85F8-32CFCCC529D6}">
      <dsp:nvSpPr>
        <dsp:cNvPr id="0" name=""/>
        <dsp:cNvSpPr/>
      </dsp:nvSpPr>
      <dsp:spPr>
        <a:xfrm>
          <a:off x="0" y="1176704"/>
          <a:ext cx="8424936" cy="1174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latin typeface="Calibri" panose="020F0502020204030204" pitchFamily="34" charset="0"/>
            </a:rPr>
            <a:t>uczniowie </a:t>
          </a:r>
          <a:r>
            <a:rPr lang="pl-PL" sz="26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nie zaznaczają odpowiedzi na karcie odpowiedzi</a:t>
          </a:r>
          <a:r>
            <a:rPr lang="pl-PL" sz="2600" kern="1200" dirty="0" smtClean="0">
              <a:latin typeface="Calibri" panose="020F0502020204030204" pitchFamily="34" charset="0"/>
            </a:rPr>
            <a:t> – nie otrzymują dodatkowych 5 minut</a:t>
          </a:r>
          <a:endParaRPr lang="pl-PL" sz="2600" kern="1200" dirty="0">
            <a:latin typeface="Calibri" panose="020F0502020204030204" pitchFamily="34" charset="0"/>
          </a:endParaRPr>
        </a:p>
      </dsp:txBody>
      <dsp:txXfrm>
        <a:off x="0" y="1176704"/>
        <a:ext cx="8424936" cy="1174982"/>
      </dsp:txXfrm>
    </dsp:sp>
    <dsp:sp modelId="{3CC3D9FB-3E9C-4EA0-9980-26BE570633FC}">
      <dsp:nvSpPr>
        <dsp:cNvPr id="0" name=""/>
        <dsp:cNvSpPr/>
      </dsp:nvSpPr>
      <dsp:spPr>
        <a:xfrm>
          <a:off x="0" y="2351687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065C6C-8F80-4752-9A00-417B9F230645}">
      <dsp:nvSpPr>
        <dsp:cNvPr id="0" name=""/>
        <dsp:cNvSpPr/>
      </dsp:nvSpPr>
      <dsp:spPr>
        <a:xfrm>
          <a:off x="0" y="2351687"/>
          <a:ext cx="8424936" cy="1174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solidFill>
                <a:srgbClr val="FF0000"/>
              </a:solidFill>
              <a:latin typeface="Calibri" panose="020F0502020204030204" pitchFamily="34" charset="0"/>
            </a:rPr>
            <a:t>czynności związane z kodowaniem wykonują członkowie zespołu nadzorującego </a:t>
          </a:r>
          <a:endParaRPr lang="pl-PL" sz="2600" kern="1200" dirty="0">
            <a:solidFill>
              <a:srgbClr val="FF0000"/>
            </a:solidFill>
            <a:latin typeface="Calibri" panose="020F0502020204030204" pitchFamily="34" charset="0"/>
          </a:endParaRPr>
        </a:p>
      </dsp:txBody>
      <dsp:txXfrm>
        <a:off x="0" y="2351687"/>
        <a:ext cx="8424936" cy="1174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Układ Architektura"/>
  <dgm:desc val="Służy do przedstawiania hierarchicznych relacji z rozgałęzieniem skierowanym w górę. Ten układ doskonale nadaje się do prezentowania składników architektury lub obiektów bazujących na innych obiektach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B30D6-33AE-40DB-A747-A3010FFDA996}" type="datetimeFigureOut">
              <a:rPr lang="pl-PL" smtClean="0"/>
              <a:t>2014-12-11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5FC8E-66B2-496B-A6B6-791D68D06D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15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890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C6B078-12ED-4750-A59A-17A28B02689A}" type="slidenum">
              <a:rPr lang="pl-PL" altLang="pl-PL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pl-PL" altLang="pl-PL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065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0B6F29-4557-44E7-9CFE-C0806FE50CCD}" type="slidenum">
              <a:rPr lang="pl-PL" altLang="pl-PL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pl-PL" altLang="pl-PL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075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ACB62A-F2B5-4BC1-84A5-9CEE9177C83D}" type="slidenum">
              <a:rPr lang="pl-PL" altLang="pl-PL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pl-PL" altLang="pl-PL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085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8C32C4-5F91-4FC3-A74C-F253C5CE4F59}" type="slidenum">
              <a:rPr lang="pl-PL" altLang="pl-PL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pl-PL" altLang="pl-PL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105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272B79-731C-47E4-AA98-868791CFEBDE}" type="slidenum">
              <a:rPr lang="pl-PL" altLang="pl-PL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pl-PL" altLang="pl-PL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116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91BCF0-2EBD-4CB6-A93D-50EB1CD0091B}" type="slidenum">
              <a:rPr lang="pl-PL" altLang="pl-PL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pl-PL" altLang="pl-PL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901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3FE457-1A44-474F-8971-4A2E8A0EB3CA}" type="slidenum">
              <a:rPr lang="pl-PL" altLang="pl-PL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pl-PL" altLang="pl-PL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911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E3F8C3-20E7-4731-B294-C513A44B55C4}" type="slidenum">
              <a:rPr lang="pl-PL" altLang="pl-PL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pl-PL" altLang="pl-PL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921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7BFA6F-33C2-419B-B9F3-101EA3394612}" type="slidenum">
              <a:rPr lang="pl-PL" altLang="pl-PL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pl-PL" altLang="pl-PL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B2E7E6-D05B-42E1-A2CD-383F7E7D81E5}" type="slidenum">
              <a:rPr lang="pl-PL" altLang="pl-PL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pl-PL" altLang="pl-PL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3C21CB-F18F-4C44-B9D5-3EAD926B254B}" type="slidenum">
              <a:rPr lang="pl-PL" altLang="pl-PL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pl-PL" altLang="pl-PL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034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603AC-9572-45A0-A6F8-61FD15AACB3D}" type="slidenum">
              <a:rPr lang="pl-PL" altLang="pl-PL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pl-PL" altLang="pl-PL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044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537DAE-6052-43FE-81D8-5F34A30747C8}" type="slidenum">
              <a:rPr lang="pl-PL" altLang="pl-PL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pl-PL" altLang="pl-PL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044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537DAE-6052-43FE-81D8-5F34A30747C8}" type="slidenum">
              <a:rPr lang="pl-PL" altLang="pl-PL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pl-PL" altLang="pl-PL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9144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1D6E2DC-3750-4171-8689-54D204C3AAFE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9426B27-1AB1-444E-A149-0C477FBF9E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9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006316A-4131-4E6B-AE55-AEBD4CF44D37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05A9E7B-DFEA-4705-A62F-DA7FD01813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8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13D0C41-8F08-43CB-8C7B-D9BFF21908F6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E2DCAC4-2929-471E-BC3C-62252D2C25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23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7AE2F-FEE0-462F-9D0C-8228B454F9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40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F0BAB12-FE9B-40A7-9E99-1312B15599D4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CE2C91B-49BD-4747-B1EA-FE7A963BB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2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9144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69DE553-9A5F-452B-97D2-2A0FB9214FF9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2A9B6F3-FB6F-4939-827B-CB2466908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4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2ACA80B-F830-4B4D-8B68-836A5D04216F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D9D7B88-D41D-419C-9A26-75977E8E4C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7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055281F-319E-4840-9897-C6B201C76442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C5ABE0E-8C51-4DA2-AFA2-BD0949DD32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4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B5EEBC9-6273-446A-A359-7EB60C2C87E6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681FDDD-AB4E-4F46-B5EC-81F7B2792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480989D-EBD5-4FF7-8E1D-AEC3385FFD93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00B0C82-06D6-48ED-B581-016F2C1A58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98" y="77220"/>
            <a:ext cx="720283" cy="54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43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BFBA789-5924-4B71-81BE-4655839B2EDC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84F2D3C-9B2D-4EE3-8EE0-6381F20963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8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FD8BEA3-D8C6-4205-AD79-FF0F84A5D617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FFD70A7-6938-4171-99AD-5E2EC5558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6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fld id="{90A6C306-6BB3-4FCE-A5F4-693CE32A0E60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fld id="{D3F237C5-67D9-4981-BF17-8F7C53CEC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61839" cy="64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34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itchFamily="34" charset="-18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18" Type="http://schemas.openxmlformats.org/officeDocument/2006/relationships/diagramData" Target="../diagrams/data13.xml"/><Relationship Id="rId3" Type="http://schemas.openxmlformats.org/officeDocument/2006/relationships/diagramData" Target="../diagrams/data10.xml"/><Relationship Id="rId21" Type="http://schemas.openxmlformats.org/officeDocument/2006/relationships/diagramColors" Target="../diagrams/colors13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12.xml"/><Relationship Id="rId20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19" Type="http://schemas.openxmlformats.org/officeDocument/2006/relationships/diagramLayout" Target="../diagrams/layout13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Relationship Id="rId22" Type="http://schemas.microsoft.com/office/2007/relationships/diagramDrawing" Target="../diagrams/drawin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8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Nowości w procedurach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Sprawdzian 2015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078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8124825" cy="12969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sz="3600" dirty="0"/>
              <a:t>Procedura kodowania </a:t>
            </a:r>
            <a:r>
              <a:rPr lang="pl-PL" sz="3600" dirty="0" smtClean="0"/>
              <a:t>arkuszy egzaminacyjnych </a:t>
            </a:r>
            <a:br>
              <a:rPr lang="pl-PL" sz="3600" dirty="0" smtClean="0"/>
            </a:br>
            <a:r>
              <a:rPr lang="pl-PL" sz="3600" dirty="0" smtClean="0"/>
              <a:t>przez uczniów korzystających z dostosowań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436219"/>
              </p:ext>
            </p:extLst>
          </p:nvPr>
        </p:nvGraphicFramePr>
        <p:xfrm>
          <a:off x="179512" y="476672"/>
          <a:ext cx="8784976" cy="3374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23528" y="3140968"/>
          <a:ext cx="842493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172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8124825" cy="11525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sz="3600" dirty="0"/>
              <a:t>Procedura kodowania </a:t>
            </a:r>
            <a:r>
              <a:rPr lang="pl-PL" sz="3600" dirty="0" smtClean="0"/>
              <a:t>arkuszy egzaminacyjnych </a:t>
            </a:r>
            <a:br>
              <a:rPr lang="pl-PL" sz="3600" dirty="0" smtClean="0"/>
            </a:br>
            <a:r>
              <a:rPr lang="pl-PL" sz="3600" dirty="0" smtClean="0"/>
              <a:t>przez uczniów korzystających z dostosowań</a:t>
            </a:r>
            <a:endParaRPr lang="pl-PL" sz="32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95536" y="2852936"/>
          <a:ext cx="856895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243928"/>
              </p:ext>
            </p:extLst>
          </p:nvPr>
        </p:nvGraphicFramePr>
        <p:xfrm>
          <a:off x="107504" y="1052736"/>
          <a:ext cx="8892000" cy="23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76770512"/>
              </p:ext>
            </p:extLst>
          </p:nvPr>
        </p:nvGraphicFramePr>
        <p:xfrm>
          <a:off x="251520" y="3356992"/>
          <a:ext cx="4248472" cy="337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858552040"/>
              </p:ext>
            </p:extLst>
          </p:nvPr>
        </p:nvGraphicFramePr>
        <p:xfrm>
          <a:off x="4499992" y="3356992"/>
          <a:ext cx="446449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9527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6596" y="764704"/>
            <a:ext cx="7289800" cy="106655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sz="3200" dirty="0"/>
              <a:t>Procedura kodowania </a:t>
            </a:r>
            <a:r>
              <a:rPr lang="pl-PL" sz="3200" dirty="0" smtClean="0"/>
              <a:t>arkuszy </a:t>
            </a:r>
            <a:r>
              <a:rPr lang="pl-PL" sz="3200" dirty="0"/>
              <a:t>egzaminacyjnych</a:t>
            </a:r>
            <a:br>
              <a:rPr lang="pl-PL" sz="3200" dirty="0"/>
            </a:br>
            <a:r>
              <a:rPr lang="pl-PL" sz="3200" dirty="0"/>
              <a:t>przez uczniów korzystających z dostosowań 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0"/>
          <a:stretch/>
        </p:blipFill>
        <p:spPr bwMode="auto">
          <a:xfrm>
            <a:off x="539553" y="1988840"/>
            <a:ext cx="3024335" cy="302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77" y="3140968"/>
            <a:ext cx="36480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20117" y="3084739"/>
            <a:ext cx="154372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y ze strzałką 3"/>
          <p:cNvCxnSpPr>
            <a:stCxn id="9" idx="1"/>
          </p:cNvCxnSpPr>
          <p:nvPr/>
        </p:nvCxnSpPr>
        <p:spPr>
          <a:xfrm flipH="1">
            <a:off x="949505" y="2436607"/>
            <a:ext cx="3419554" cy="7048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H="1">
            <a:off x="5206282" y="2420888"/>
            <a:ext cx="2376264" cy="20730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H="1">
            <a:off x="6012160" y="5517232"/>
            <a:ext cx="1296144" cy="4085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>
            <a:off x="6012160" y="5765874"/>
            <a:ext cx="1296144" cy="6245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>
            <a:stCxn id="9" idx="1"/>
          </p:cNvCxnSpPr>
          <p:nvPr/>
        </p:nvCxnSpPr>
        <p:spPr>
          <a:xfrm flipH="1">
            <a:off x="971601" y="2436607"/>
            <a:ext cx="3397458" cy="13524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369059" y="2251941"/>
            <a:ext cx="28950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</a:rPr>
              <a:t>strona tytułowa arkusza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582546" y="2348880"/>
            <a:ext cx="138194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</a:rPr>
              <a:t>karta rozwiązań zadań otwartych x2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308304" y="5373216"/>
            <a:ext cx="16561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</a:rPr>
              <a:t>karta odpowiedzi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8267700" cy="1498600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dirty="0" smtClean="0"/>
              <a:t>Zadania zespołów nadzorujących</a:t>
            </a:r>
            <a:endParaRPr lang="pl-PL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87356799"/>
              </p:ext>
            </p:extLst>
          </p:nvPr>
        </p:nvGraphicFramePr>
        <p:xfrm>
          <a:off x="179512" y="1988840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11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8267700" cy="1498600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dirty="0" smtClean="0"/>
              <a:t>Zadania zespołów nadzorujących</a:t>
            </a:r>
            <a:endParaRPr lang="pl-PL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82177307"/>
              </p:ext>
            </p:extLst>
          </p:nvPr>
        </p:nvGraphicFramePr>
        <p:xfrm>
          <a:off x="179512" y="1988840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47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8267700" cy="1498600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dirty="0" smtClean="0"/>
              <a:t>Zadania zespołów nadzorujących</a:t>
            </a:r>
            <a:endParaRPr lang="pl-PL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8365699"/>
              </p:ext>
            </p:extLst>
          </p:nvPr>
        </p:nvGraphicFramePr>
        <p:xfrm>
          <a:off x="179512" y="1988840"/>
          <a:ext cx="88569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74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8124825" cy="15113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sz="3600" dirty="0" smtClean="0"/>
              <a:t>Przebieg sprawdzianu 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2400" dirty="0" smtClean="0"/>
              <a:t>w </a:t>
            </a:r>
            <a:r>
              <a:rPr lang="pl-PL" sz="2400" dirty="0"/>
              <a:t>przypadku zdających, którzy </a:t>
            </a:r>
            <a:r>
              <a:rPr lang="pl-PL" sz="2400" b="1" dirty="0">
                <a:solidFill>
                  <a:srgbClr val="FF0000"/>
                </a:solidFill>
              </a:rPr>
              <a:t>mają </a:t>
            </a:r>
            <a:r>
              <a:rPr lang="pl-PL" sz="2400" b="1" dirty="0" smtClean="0">
                <a:solidFill>
                  <a:srgbClr val="FF0000"/>
                </a:solidFill>
              </a:rPr>
              <a:t>obowiązek</a:t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/>
              <a:t>zaznaczania</a:t>
            </a:r>
            <a:r>
              <a:rPr lang="pl-PL" sz="2400" dirty="0" smtClean="0"/>
              <a:t> </a:t>
            </a:r>
            <a:r>
              <a:rPr lang="pl-PL" sz="2400" dirty="0"/>
              <a:t>odpowiedzi na karcie </a:t>
            </a:r>
            <a:r>
              <a:rPr lang="pl-PL" sz="2400" dirty="0" smtClean="0"/>
              <a:t>odpowiedzi</a:t>
            </a:r>
            <a:endParaRPr lang="pl-PL" sz="24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875627"/>
              </p:ext>
            </p:extLst>
          </p:nvPr>
        </p:nvGraphicFramePr>
        <p:xfrm>
          <a:off x="251520" y="2060848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93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8208962" cy="18716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sz="3600" dirty="0" smtClean="0"/>
              <a:t>Przebieg sprawdzianu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2400" dirty="0" smtClean="0"/>
              <a:t>w </a:t>
            </a:r>
            <a:r>
              <a:rPr lang="pl-PL" sz="2400" dirty="0"/>
              <a:t>przypadku zdających, którzy </a:t>
            </a:r>
            <a:r>
              <a:rPr lang="pl-PL" sz="2400" b="1" dirty="0" smtClean="0">
                <a:solidFill>
                  <a:srgbClr val="FF0000"/>
                </a:solidFill>
              </a:rPr>
              <a:t>nie mają obowiązku </a:t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/>
              <a:t>zaznaczania</a:t>
            </a:r>
            <a:r>
              <a:rPr lang="pl-PL" sz="2400" dirty="0" smtClean="0"/>
              <a:t> </a:t>
            </a:r>
            <a:r>
              <a:rPr lang="pl-PL" sz="2400" dirty="0"/>
              <a:t>odpowiedzi na karcie </a:t>
            </a:r>
            <a:r>
              <a:rPr lang="pl-PL" sz="2400" dirty="0" smtClean="0"/>
              <a:t>odpowiedzi</a:t>
            </a:r>
            <a:endParaRPr lang="pl-PL" sz="24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659621"/>
              </p:ext>
            </p:extLst>
          </p:nvPr>
        </p:nvGraphicFramePr>
        <p:xfrm>
          <a:off x="251520" y="2060848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4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350" y="404813"/>
            <a:ext cx="8051800" cy="1679575"/>
          </a:xfrm>
        </p:spPr>
        <p:txBody>
          <a:bodyPr/>
          <a:lstStyle/>
          <a:p>
            <a:pPr>
              <a:defRPr/>
            </a:pPr>
            <a:r>
              <a:rPr lang="pl-PL" sz="3600" dirty="0" smtClean="0"/>
              <a:t>Po zakończeniu sprawdzianu </a:t>
            </a:r>
            <a:br>
              <a:rPr lang="pl-PL" sz="3600" dirty="0" smtClean="0"/>
            </a:br>
            <a:r>
              <a:rPr lang="pl-PL" sz="2400" dirty="0" smtClean="0"/>
              <a:t>w terminie głównym (w kwietniu)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700" dirty="0" smtClean="0"/>
              <a:t>w przypadku arkuszy zdających, którzy </a:t>
            </a:r>
            <a:r>
              <a:rPr lang="pl-PL" sz="2700" b="1" dirty="0" smtClean="0">
                <a:solidFill>
                  <a:srgbClr val="FF0000"/>
                </a:solidFill>
              </a:rPr>
              <a:t>mają obowiązek </a:t>
            </a:r>
            <a:r>
              <a:rPr lang="pl-PL" sz="2700" b="1" dirty="0" smtClean="0"/>
              <a:t>zaznaczenia</a:t>
            </a:r>
            <a:r>
              <a:rPr lang="pl-PL" sz="2700" dirty="0" smtClean="0"/>
              <a:t> odpowiedzi na karcie odpowiedzi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231598"/>
              </p:ext>
            </p:extLst>
          </p:nvPr>
        </p:nvGraphicFramePr>
        <p:xfrm>
          <a:off x="251520" y="3573016"/>
          <a:ext cx="8712968" cy="314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45644788"/>
              </p:ext>
            </p:extLst>
          </p:nvPr>
        </p:nvGraphicFramePr>
        <p:xfrm>
          <a:off x="395536" y="2204864"/>
          <a:ext cx="864096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692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350" y="404813"/>
            <a:ext cx="8051800" cy="1679575"/>
          </a:xfrm>
        </p:spPr>
        <p:txBody>
          <a:bodyPr/>
          <a:lstStyle/>
          <a:p>
            <a:pPr>
              <a:defRPr/>
            </a:pPr>
            <a:r>
              <a:rPr lang="pl-PL" sz="3600" dirty="0" smtClean="0"/>
              <a:t>Po zakończeniu sprawdzianu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w terminie głównym (w kwietniu)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700" dirty="0" smtClean="0"/>
              <a:t>w przypadku arkuszy zdających, którzy </a:t>
            </a:r>
            <a:r>
              <a:rPr lang="pl-PL" sz="2700" b="1" dirty="0" smtClean="0">
                <a:solidFill>
                  <a:srgbClr val="FF0000"/>
                </a:solidFill>
              </a:rPr>
              <a:t>mają obowiązek </a:t>
            </a:r>
            <a:r>
              <a:rPr lang="pl-PL" sz="2700" b="1" dirty="0" smtClean="0"/>
              <a:t>zaznaczenia</a:t>
            </a:r>
            <a:r>
              <a:rPr lang="pl-PL" sz="2700" dirty="0" smtClean="0"/>
              <a:t> odpowiedzi na karcie odpowiedzi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732594"/>
              </p:ext>
            </p:extLst>
          </p:nvPr>
        </p:nvGraphicFramePr>
        <p:xfrm>
          <a:off x="323528" y="3573016"/>
          <a:ext cx="8640960" cy="314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69251191"/>
              </p:ext>
            </p:extLst>
          </p:nvPr>
        </p:nvGraphicFramePr>
        <p:xfrm>
          <a:off x="395536" y="2204864"/>
          <a:ext cx="864096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924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Nowości w procedurach</a:t>
            </a:r>
            <a:endParaRPr lang="en-GB" dirty="0"/>
          </a:p>
        </p:txBody>
      </p:sp>
      <p:graphicFrame>
        <p:nvGraphicFramePr>
          <p:cNvPr id="3" name="Symbol zastępczy zawartości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237561"/>
              </p:ext>
            </p:extLst>
          </p:nvPr>
        </p:nvGraphicFramePr>
        <p:xfrm>
          <a:off x="768350" y="2286000"/>
          <a:ext cx="6035898" cy="344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9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350" y="404813"/>
            <a:ext cx="8051800" cy="1679575"/>
          </a:xfrm>
        </p:spPr>
        <p:txBody>
          <a:bodyPr/>
          <a:lstStyle/>
          <a:p>
            <a:pPr>
              <a:defRPr/>
            </a:pPr>
            <a:r>
              <a:rPr lang="pl-PL" sz="3600" dirty="0" smtClean="0"/>
              <a:t>Po zakończeniu sprawdzianu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w terminie głównym (w kwietniu)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700" dirty="0" smtClean="0"/>
              <a:t>w przypadku arkuszy zdających, którzy </a:t>
            </a:r>
            <a:r>
              <a:rPr lang="pl-PL" sz="2700" dirty="0" smtClean="0">
                <a:solidFill>
                  <a:srgbClr val="FF0000"/>
                </a:solidFill>
              </a:rPr>
              <a:t>nie mają obowiązku </a:t>
            </a:r>
            <a:r>
              <a:rPr lang="pl-PL" sz="2700" b="1" dirty="0" smtClean="0"/>
              <a:t>zaznaczenia</a:t>
            </a:r>
            <a:r>
              <a:rPr lang="pl-PL" sz="2700" dirty="0" smtClean="0"/>
              <a:t> odpowiedzi na karcie odpowiedzi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130932"/>
              </p:ext>
            </p:extLst>
          </p:nvPr>
        </p:nvGraphicFramePr>
        <p:xfrm>
          <a:off x="3779912" y="2132856"/>
          <a:ext cx="507032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737805009"/>
              </p:ext>
            </p:extLst>
          </p:nvPr>
        </p:nvGraphicFramePr>
        <p:xfrm>
          <a:off x="-396552" y="2276872"/>
          <a:ext cx="4572000" cy="403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523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8053387" cy="1679575"/>
          </a:xfrm>
        </p:spPr>
        <p:txBody>
          <a:bodyPr/>
          <a:lstStyle/>
          <a:p>
            <a:pPr>
              <a:defRPr/>
            </a:pPr>
            <a:r>
              <a:rPr lang="pl-PL" sz="3600" dirty="0" smtClean="0"/>
              <a:t>Po zakończeniu sprawdzianu</a:t>
            </a:r>
            <a:br>
              <a:rPr lang="pl-PL" sz="3600" dirty="0" smtClean="0"/>
            </a:br>
            <a:r>
              <a:rPr lang="pl-PL" sz="2400" dirty="0" smtClean="0"/>
              <a:t>w terminie głównym (w kwietniu)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700" dirty="0" smtClean="0"/>
              <a:t>w przypadku arkuszy zdających, którzy </a:t>
            </a:r>
            <a:r>
              <a:rPr lang="pl-PL" sz="2700" b="1" dirty="0" smtClean="0">
                <a:solidFill>
                  <a:srgbClr val="FF0000"/>
                </a:solidFill>
              </a:rPr>
              <a:t>mają obowiązek</a:t>
            </a:r>
            <a:r>
              <a:rPr lang="pl-PL" sz="2700" b="1" dirty="0" smtClean="0"/>
              <a:t> zaznaczenia</a:t>
            </a:r>
            <a:r>
              <a:rPr lang="pl-PL" sz="2700" dirty="0" smtClean="0"/>
              <a:t> odpowiedzi na karcie odpowiedzi</a:t>
            </a:r>
            <a:endParaRPr lang="pl-PL" sz="32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269147"/>
              </p:ext>
            </p:extLst>
          </p:nvPr>
        </p:nvGraphicFramePr>
        <p:xfrm>
          <a:off x="755576" y="2132856"/>
          <a:ext cx="790810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0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8053387" cy="1679575"/>
          </a:xfrm>
        </p:spPr>
        <p:txBody>
          <a:bodyPr/>
          <a:lstStyle/>
          <a:p>
            <a:pPr>
              <a:defRPr/>
            </a:pPr>
            <a:r>
              <a:rPr lang="pl-PL" sz="3600" dirty="0" smtClean="0"/>
              <a:t>Po zakończeniu sprawdzianu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w terminie głównym (w kwietniu) </a:t>
            </a:r>
            <a:endParaRPr lang="pl-PL" sz="32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328470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59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l-PL" sz="3600" dirty="0" smtClean="0"/>
              <a:t>Deklaracje wyboru języka obcego nowożytnego załącznik 1a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Druga część sprawdzianu </a:t>
            </a:r>
            <a:endParaRPr lang="pl-PL" sz="3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517971"/>
              </p:ext>
            </p:extLst>
          </p:nvPr>
        </p:nvGraphicFramePr>
        <p:xfrm>
          <a:off x="4067944" y="1988840"/>
          <a:ext cx="48245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4276" name="Obraz 4" descr="Wycinek ekranu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3683000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7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l-PL" sz="3600" dirty="0" smtClean="0"/>
              <a:t>Kiedy nauczany w szkole język obcy nowożytny jest językiem obowiązkowym?</a:t>
            </a:r>
            <a:endParaRPr lang="pl-PL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61847784"/>
              </p:ext>
            </p:extLst>
          </p:nvPr>
        </p:nvGraphicFramePr>
        <p:xfrm>
          <a:off x="611560" y="2132856"/>
          <a:ext cx="806489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6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Kiedy język obcy nowożytny jest językiem obowiązkowym?</a:t>
            </a:r>
            <a:endParaRPr lang="pl-PL" dirty="0"/>
          </a:p>
        </p:txBody>
      </p:sp>
      <p:pic>
        <p:nvPicPr>
          <p:cNvPr id="56323" name="Obraz 2" descr="Wycinek ekran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4608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pole tekstowe 3"/>
          <p:cNvSpPr txBox="1">
            <a:spLocks noChangeArrowheads="1"/>
          </p:cNvSpPr>
          <p:nvPr/>
        </p:nvSpPr>
        <p:spPr bwMode="auto">
          <a:xfrm>
            <a:off x="755650" y="1557338"/>
            <a:ext cx="1079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itchFamily="34" charset="-18"/>
              <a:buChar char=" "/>
              <a:defRPr sz="22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800">
                <a:solidFill>
                  <a:prstClr val="black"/>
                </a:solidFill>
                <a:latin typeface="Arial" charset="0"/>
              </a:rPr>
              <a:t>angielski</a:t>
            </a:r>
          </a:p>
        </p:txBody>
      </p:sp>
      <p:sp>
        <p:nvSpPr>
          <p:cNvPr id="56325" name="pole tekstowe 5"/>
          <p:cNvSpPr txBox="1">
            <a:spLocks noChangeArrowheads="1"/>
          </p:cNvSpPr>
          <p:nvPr/>
        </p:nvSpPr>
        <p:spPr bwMode="auto">
          <a:xfrm>
            <a:off x="2627313" y="1547813"/>
            <a:ext cx="1081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itchFamily="34" charset="-18"/>
              <a:buChar char=" "/>
              <a:defRPr sz="22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800">
                <a:solidFill>
                  <a:prstClr val="black"/>
                </a:solidFill>
                <a:latin typeface="Arial" charset="0"/>
              </a:rPr>
              <a:t>bardzo dobry</a:t>
            </a:r>
          </a:p>
        </p:txBody>
      </p:sp>
      <p:sp>
        <p:nvSpPr>
          <p:cNvPr id="56326" name="pole tekstowe 6"/>
          <p:cNvSpPr txBox="1">
            <a:spLocks noChangeArrowheads="1"/>
          </p:cNvSpPr>
          <p:nvPr/>
        </p:nvSpPr>
        <p:spPr bwMode="auto">
          <a:xfrm>
            <a:off x="2627313" y="2713038"/>
            <a:ext cx="1081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itchFamily="34" charset="-18"/>
              <a:buChar char=" "/>
              <a:defRPr sz="22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800">
                <a:solidFill>
                  <a:prstClr val="black"/>
                </a:solidFill>
                <a:latin typeface="Arial" charset="0"/>
              </a:rPr>
              <a:t>bardzo dobry</a:t>
            </a:r>
          </a:p>
        </p:txBody>
      </p:sp>
      <p:sp>
        <p:nvSpPr>
          <p:cNvPr id="56327" name="pole tekstowe 7"/>
          <p:cNvSpPr txBox="1">
            <a:spLocks noChangeArrowheads="1"/>
          </p:cNvSpPr>
          <p:nvPr/>
        </p:nvSpPr>
        <p:spPr bwMode="auto">
          <a:xfrm>
            <a:off x="468313" y="2727325"/>
            <a:ext cx="1079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itchFamily="34" charset="-18"/>
              <a:buChar char=" "/>
              <a:defRPr sz="22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800">
                <a:solidFill>
                  <a:prstClr val="black"/>
                </a:solidFill>
                <a:latin typeface="Arial" charset="0"/>
              </a:rPr>
              <a:t>język francuski</a:t>
            </a:r>
          </a:p>
        </p:txBody>
      </p:sp>
      <p:sp>
        <p:nvSpPr>
          <p:cNvPr id="9" name="Strzałka w prawo 8"/>
          <p:cNvSpPr/>
          <p:nvPr/>
        </p:nvSpPr>
        <p:spPr>
          <a:xfrm>
            <a:off x="323850" y="1065213"/>
            <a:ext cx="1223963" cy="287337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56329" name="Obraz 9" descr="Wycinek ekran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0"/>
            <a:ext cx="4608513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trzałka w prawo 10"/>
          <p:cNvSpPr/>
          <p:nvPr/>
        </p:nvSpPr>
        <p:spPr>
          <a:xfrm>
            <a:off x="4870450" y="3195638"/>
            <a:ext cx="1223963" cy="287337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6331" name="pole tekstowe 12"/>
          <p:cNvSpPr txBox="1">
            <a:spLocks noChangeArrowheads="1"/>
          </p:cNvSpPr>
          <p:nvPr/>
        </p:nvSpPr>
        <p:spPr bwMode="auto">
          <a:xfrm>
            <a:off x="4941888" y="3375025"/>
            <a:ext cx="1079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itchFamily="34" charset="-18"/>
              <a:buChar char=" "/>
              <a:defRPr sz="22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800">
                <a:solidFill>
                  <a:prstClr val="black"/>
                </a:solidFill>
                <a:latin typeface="Arial" charset="0"/>
              </a:rPr>
              <a:t>język francuski</a:t>
            </a:r>
          </a:p>
        </p:txBody>
      </p:sp>
      <p:sp>
        <p:nvSpPr>
          <p:cNvPr id="56332" name="pole tekstowe 14"/>
          <p:cNvSpPr txBox="1">
            <a:spLocks noChangeArrowheads="1"/>
          </p:cNvSpPr>
          <p:nvPr/>
        </p:nvSpPr>
        <p:spPr bwMode="auto">
          <a:xfrm>
            <a:off x="7164388" y="3375025"/>
            <a:ext cx="1079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itchFamily="34" charset="-18"/>
              <a:buChar char=" "/>
              <a:defRPr sz="22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800">
                <a:solidFill>
                  <a:prstClr val="black"/>
                </a:solidFill>
                <a:latin typeface="Arial" charset="0"/>
              </a:rPr>
              <a:t>bardzo dobry</a:t>
            </a:r>
          </a:p>
        </p:txBody>
      </p:sp>
      <p:sp>
        <p:nvSpPr>
          <p:cNvPr id="56333" name="pole tekstowe 16"/>
          <p:cNvSpPr txBox="1">
            <a:spLocks noChangeArrowheads="1"/>
          </p:cNvSpPr>
          <p:nvPr/>
        </p:nvSpPr>
        <p:spPr bwMode="auto">
          <a:xfrm>
            <a:off x="5219700" y="1543050"/>
            <a:ext cx="1081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itchFamily="34" charset="-18"/>
              <a:buChar char=" "/>
              <a:defRPr sz="22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800">
                <a:solidFill>
                  <a:prstClr val="black"/>
                </a:solidFill>
                <a:latin typeface="Arial" charset="0"/>
              </a:rPr>
              <a:t>angielski</a:t>
            </a:r>
          </a:p>
        </p:txBody>
      </p:sp>
      <p:sp>
        <p:nvSpPr>
          <p:cNvPr id="56334" name="pole tekstowe 18"/>
          <p:cNvSpPr txBox="1">
            <a:spLocks noChangeArrowheads="1"/>
          </p:cNvSpPr>
          <p:nvPr/>
        </p:nvSpPr>
        <p:spPr bwMode="auto">
          <a:xfrm>
            <a:off x="7129463" y="1520825"/>
            <a:ext cx="10795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itchFamily="34" charset="-18"/>
              <a:buChar char=" "/>
              <a:defRPr sz="22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800">
                <a:solidFill>
                  <a:prstClr val="black"/>
                </a:solidFill>
                <a:latin typeface="Arial" charset="0"/>
              </a:rPr>
              <a:t>bardzo dobry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468313" y="4415513"/>
            <a:ext cx="3744912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dyrektor </a:t>
            </a:r>
            <a:r>
              <a:rPr lang="pl-PL" b="1" dirty="0">
                <a:solidFill>
                  <a:prstClr val="black"/>
                </a:solidFill>
                <a:latin typeface="Arial" charset="0"/>
              </a:rPr>
              <a:t>zbiera</a:t>
            </a:r>
            <a:r>
              <a:rPr lang="pl-PL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Arial" charset="0"/>
              </a:rPr>
              <a:t>pisemne deklaracje rodziców </a:t>
            </a:r>
            <a:r>
              <a:rPr lang="pl-PL" dirty="0">
                <a:solidFill>
                  <a:prstClr val="black"/>
                </a:solidFill>
                <a:latin typeface="Arial" charset="0"/>
              </a:rPr>
              <a:t>uczniów ze </a:t>
            </a:r>
            <a:r>
              <a:rPr lang="pl-PL" dirty="0">
                <a:solidFill>
                  <a:prstClr val="black"/>
                </a:solidFill>
                <a:latin typeface="Arial" charset="0"/>
              </a:rPr>
              <a:t>wskazaniem języka obcego </a:t>
            </a:r>
            <a:r>
              <a:rPr lang="pl-PL" dirty="0">
                <a:solidFill>
                  <a:prstClr val="black"/>
                </a:solidFill>
                <a:latin typeface="Arial" charset="0"/>
              </a:rPr>
              <a:t>nowożytnego, z </a:t>
            </a:r>
            <a:r>
              <a:rPr lang="pl-PL" dirty="0">
                <a:solidFill>
                  <a:prstClr val="black"/>
                </a:solidFill>
                <a:latin typeface="Arial" charset="0"/>
              </a:rPr>
              <a:t>którego uczeń przystąpi do części drugiej </a:t>
            </a:r>
            <a:r>
              <a:rPr lang="pl-PL" dirty="0">
                <a:solidFill>
                  <a:prstClr val="black"/>
                </a:solidFill>
                <a:latin typeface="Arial" charset="0"/>
              </a:rPr>
              <a:t>sprawdzianu </a:t>
            </a:r>
            <a:r>
              <a:rPr lang="pl-PL" i="1" dirty="0">
                <a:solidFill>
                  <a:prstClr val="black"/>
                </a:solidFill>
                <a:latin typeface="Arial" charset="0"/>
              </a:rPr>
              <a:t>Załącznik </a:t>
            </a:r>
            <a:r>
              <a:rPr lang="pl-PL" i="1" dirty="0">
                <a:solidFill>
                  <a:prstClr val="black"/>
                </a:solidFill>
                <a:latin typeface="Arial" charset="0"/>
              </a:rPr>
              <a:t>1a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uczeń </a:t>
            </a:r>
            <a:r>
              <a:rPr lang="pl-PL" b="1" dirty="0">
                <a:solidFill>
                  <a:prstClr val="black"/>
                </a:solidFill>
                <a:latin typeface="Arial" charset="0"/>
              </a:rPr>
              <a:t>może</a:t>
            </a:r>
            <a:r>
              <a:rPr lang="pl-PL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Arial" charset="0"/>
              </a:rPr>
              <a:t>dokonać wyboru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4941888" y="4172794"/>
            <a:ext cx="3743325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dyrektor </a:t>
            </a:r>
            <a:r>
              <a:rPr lang="pl-PL" b="1" dirty="0">
                <a:solidFill>
                  <a:prstClr val="black"/>
                </a:solidFill>
                <a:latin typeface="Arial" charset="0"/>
              </a:rPr>
              <a:t>nie </a:t>
            </a:r>
            <a:r>
              <a:rPr lang="pl-PL" b="1" dirty="0">
                <a:solidFill>
                  <a:prstClr val="black"/>
                </a:solidFill>
                <a:latin typeface="Arial" charset="0"/>
              </a:rPr>
              <a:t>zbiera</a:t>
            </a:r>
            <a:r>
              <a:rPr lang="pl-PL" dirty="0">
                <a:solidFill>
                  <a:prstClr val="black"/>
                </a:solidFill>
                <a:latin typeface="Arial" charset="0"/>
              </a:rPr>
              <a:t> pisemnych deklaracji rodziców </a:t>
            </a:r>
            <a:r>
              <a:rPr lang="pl-PL" dirty="0">
                <a:solidFill>
                  <a:prstClr val="black"/>
                </a:solidFill>
                <a:latin typeface="Arial" charset="0"/>
              </a:rPr>
              <a:t>uczniów ze </a:t>
            </a:r>
            <a:r>
              <a:rPr lang="pl-PL" dirty="0">
                <a:solidFill>
                  <a:prstClr val="black"/>
                </a:solidFill>
                <a:latin typeface="Arial" charset="0"/>
              </a:rPr>
              <a:t>wskazaniem języka obcego nowożytnego, </a:t>
            </a:r>
            <a:r>
              <a:rPr lang="pl-PL" dirty="0">
                <a:solidFill>
                  <a:prstClr val="black"/>
                </a:solidFill>
                <a:latin typeface="Arial" charset="0"/>
              </a:rPr>
              <a:t>z </a:t>
            </a:r>
            <a:r>
              <a:rPr lang="pl-PL" dirty="0">
                <a:solidFill>
                  <a:prstClr val="black"/>
                </a:solidFill>
                <a:latin typeface="Arial" charset="0"/>
              </a:rPr>
              <a:t>którego uczeń przystąpi do części drugiej sprawdzianu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uczeń </a:t>
            </a:r>
            <a:r>
              <a:rPr lang="pl-PL" b="1" dirty="0">
                <a:solidFill>
                  <a:prstClr val="black"/>
                </a:solidFill>
                <a:latin typeface="Arial" charset="0"/>
              </a:rPr>
              <a:t>nie </a:t>
            </a:r>
            <a:r>
              <a:rPr lang="pl-PL" b="1" dirty="0">
                <a:solidFill>
                  <a:prstClr val="black"/>
                </a:solidFill>
                <a:latin typeface="Arial" charset="0"/>
              </a:rPr>
              <a:t>może</a:t>
            </a:r>
            <a:r>
              <a:rPr lang="pl-PL" dirty="0">
                <a:solidFill>
                  <a:prstClr val="black"/>
                </a:solidFill>
                <a:latin typeface="Arial" charset="0"/>
              </a:rPr>
              <a:t> dokonać wyboru</a:t>
            </a:r>
          </a:p>
        </p:txBody>
      </p:sp>
      <p:sp>
        <p:nvSpPr>
          <p:cNvPr id="22" name="Elipsa 21"/>
          <p:cNvSpPr/>
          <p:nvPr/>
        </p:nvSpPr>
        <p:spPr>
          <a:xfrm>
            <a:off x="323850" y="1557338"/>
            <a:ext cx="4032250" cy="250825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4635500" y="3421062"/>
            <a:ext cx="4210050" cy="249238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314325" y="2727325"/>
            <a:ext cx="4032250" cy="252413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4830763" y="1544638"/>
            <a:ext cx="4032250" cy="252412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1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Postępowanie z płytą CD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pl-PL" sz="2000" dirty="0" smtClean="0"/>
              <a:t>Bezpośrednio po zapisaniu godziny rozpoczęcia i zakończenia części 2. sprawdzianu następuje uruchomienie odtwarzania nagrania z płyty CD.</a:t>
            </a:r>
          </a:p>
          <a:p>
            <a:r>
              <a:rPr lang="pl-PL" sz="2000" dirty="0" smtClean="0"/>
              <a:t>na płycie nagrane są:</a:t>
            </a:r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pl-PL" sz="2000" dirty="0" smtClean="0"/>
              <a:t>instrukcje dla zdających</a:t>
            </a:r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pl-PL" sz="2000" dirty="0" smtClean="0"/>
              <a:t>zadania</a:t>
            </a:r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pl-PL" sz="2000" dirty="0" smtClean="0"/>
              <a:t>przerwy</a:t>
            </a: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4040450" cy="402336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sz="2000" dirty="0" smtClean="0">
                <a:solidFill>
                  <a:schemeClr val="tx1"/>
                </a:solidFill>
              </a:rPr>
              <a:t>w przypadku awarii płyty PZN: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zapisuje czas rozpoczęcia przerwy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wymienia płytę CD na rezerwową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zapisuje czas zakończenia przerwy oraz nowy czas zakończenia pracy z arkuszem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uruchamia płytę od ścieżki z numerem zadania, podczas którego nastąpiła usterka</a:t>
            </a:r>
          </a:p>
          <a:p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unieważnienia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539552" y="2060848"/>
            <a:ext cx="4464496" cy="4248512"/>
          </a:xfrm>
        </p:spPr>
        <p:txBody>
          <a:bodyPr/>
          <a:lstStyle/>
          <a:p>
            <a:r>
              <a:rPr lang="pl-PL" sz="2000" b="1" dirty="0" smtClean="0"/>
              <a:t>Przyczyny unieważnienia części sprawdzianu</a:t>
            </a:r>
          </a:p>
          <a:p>
            <a:r>
              <a:rPr lang="pl-PL" sz="2000" dirty="0" smtClean="0"/>
              <a:t>- wniesienie/korzystanie z urządzenia telekomunikacyjnego</a:t>
            </a:r>
          </a:p>
          <a:p>
            <a:r>
              <a:rPr lang="pl-PL" sz="2000" dirty="0" smtClean="0"/>
              <a:t>- stwierdzenie niesamodzielnego rozwiązywania zadań</a:t>
            </a:r>
          </a:p>
          <a:p>
            <a:r>
              <a:rPr lang="pl-PL" sz="2000" dirty="0"/>
              <a:t>-</a:t>
            </a:r>
            <a:r>
              <a:rPr lang="pl-PL" sz="2000" dirty="0" smtClean="0"/>
              <a:t> stwierdzenie występowania jednakowych sformułowań wskazujących na </a:t>
            </a:r>
            <a:r>
              <a:rPr lang="pl-PL" sz="2000" b="1" dirty="0" smtClean="0"/>
              <a:t>udostępnienie rozwiązań </a:t>
            </a:r>
            <a:r>
              <a:rPr lang="pl-PL" sz="2000" dirty="0" smtClean="0"/>
              <a:t>innemu uczniowi lub </a:t>
            </a:r>
            <a:r>
              <a:rPr lang="pl-PL" sz="2000" b="1" dirty="0" smtClean="0"/>
              <a:t>korzystanie z rozwiązań </a:t>
            </a:r>
            <a:r>
              <a:rPr lang="pl-PL" sz="2000" dirty="0" smtClean="0"/>
              <a:t>innego ucznia</a:t>
            </a:r>
          </a:p>
          <a:p>
            <a:r>
              <a:rPr lang="pl-PL" sz="2000" dirty="0" smtClean="0"/>
              <a:t>- zakłócania przez ucznia prawidłowego przebiegu części sprawdzianu</a:t>
            </a:r>
            <a:endParaRPr lang="pl-PL" sz="2000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5364088" y="2060848"/>
            <a:ext cx="3024336" cy="4248512"/>
          </a:xfrm>
        </p:spPr>
        <p:txBody>
          <a:bodyPr/>
          <a:lstStyle/>
          <a:p>
            <a:r>
              <a:rPr lang="pl-PL" sz="2400" b="1" dirty="0" smtClean="0"/>
              <a:t>Skutki</a:t>
            </a:r>
          </a:p>
          <a:p>
            <a:r>
              <a:rPr lang="pl-PL" sz="2000" dirty="0" smtClean="0"/>
              <a:t>- uczeń przystępuje do danej części sprawdzianu w sesji czerwcowej</a:t>
            </a:r>
          </a:p>
          <a:p>
            <a:r>
              <a:rPr lang="pl-PL" sz="2000" dirty="0" smtClean="0"/>
              <a:t>- w przypadku unieważnienia części sprawdzianu w </a:t>
            </a:r>
            <a:r>
              <a:rPr lang="pl-PL" sz="2000" b="1" dirty="0" smtClean="0"/>
              <a:t>sesji czerwcowej</a:t>
            </a:r>
            <a:r>
              <a:rPr lang="pl-PL" sz="2000" dirty="0" smtClean="0"/>
              <a:t> na zaświadczeniu o wynikach wpisuje się 0%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7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8267700" cy="1498600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dirty="0" smtClean="0"/>
              <a:t>Miejsce i warunki przeprowadzania sprawdzianu</a:t>
            </a:r>
            <a:br>
              <a:rPr lang="pl-PL" sz="3600" dirty="0" smtClean="0"/>
            </a:br>
            <a:r>
              <a:rPr lang="pl-PL" sz="2000" dirty="0"/>
              <a:t>Wyposażenie szkoły w </a:t>
            </a:r>
            <a:r>
              <a:rPr lang="pl-PL" sz="2000" b="1" dirty="0"/>
              <a:t>urządzenia techniczne</a:t>
            </a:r>
            <a:endParaRPr lang="pl-PL" sz="2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168012"/>
              </p:ext>
            </p:extLst>
          </p:nvPr>
        </p:nvGraphicFramePr>
        <p:xfrm>
          <a:off x="768350" y="1988840"/>
          <a:ext cx="7289800" cy="431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6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8267700" cy="1498600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dirty="0" smtClean="0"/>
              <a:t>Miejsce i warunki przeprowadzania sprawdzianu </a:t>
            </a:r>
            <a:r>
              <a:rPr lang="pl-PL" sz="3200" dirty="0" smtClean="0"/>
              <a:t>Plan Sali egzaminacyjnej</a:t>
            </a:r>
            <a:endParaRPr lang="pl-PL" sz="2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347600"/>
              </p:ext>
            </p:extLst>
          </p:nvPr>
        </p:nvGraphicFramePr>
        <p:xfrm>
          <a:off x="467544" y="1844824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80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8267700" cy="1498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600" dirty="0" smtClean="0"/>
              <a:t>Plan Sali egzaminacyjnej</a:t>
            </a:r>
            <a:endParaRPr lang="pl-PL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7699835"/>
              </p:ext>
            </p:extLst>
          </p:nvPr>
        </p:nvGraphicFramePr>
        <p:xfrm>
          <a:off x="148781" y="2348880"/>
          <a:ext cx="89633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82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8267700" cy="1498600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dirty="0" smtClean="0"/>
              <a:t>Miejsce i warunki przeprowadzania sprawdzianu </a:t>
            </a:r>
            <a:r>
              <a:rPr lang="pl-PL" sz="3200" dirty="0" smtClean="0"/>
              <a:t>Plan Sali egzaminacyjnej</a:t>
            </a:r>
            <a:endParaRPr lang="pl-PL" sz="2000" dirty="0"/>
          </a:p>
        </p:txBody>
      </p:sp>
      <p:pic>
        <p:nvPicPr>
          <p:cNvPr id="28675" name="Obraz 2" descr="Wycinek ekranu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989138"/>
            <a:ext cx="8027988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9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8267700" cy="1498600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dirty="0" smtClean="0"/>
              <a:t>Procedura losowania miejsc przez zdających</a:t>
            </a:r>
            <a:endParaRPr lang="pl-PL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63142645"/>
              </p:ext>
            </p:extLst>
          </p:nvPr>
        </p:nvGraphicFramePr>
        <p:xfrm>
          <a:off x="683568" y="1844824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85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zespół nadzorujący</a:t>
            </a:r>
            <a:endParaRPr lang="pl-PL" sz="36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755576" y="1988840"/>
            <a:ext cx="7302574" cy="4536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800" dirty="0" smtClean="0">
                <a:solidFill>
                  <a:schemeClr val="tx1"/>
                </a:solidFill>
              </a:rPr>
              <a:t>co najmniej 3 osoby</a:t>
            </a:r>
            <a:endParaRPr lang="pl-PL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dirty="0" smtClean="0">
                <a:solidFill>
                  <a:schemeClr val="tx1"/>
                </a:solidFill>
              </a:rPr>
              <a:t>co najmniej jeden członek zespołu z innej szkoły</a:t>
            </a:r>
            <a:endParaRPr lang="pl-PL" sz="2800" dirty="0">
              <a:solidFill>
                <a:schemeClr val="tx1"/>
              </a:solidFill>
            </a:endParaRPr>
          </a:p>
          <a:p>
            <a:pPr marL="269875" indent="-269875">
              <a:buFont typeface="Wingdings" panose="05000000000000000000" pitchFamily="2" charset="2"/>
              <a:buChar char="ü"/>
            </a:pPr>
            <a:r>
              <a:rPr lang="pl-PL" sz="2800" dirty="0" smtClean="0">
                <a:solidFill>
                  <a:schemeClr val="tx1"/>
                </a:solidFill>
              </a:rPr>
              <a:t>członek ZN </a:t>
            </a:r>
            <a:r>
              <a:rPr lang="pl-PL" sz="2800" b="1" dirty="0" smtClean="0"/>
              <a:t>nie może być </a:t>
            </a:r>
            <a:r>
              <a:rPr lang="pl-PL" sz="2800" b="1" dirty="0" smtClean="0">
                <a:solidFill>
                  <a:srgbClr val="FF0000"/>
                </a:solidFill>
              </a:rPr>
              <a:t>wychowawcą </a:t>
            </a:r>
            <a:r>
              <a:rPr lang="pl-PL" sz="2800" dirty="0" smtClean="0">
                <a:solidFill>
                  <a:schemeClr val="tx1"/>
                </a:solidFill>
              </a:rPr>
              <a:t>zdających</a:t>
            </a:r>
            <a:endParaRPr lang="pl-PL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b="1" dirty="0" smtClean="0">
                <a:solidFill>
                  <a:schemeClr val="tx1"/>
                </a:solidFill>
              </a:rPr>
              <a:t>w części 1. </a:t>
            </a:r>
            <a:r>
              <a:rPr lang="pl-PL" sz="2800" b="1" dirty="0" smtClean="0"/>
              <a:t>nie może uczyć</a:t>
            </a:r>
            <a:endParaRPr lang="pl-PL" sz="2800" b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FF0000"/>
                </a:solidFill>
              </a:rPr>
              <a:t>matematyki</a:t>
            </a:r>
            <a:endParaRPr lang="pl-PL" sz="2800" b="1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FF0000"/>
                </a:solidFill>
              </a:rPr>
              <a:t>języka polskiego</a:t>
            </a:r>
            <a:endParaRPr lang="pl-PL" sz="2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b="1" dirty="0" smtClean="0">
                <a:solidFill>
                  <a:schemeClr val="tx1"/>
                </a:solidFill>
              </a:rPr>
              <a:t>w części 2. nie może uczyć</a:t>
            </a:r>
            <a:endParaRPr lang="pl-PL" sz="2800" b="1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FF0000"/>
                </a:solidFill>
              </a:rPr>
              <a:t>języka obcego</a:t>
            </a:r>
            <a:r>
              <a:rPr lang="pl-PL" sz="2800" dirty="0" smtClean="0">
                <a:solidFill>
                  <a:schemeClr val="tx1"/>
                </a:solidFill>
              </a:rPr>
              <a:t>, z którego jest sprawdzian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8267700" cy="1498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200" dirty="0" smtClean="0"/>
              <a:t>ZESPÓŁ NADZORUJĄCY</a:t>
            </a:r>
            <a:endParaRPr lang="pl-PL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26245806"/>
              </p:ext>
            </p:extLst>
          </p:nvPr>
        </p:nvGraphicFramePr>
        <p:xfrm>
          <a:off x="755576" y="3933056"/>
          <a:ext cx="763284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83269838"/>
              </p:ext>
            </p:extLst>
          </p:nvPr>
        </p:nvGraphicFramePr>
        <p:xfrm>
          <a:off x="683568" y="1844824"/>
          <a:ext cx="7848872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751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Integralny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1008</Words>
  <Application>Microsoft Office PowerPoint</Application>
  <PresentationFormat>Pokaz na ekranie (4:3)</PresentationFormat>
  <Paragraphs>179</Paragraphs>
  <Slides>27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Integralny</vt:lpstr>
      <vt:lpstr>Nowości w procedurach</vt:lpstr>
      <vt:lpstr>Nowości w procedurach</vt:lpstr>
      <vt:lpstr>Miejsce i warunki przeprowadzania sprawdzianu Wyposażenie szkoły w urządzenia techniczne</vt:lpstr>
      <vt:lpstr>Miejsce i warunki przeprowadzania sprawdzianu Plan Sali egzaminacyjnej</vt:lpstr>
      <vt:lpstr>Plan Sali egzaminacyjnej</vt:lpstr>
      <vt:lpstr>Miejsce i warunki przeprowadzania sprawdzianu Plan Sali egzaminacyjnej</vt:lpstr>
      <vt:lpstr>Procedura losowania miejsc przez zdających</vt:lpstr>
      <vt:lpstr>zespół nadzorujący</vt:lpstr>
      <vt:lpstr>ZESPÓŁ NADZORUJĄCY</vt:lpstr>
      <vt:lpstr>Procedura kodowania arkuszy egzaminacyjnych  przez uczniów korzystających z dostosowań</vt:lpstr>
      <vt:lpstr>Procedura kodowania arkuszy egzaminacyjnych  przez uczniów korzystających z dostosowań</vt:lpstr>
      <vt:lpstr>Procedura kodowania arkuszy egzaminacyjnych przez uczniów korzystających z dostosowań </vt:lpstr>
      <vt:lpstr>Zadania zespołów nadzorujących</vt:lpstr>
      <vt:lpstr>Zadania zespołów nadzorujących</vt:lpstr>
      <vt:lpstr>Zadania zespołów nadzorujących</vt:lpstr>
      <vt:lpstr>Przebieg sprawdzianu   w przypadku zdających, którzy mają obowiązek zaznaczania odpowiedzi na karcie odpowiedzi</vt:lpstr>
      <vt:lpstr>Przebieg sprawdzianu  w przypadku zdających, którzy nie mają obowiązku  zaznaczania odpowiedzi na karcie odpowiedzi</vt:lpstr>
      <vt:lpstr>Po zakończeniu sprawdzianu  w terminie głównym (w kwietniu)  w przypadku arkuszy zdających, którzy mają obowiązek zaznaczenia odpowiedzi na karcie odpowiedzi</vt:lpstr>
      <vt:lpstr>Po zakończeniu sprawdzianu w terminie głównym (w kwietniu)  w przypadku arkuszy zdających, którzy mają obowiązek zaznaczenia odpowiedzi na karcie odpowiedzi</vt:lpstr>
      <vt:lpstr>Po zakończeniu sprawdzianu w terminie głównym (w kwietniu)  w przypadku arkuszy zdających, którzy nie mają obowiązku zaznaczenia odpowiedzi na karcie odpowiedzi</vt:lpstr>
      <vt:lpstr>Po zakończeniu sprawdzianu w terminie głównym (w kwietniu)  w przypadku arkuszy zdających, którzy mają obowiązek zaznaczenia odpowiedzi na karcie odpowiedzi</vt:lpstr>
      <vt:lpstr>Po zakończeniu sprawdzianu w terminie głównym (w kwietniu) </vt:lpstr>
      <vt:lpstr>Deklaracje wyboru języka obcego nowożytnego załącznik 1a Druga część sprawdzianu </vt:lpstr>
      <vt:lpstr>Kiedy nauczany w szkole język obcy nowożytny jest językiem obowiązkowym?</vt:lpstr>
      <vt:lpstr>Kiedy język obcy nowożytny jest językiem obowiązkowym?</vt:lpstr>
      <vt:lpstr>Postępowanie z płytą CD</vt:lpstr>
      <vt:lpstr>unieważnienia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Nowości w procedurach</dc:title>
  <dc:creator>abc</dc:creator>
  <cp:lastModifiedBy>abc</cp:lastModifiedBy>
  <cp:revision>1</cp:revision>
  <dcterms:created xsi:type="dcterms:W3CDTF">2014-12-11T09:22:44Z</dcterms:created>
  <dcterms:modified xsi:type="dcterms:W3CDTF">2014-12-11T09:24:08Z</dcterms:modified>
</cp:coreProperties>
</file>