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2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3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#3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1C522C4-75AA-4970-A9CB-0C20ED83560A}" type="doc">
      <dgm:prSet loTypeId="urn:microsoft.com/office/officeart/2005/8/layout/vList2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pl-PL"/>
        </a:p>
      </dgm:t>
    </dgm:pt>
    <dgm:pt modelId="{B5D54F8F-FF58-4D06-B1AA-9DD56B9F49D1}">
      <dgm:prSet/>
      <dgm:spPr/>
      <dgm:t>
        <a:bodyPr/>
        <a:lstStyle/>
        <a:p>
          <a:pPr rtl="0"/>
          <a:r>
            <a:rPr lang="pl-PL" dirty="0" smtClean="0"/>
            <a:t>zasady i możliwe sposoby dostosowania warunków </a:t>
          </a:r>
          <a:br>
            <a:rPr lang="pl-PL" dirty="0" smtClean="0"/>
          </a:br>
          <a:r>
            <a:rPr lang="pl-PL" dirty="0" smtClean="0"/>
            <a:t>i form sprawdzianu do indywidualnych potrzeb uczniów (słuchaczy) ze specjalnymi potrzebami edukacyjnymi są wymienione w </a:t>
          </a:r>
          <a:endParaRPr lang="pl-PL" dirty="0"/>
        </a:p>
      </dgm:t>
    </dgm:pt>
    <dgm:pt modelId="{F772810E-7640-4A2F-B0ED-00CF9FFD6CC0}" type="parTrans" cxnId="{C7B6A228-28F6-43B6-8753-DE3B778F292E}">
      <dgm:prSet/>
      <dgm:spPr/>
      <dgm:t>
        <a:bodyPr/>
        <a:lstStyle/>
        <a:p>
          <a:endParaRPr lang="pl-PL"/>
        </a:p>
      </dgm:t>
    </dgm:pt>
    <dgm:pt modelId="{0D6D9A8F-F5D0-4D1B-B903-F04B17A9A3C8}" type="sibTrans" cxnId="{C7B6A228-28F6-43B6-8753-DE3B778F292E}">
      <dgm:prSet/>
      <dgm:spPr/>
      <dgm:t>
        <a:bodyPr/>
        <a:lstStyle/>
        <a:p>
          <a:endParaRPr lang="pl-PL"/>
        </a:p>
      </dgm:t>
    </dgm:pt>
    <dgm:pt modelId="{E668B2AD-9CBC-4083-931C-9E536F47B269}">
      <dgm:prSet custT="1"/>
      <dgm:spPr/>
      <dgm:t>
        <a:bodyPr/>
        <a:lstStyle/>
        <a:p>
          <a:pPr rtl="0"/>
          <a:r>
            <a:rPr lang="pl-PL" sz="2400" b="1" i="1" dirty="0" smtClean="0"/>
            <a:t>Komunikacie dyrektora Centralnej Komisji Egzaminacyjnej </a:t>
          </a:r>
          <a:br>
            <a:rPr lang="pl-PL" sz="2400" b="1" i="1" dirty="0" smtClean="0"/>
          </a:br>
          <a:r>
            <a:rPr lang="pl-PL" sz="2400" b="1" i="1" dirty="0" smtClean="0"/>
            <a:t>z 29 sierpnia 2014 r.</a:t>
          </a:r>
          <a:endParaRPr lang="pl-PL" sz="2400" b="1" dirty="0"/>
        </a:p>
      </dgm:t>
    </dgm:pt>
    <dgm:pt modelId="{0B4E23CB-CF84-4541-9282-354DB284BE35}" type="parTrans" cxnId="{DD899496-3E29-47F9-9330-78A3B3C3C384}">
      <dgm:prSet/>
      <dgm:spPr/>
      <dgm:t>
        <a:bodyPr/>
        <a:lstStyle/>
        <a:p>
          <a:endParaRPr lang="pl-PL"/>
        </a:p>
      </dgm:t>
    </dgm:pt>
    <dgm:pt modelId="{C91BD0ED-22E9-4DC0-8BDC-352D1D68D76D}" type="sibTrans" cxnId="{DD899496-3E29-47F9-9330-78A3B3C3C384}">
      <dgm:prSet/>
      <dgm:spPr/>
      <dgm:t>
        <a:bodyPr/>
        <a:lstStyle/>
        <a:p>
          <a:endParaRPr lang="pl-PL"/>
        </a:p>
      </dgm:t>
    </dgm:pt>
    <dgm:pt modelId="{EB4A6A7B-7220-456F-A7B6-A7DA5D71F8C5}">
      <dgm:prSet/>
      <dgm:spPr/>
      <dgm:t>
        <a:bodyPr/>
        <a:lstStyle/>
        <a:p>
          <a:pPr rtl="0"/>
          <a:r>
            <a:rPr lang="pl-PL" dirty="0" smtClean="0"/>
            <a:t>uprawnieni do dostosowania i sposoby dostosowania </a:t>
          </a:r>
          <a:br>
            <a:rPr lang="pl-PL" dirty="0" smtClean="0"/>
          </a:br>
          <a:r>
            <a:rPr lang="pl-PL" dirty="0" smtClean="0"/>
            <a:t>znajdują się w </a:t>
          </a:r>
          <a:r>
            <a:rPr lang="pl-PL" b="1" dirty="0" smtClean="0"/>
            <a:t>Tabeli 1.</a:t>
          </a:r>
          <a:r>
            <a:rPr lang="pl-PL" dirty="0" smtClean="0"/>
            <a:t> </a:t>
          </a:r>
          <a:r>
            <a:rPr lang="pl-PL" i="1" dirty="0" smtClean="0"/>
            <a:t>Komunikatu Dyrektora CKE</a:t>
          </a:r>
          <a:endParaRPr lang="pl-PL" dirty="0"/>
        </a:p>
      </dgm:t>
    </dgm:pt>
    <dgm:pt modelId="{F5D3E9E8-CCB6-48C9-9AD4-7C7FC20AFFAD}" type="parTrans" cxnId="{6CC5E924-8109-486C-B14D-140997AEB90C}">
      <dgm:prSet/>
      <dgm:spPr/>
      <dgm:t>
        <a:bodyPr/>
        <a:lstStyle/>
        <a:p>
          <a:endParaRPr lang="pl-PL"/>
        </a:p>
      </dgm:t>
    </dgm:pt>
    <dgm:pt modelId="{9AFA281B-0795-47B8-87A8-46DF82FEBAF9}" type="sibTrans" cxnId="{6CC5E924-8109-486C-B14D-140997AEB90C}">
      <dgm:prSet/>
      <dgm:spPr/>
      <dgm:t>
        <a:bodyPr/>
        <a:lstStyle/>
        <a:p>
          <a:endParaRPr lang="pl-PL"/>
        </a:p>
      </dgm:t>
    </dgm:pt>
    <dgm:pt modelId="{7754E2A0-76C2-47C6-9F47-576C9B135F7D}" type="pres">
      <dgm:prSet presAssocID="{01C522C4-75AA-4970-A9CB-0C20ED83560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BA610E9A-A418-4C5C-93E7-98562BBFF452}" type="pres">
      <dgm:prSet presAssocID="{B5D54F8F-FF58-4D06-B1AA-9DD56B9F49D1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05147798-6865-40F7-80FA-D01C426F2E0D}" type="pres">
      <dgm:prSet presAssocID="{0D6D9A8F-F5D0-4D1B-B903-F04B17A9A3C8}" presName="spacer" presStyleCnt="0"/>
      <dgm:spPr/>
      <dgm:t>
        <a:bodyPr/>
        <a:lstStyle/>
        <a:p>
          <a:endParaRPr lang="pl-PL"/>
        </a:p>
      </dgm:t>
    </dgm:pt>
    <dgm:pt modelId="{51DCAF41-93B7-44B4-9DF2-BE01F70DE220}" type="pres">
      <dgm:prSet presAssocID="{E668B2AD-9CBC-4083-931C-9E536F47B269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C9A4B83F-9818-4F0C-8E2C-790DB1699AF4}" type="pres">
      <dgm:prSet presAssocID="{C91BD0ED-22E9-4DC0-8BDC-352D1D68D76D}" presName="spacer" presStyleCnt="0"/>
      <dgm:spPr/>
      <dgm:t>
        <a:bodyPr/>
        <a:lstStyle/>
        <a:p>
          <a:endParaRPr lang="pl-PL"/>
        </a:p>
      </dgm:t>
    </dgm:pt>
    <dgm:pt modelId="{D44A1A0D-F18A-43BB-9869-7B3680584F39}" type="pres">
      <dgm:prSet presAssocID="{EB4A6A7B-7220-456F-A7B6-A7DA5D71F8C5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DD899496-3E29-47F9-9330-78A3B3C3C384}" srcId="{01C522C4-75AA-4970-A9CB-0C20ED83560A}" destId="{E668B2AD-9CBC-4083-931C-9E536F47B269}" srcOrd="1" destOrd="0" parTransId="{0B4E23CB-CF84-4541-9282-354DB284BE35}" sibTransId="{C91BD0ED-22E9-4DC0-8BDC-352D1D68D76D}"/>
    <dgm:cxn modelId="{CFBD28BA-6F2F-45EE-B843-E51A5F07F230}" type="presOf" srcId="{B5D54F8F-FF58-4D06-B1AA-9DD56B9F49D1}" destId="{BA610E9A-A418-4C5C-93E7-98562BBFF452}" srcOrd="0" destOrd="0" presId="urn:microsoft.com/office/officeart/2005/8/layout/vList2"/>
    <dgm:cxn modelId="{FCFF5711-12F4-40A4-9AD1-DEA98F15D4C5}" type="presOf" srcId="{01C522C4-75AA-4970-A9CB-0C20ED83560A}" destId="{7754E2A0-76C2-47C6-9F47-576C9B135F7D}" srcOrd="0" destOrd="0" presId="urn:microsoft.com/office/officeart/2005/8/layout/vList2"/>
    <dgm:cxn modelId="{6CC5E924-8109-486C-B14D-140997AEB90C}" srcId="{01C522C4-75AA-4970-A9CB-0C20ED83560A}" destId="{EB4A6A7B-7220-456F-A7B6-A7DA5D71F8C5}" srcOrd="2" destOrd="0" parTransId="{F5D3E9E8-CCB6-48C9-9AD4-7C7FC20AFFAD}" sibTransId="{9AFA281B-0795-47B8-87A8-46DF82FEBAF9}"/>
    <dgm:cxn modelId="{82024AE3-5939-4DA8-8FE8-C8545153FB01}" type="presOf" srcId="{EB4A6A7B-7220-456F-A7B6-A7DA5D71F8C5}" destId="{D44A1A0D-F18A-43BB-9869-7B3680584F39}" srcOrd="0" destOrd="0" presId="urn:microsoft.com/office/officeart/2005/8/layout/vList2"/>
    <dgm:cxn modelId="{C7B6A228-28F6-43B6-8753-DE3B778F292E}" srcId="{01C522C4-75AA-4970-A9CB-0C20ED83560A}" destId="{B5D54F8F-FF58-4D06-B1AA-9DD56B9F49D1}" srcOrd="0" destOrd="0" parTransId="{F772810E-7640-4A2F-B0ED-00CF9FFD6CC0}" sibTransId="{0D6D9A8F-F5D0-4D1B-B903-F04B17A9A3C8}"/>
    <dgm:cxn modelId="{56CE0843-4128-4DAB-9A91-93EC50B45DE7}" type="presOf" srcId="{E668B2AD-9CBC-4083-931C-9E536F47B269}" destId="{51DCAF41-93B7-44B4-9DF2-BE01F70DE220}" srcOrd="0" destOrd="0" presId="urn:microsoft.com/office/officeart/2005/8/layout/vList2"/>
    <dgm:cxn modelId="{FF6DAF6F-657C-4590-9482-8AAEE852055A}" type="presParOf" srcId="{7754E2A0-76C2-47C6-9F47-576C9B135F7D}" destId="{BA610E9A-A418-4C5C-93E7-98562BBFF452}" srcOrd="0" destOrd="0" presId="urn:microsoft.com/office/officeart/2005/8/layout/vList2"/>
    <dgm:cxn modelId="{AA403B87-7DD9-4947-BDE0-FFDBC50ED0CA}" type="presParOf" srcId="{7754E2A0-76C2-47C6-9F47-576C9B135F7D}" destId="{05147798-6865-40F7-80FA-D01C426F2E0D}" srcOrd="1" destOrd="0" presId="urn:microsoft.com/office/officeart/2005/8/layout/vList2"/>
    <dgm:cxn modelId="{3010CA43-8AB5-4892-BCCB-279FBAAAD6D6}" type="presParOf" srcId="{7754E2A0-76C2-47C6-9F47-576C9B135F7D}" destId="{51DCAF41-93B7-44B4-9DF2-BE01F70DE220}" srcOrd="2" destOrd="0" presId="urn:microsoft.com/office/officeart/2005/8/layout/vList2"/>
    <dgm:cxn modelId="{6D9D41E9-5AAC-4293-B74E-73651CACAF91}" type="presParOf" srcId="{7754E2A0-76C2-47C6-9F47-576C9B135F7D}" destId="{C9A4B83F-9818-4F0C-8E2C-790DB1699AF4}" srcOrd="3" destOrd="0" presId="urn:microsoft.com/office/officeart/2005/8/layout/vList2"/>
    <dgm:cxn modelId="{D2719393-A83A-4977-90FC-E4CD1EDE6EAB}" type="presParOf" srcId="{7754E2A0-76C2-47C6-9F47-576C9B135F7D}" destId="{D44A1A0D-F18A-43BB-9869-7B3680584F39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0940CABA-2185-4842-9FDB-A8532AB311CC}" type="doc">
      <dgm:prSet loTypeId="urn:microsoft.com/office/officeart/2005/8/layout/hierarchy4" loCatId="hierarchy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GB"/>
        </a:p>
      </dgm:t>
    </dgm:pt>
    <dgm:pt modelId="{D39F3CBC-1F38-4D4F-862D-C435FFB92EF7}">
      <dgm:prSet phldrT="[Tekst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l-PL" dirty="0" smtClean="0"/>
            <a:t>wydłużenie czasu pracy </a:t>
          </a:r>
          <a:br>
            <a:rPr lang="pl-PL" dirty="0" smtClean="0"/>
          </a:br>
          <a:r>
            <a:rPr lang="pl-PL" dirty="0" smtClean="0"/>
            <a:t>z arkuszem standardowym </a:t>
          </a:r>
          <a:endParaRPr lang="en-GB" dirty="0"/>
        </a:p>
      </dgm:t>
    </dgm:pt>
    <dgm:pt modelId="{5E0B3361-0FA6-4BC0-8253-D02FDC918AA0}" type="parTrans" cxnId="{42837DC5-5639-4FED-963B-AEAE6973EC55}">
      <dgm:prSet/>
      <dgm:spPr/>
      <dgm:t>
        <a:bodyPr/>
        <a:lstStyle/>
        <a:p>
          <a:endParaRPr lang="en-GB"/>
        </a:p>
      </dgm:t>
    </dgm:pt>
    <dgm:pt modelId="{1BE68956-7A98-4E3D-82CC-F86090CA9EAE}" type="sibTrans" cxnId="{42837DC5-5639-4FED-963B-AEAE6973EC55}">
      <dgm:prSet/>
      <dgm:spPr/>
      <dgm:t>
        <a:bodyPr/>
        <a:lstStyle/>
        <a:p>
          <a:endParaRPr lang="en-GB"/>
        </a:p>
      </dgm:t>
    </dgm:pt>
    <dgm:pt modelId="{08BAA9C5-B8FA-4B00-B714-5D9D7AD4EE88}">
      <dgm:prSet phldrT="[Tekst]"/>
      <dgm:spPr/>
      <dgm:t>
        <a:bodyPr/>
        <a:lstStyle/>
        <a:p>
          <a:pPr algn="l"/>
          <a:r>
            <a:rPr lang="pl-PL" dirty="0" smtClean="0"/>
            <a:t>Cz.1. język polski,</a:t>
          </a:r>
        </a:p>
        <a:p>
          <a:pPr algn="l"/>
          <a:r>
            <a:rPr lang="pl-PL" dirty="0" smtClean="0"/>
            <a:t>matematyka</a:t>
          </a:r>
          <a:endParaRPr lang="en-GB" dirty="0"/>
        </a:p>
      </dgm:t>
    </dgm:pt>
    <dgm:pt modelId="{D234FD67-387A-45B8-88E6-C812D29B43F4}" type="parTrans" cxnId="{EBB79D83-997A-4C20-A537-E1C24278C061}">
      <dgm:prSet/>
      <dgm:spPr/>
      <dgm:t>
        <a:bodyPr/>
        <a:lstStyle/>
        <a:p>
          <a:endParaRPr lang="en-GB"/>
        </a:p>
      </dgm:t>
    </dgm:pt>
    <dgm:pt modelId="{3AB90A19-C668-4C25-8C6E-7DA667E234F0}" type="sibTrans" cxnId="{EBB79D83-997A-4C20-A537-E1C24278C061}">
      <dgm:prSet/>
      <dgm:spPr/>
      <dgm:t>
        <a:bodyPr/>
        <a:lstStyle/>
        <a:p>
          <a:endParaRPr lang="en-GB"/>
        </a:p>
      </dgm:t>
    </dgm:pt>
    <dgm:pt modelId="{31FF2729-4736-48BF-9F71-44505D3EAE72}">
      <dgm:prSet custT="1"/>
      <dgm:spPr/>
      <dgm:t>
        <a:bodyPr/>
        <a:lstStyle/>
        <a:p>
          <a:r>
            <a:rPr lang="pl-PL" sz="2800" dirty="0" smtClean="0"/>
            <a:t>Cz. 2. język obcy </a:t>
          </a:r>
        </a:p>
      </dgm:t>
    </dgm:pt>
    <dgm:pt modelId="{27EBAC7D-884C-4798-9A1D-5D6800F48C79}" type="parTrans" cxnId="{3C376C45-04FD-4E11-B191-487989C6C5C7}">
      <dgm:prSet/>
      <dgm:spPr/>
      <dgm:t>
        <a:bodyPr/>
        <a:lstStyle/>
        <a:p>
          <a:endParaRPr lang="en-GB"/>
        </a:p>
      </dgm:t>
    </dgm:pt>
    <dgm:pt modelId="{B82D9508-982E-4CE2-B0C6-B763DA92E2D1}" type="sibTrans" cxnId="{3C376C45-04FD-4E11-B191-487989C6C5C7}">
      <dgm:prSet/>
      <dgm:spPr/>
      <dgm:t>
        <a:bodyPr/>
        <a:lstStyle/>
        <a:p>
          <a:endParaRPr lang="en-GB"/>
        </a:p>
      </dgm:t>
    </dgm:pt>
    <dgm:pt modelId="{86DFB3CC-D3B0-462A-8818-3189F278A2AC}">
      <dgm:prSet phldrT="[Tekst]" custT="1"/>
      <dgm:spPr/>
      <dgm:t>
        <a:bodyPr/>
        <a:lstStyle/>
        <a:p>
          <a:r>
            <a:rPr lang="pl-PL" sz="2800" dirty="0" smtClean="0"/>
            <a:t>nie więcej niż </a:t>
          </a:r>
          <a:r>
            <a:rPr lang="pl-PL" sz="2800" b="0" dirty="0" smtClean="0"/>
            <a:t>o</a:t>
          </a:r>
          <a:r>
            <a:rPr lang="pl-PL" sz="2800" b="1" dirty="0" smtClean="0"/>
            <a:t> </a:t>
          </a:r>
          <a:r>
            <a:rPr lang="pl-PL" sz="2800" b="1" dirty="0" smtClean="0">
              <a:solidFill>
                <a:srgbClr val="FFFF00"/>
              </a:solidFill>
            </a:rPr>
            <a:t>40 minut</a:t>
          </a:r>
          <a:r>
            <a:rPr lang="pl-PL" sz="1400" b="1" dirty="0" smtClean="0">
              <a:solidFill>
                <a:srgbClr val="FFFF00"/>
              </a:solidFill>
            </a:rPr>
            <a:t> </a:t>
          </a:r>
          <a:endParaRPr lang="en-GB" sz="1400" b="1" dirty="0">
            <a:solidFill>
              <a:srgbClr val="FFFF00"/>
            </a:solidFill>
          </a:endParaRPr>
        </a:p>
      </dgm:t>
    </dgm:pt>
    <dgm:pt modelId="{C7B49A6B-E946-4EBE-9E3D-AECA691018D1}" type="parTrans" cxnId="{BAA761D1-E4FE-4390-84F7-5190188AE5BE}">
      <dgm:prSet/>
      <dgm:spPr/>
      <dgm:t>
        <a:bodyPr/>
        <a:lstStyle/>
        <a:p>
          <a:endParaRPr lang="en-GB"/>
        </a:p>
      </dgm:t>
    </dgm:pt>
    <dgm:pt modelId="{B9D19E13-7271-43F3-B3BA-1E920911F881}" type="sibTrans" cxnId="{BAA761D1-E4FE-4390-84F7-5190188AE5BE}">
      <dgm:prSet/>
      <dgm:spPr/>
      <dgm:t>
        <a:bodyPr/>
        <a:lstStyle/>
        <a:p>
          <a:endParaRPr lang="en-GB"/>
        </a:p>
      </dgm:t>
    </dgm:pt>
    <dgm:pt modelId="{7737DBCA-204A-4C39-917E-4F6601FA6374}">
      <dgm:prSet custT="1"/>
      <dgm:spPr/>
      <dgm:t>
        <a:bodyPr/>
        <a:lstStyle/>
        <a:p>
          <a:r>
            <a:rPr lang="pl-PL" sz="2800" dirty="0" smtClean="0"/>
            <a:t>nie więcej niż </a:t>
          </a:r>
          <a:r>
            <a:rPr lang="pl-PL" sz="2800" b="0" dirty="0" smtClean="0"/>
            <a:t>o</a:t>
          </a:r>
          <a:r>
            <a:rPr lang="pl-PL" sz="2800" b="1" dirty="0" smtClean="0"/>
            <a:t> 25</a:t>
          </a:r>
          <a:r>
            <a:rPr lang="pl-PL" sz="2800" b="1" dirty="0" smtClean="0">
              <a:solidFill>
                <a:srgbClr val="FFFF00"/>
              </a:solidFill>
            </a:rPr>
            <a:t> minut</a:t>
          </a:r>
        </a:p>
      </dgm:t>
    </dgm:pt>
    <dgm:pt modelId="{601878AE-1E8A-4B5B-8A13-E985C299764A}" type="parTrans" cxnId="{36C0DDC1-56FF-4B79-A97D-118598399894}">
      <dgm:prSet/>
      <dgm:spPr/>
      <dgm:t>
        <a:bodyPr/>
        <a:lstStyle/>
        <a:p>
          <a:endParaRPr lang="en-GB"/>
        </a:p>
      </dgm:t>
    </dgm:pt>
    <dgm:pt modelId="{A169EADF-C444-4D61-BF83-FEF5071BD678}" type="sibTrans" cxnId="{36C0DDC1-56FF-4B79-A97D-118598399894}">
      <dgm:prSet/>
      <dgm:spPr/>
      <dgm:t>
        <a:bodyPr/>
        <a:lstStyle/>
        <a:p>
          <a:endParaRPr lang="en-GB"/>
        </a:p>
      </dgm:t>
    </dgm:pt>
    <dgm:pt modelId="{ADBB38E2-9DE9-4A9B-B11A-EF2B8F933D62}" type="pres">
      <dgm:prSet presAssocID="{0940CABA-2185-4842-9FDB-A8532AB311CC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GB"/>
        </a:p>
      </dgm:t>
    </dgm:pt>
    <dgm:pt modelId="{AE02C0A7-85DC-4F17-B79C-16C9F198720B}" type="pres">
      <dgm:prSet presAssocID="{D39F3CBC-1F38-4D4F-862D-C435FFB92EF7}" presName="vertOne" presStyleCnt="0"/>
      <dgm:spPr/>
    </dgm:pt>
    <dgm:pt modelId="{D46BD14A-35C3-4DED-9A74-364F72D94770}" type="pres">
      <dgm:prSet presAssocID="{D39F3CBC-1F38-4D4F-862D-C435FFB92EF7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AACB2782-D42D-47CB-A21D-38018840C825}" type="pres">
      <dgm:prSet presAssocID="{D39F3CBC-1F38-4D4F-862D-C435FFB92EF7}" presName="parTransOne" presStyleCnt="0"/>
      <dgm:spPr/>
    </dgm:pt>
    <dgm:pt modelId="{B58C1A56-2B90-47A2-90C6-37827BD2B853}" type="pres">
      <dgm:prSet presAssocID="{D39F3CBC-1F38-4D4F-862D-C435FFB92EF7}" presName="horzOne" presStyleCnt="0"/>
      <dgm:spPr/>
    </dgm:pt>
    <dgm:pt modelId="{869B98CD-92C0-4A5D-BBFA-5FEE49C9821D}" type="pres">
      <dgm:prSet presAssocID="{08BAA9C5-B8FA-4B00-B714-5D9D7AD4EE88}" presName="vertTwo" presStyleCnt="0"/>
      <dgm:spPr/>
    </dgm:pt>
    <dgm:pt modelId="{F379DECA-2212-42C2-B0B4-751BADAB8846}" type="pres">
      <dgm:prSet presAssocID="{08BAA9C5-B8FA-4B00-B714-5D9D7AD4EE88}" presName="txTwo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0C686F8A-F536-4FD1-BC45-32410849DBAE}" type="pres">
      <dgm:prSet presAssocID="{08BAA9C5-B8FA-4B00-B714-5D9D7AD4EE88}" presName="parTransTwo" presStyleCnt="0"/>
      <dgm:spPr/>
    </dgm:pt>
    <dgm:pt modelId="{5AF96BB6-161D-42A6-B2DC-51BF65EE0533}" type="pres">
      <dgm:prSet presAssocID="{08BAA9C5-B8FA-4B00-B714-5D9D7AD4EE88}" presName="horzTwo" presStyleCnt="0"/>
      <dgm:spPr/>
    </dgm:pt>
    <dgm:pt modelId="{C8DDAD29-4FD3-4D6F-9FD0-8C216D226ACA}" type="pres">
      <dgm:prSet presAssocID="{86DFB3CC-D3B0-462A-8818-3189F278A2AC}" presName="vertThree" presStyleCnt="0"/>
      <dgm:spPr/>
    </dgm:pt>
    <dgm:pt modelId="{9F744B6B-ED61-44AD-AE48-C20A07101C40}" type="pres">
      <dgm:prSet presAssocID="{86DFB3CC-D3B0-462A-8818-3189F278A2AC}" presName="txThree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6D75869B-25D9-4CA9-97F4-AC18AD06BA87}" type="pres">
      <dgm:prSet presAssocID="{86DFB3CC-D3B0-462A-8818-3189F278A2AC}" presName="horzThree" presStyleCnt="0"/>
      <dgm:spPr/>
    </dgm:pt>
    <dgm:pt modelId="{AE0018C3-743A-43D7-8A1B-7E9760421605}" type="pres">
      <dgm:prSet presAssocID="{3AB90A19-C668-4C25-8C6E-7DA667E234F0}" presName="sibSpaceTwo" presStyleCnt="0"/>
      <dgm:spPr/>
    </dgm:pt>
    <dgm:pt modelId="{F37DF162-B073-4EA9-9FFE-CB39957897EC}" type="pres">
      <dgm:prSet presAssocID="{31FF2729-4736-48BF-9F71-44505D3EAE72}" presName="vertTwo" presStyleCnt="0"/>
      <dgm:spPr/>
    </dgm:pt>
    <dgm:pt modelId="{F2CB0852-52CD-4187-8610-22655193CDD5}" type="pres">
      <dgm:prSet presAssocID="{31FF2729-4736-48BF-9F71-44505D3EAE72}" presName="txTwo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3BDBEFEE-4778-4FB1-BBFB-746059366CDB}" type="pres">
      <dgm:prSet presAssocID="{31FF2729-4736-48BF-9F71-44505D3EAE72}" presName="parTransTwo" presStyleCnt="0"/>
      <dgm:spPr/>
    </dgm:pt>
    <dgm:pt modelId="{427F0267-E6BB-47E6-8D1A-58ACFE6B76E6}" type="pres">
      <dgm:prSet presAssocID="{31FF2729-4736-48BF-9F71-44505D3EAE72}" presName="horzTwo" presStyleCnt="0"/>
      <dgm:spPr/>
    </dgm:pt>
    <dgm:pt modelId="{62D119AA-0982-4DD0-9F36-AE82CEC47693}" type="pres">
      <dgm:prSet presAssocID="{7737DBCA-204A-4C39-917E-4F6601FA6374}" presName="vertThree" presStyleCnt="0"/>
      <dgm:spPr/>
    </dgm:pt>
    <dgm:pt modelId="{8E3D2828-4EA7-4797-8AC3-125558EBCE11}" type="pres">
      <dgm:prSet presAssocID="{7737DBCA-204A-4C39-917E-4F6601FA6374}" presName="txThree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A268FCB7-11CD-429A-A248-646D47E3035D}" type="pres">
      <dgm:prSet presAssocID="{7737DBCA-204A-4C39-917E-4F6601FA6374}" presName="horzThree" presStyleCnt="0"/>
      <dgm:spPr/>
    </dgm:pt>
  </dgm:ptLst>
  <dgm:cxnLst>
    <dgm:cxn modelId="{36C0DDC1-56FF-4B79-A97D-118598399894}" srcId="{31FF2729-4736-48BF-9F71-44505D3EAE72}" destId="{7737DBCA-204A-4C39-917E-4F6601FA6374}" srcOrd="0" destOrd="0" parTransId="{601878AE-1E8A-4B5B-8A13-E985C299764A}" sibTransId="{A169EADF-C444-4D61-BF83-FEF5071BD678}"/>
    <dgm:cxn modelId="{EBB79D83-997A-4C20-A537-E1C24278C061}" srcId="{D39F3CBC-1F38-4D4F-862D-C435FFB92EF7}" destId="{08BAA9C5-B8FA-4B00-B714-5D9D7AD4EE88}" srcOrd="0" destOrd="0" parTransId="{D234FD67-387A-45B8-88E6-C812D29B43F4}" sibTransId="{3AB90A19-C668-4C25-8C6E-7DA667E234F0}"/>
    <dgm:cxn modelId="{C4D9D234-B086-411D-BB38-9B7ED25CBB36}" type="presOf" srcId="{08BAA9C5-B8FA-4B00-B714-5D9D7AD4EE88}" destId="{F379DECA-2212-42C2-B0B4-751BADAB8846}" srcOrd="0" destOrd="0" presId="urn:microsoft.com/office/officeart/2005/8/layout/hierarchy4"/>
    <dgm:cxn modelId="{84D8A5BB-D67E-438A-81DD-068470C46D41}" type="presOf" srcId="{D39F3CBC-1F38-4D4F-862D-C435FFB92EF7}" destId="{D46BD14A-35C3-4DED-9A74-364F72D94770}" srcOrd="0" destOrd="0" presId="urn:microsoft.com/office/officeart/2005/8/layout/hierarchy4"/>
    <dgm:cxn modelId="{BAA761D1-E4FE-4390-84F7-5190188AE5BE}" srcId="{08BAA9C5-B8FA-4B00-B714-5D9D7AD4EE88}" destId="{86DFB3CC-D3B0-462A-8818-3189F278A2AC}" srcOrd="0" destOrd="0" parTransId="{C7B49A6B-E946-4EBE-9E3D-AECA691018D1}" sibTransId="{B9D19E13-7271-43F3-B3BA-1E920911F881}"/>
    <dgm:cxn modelId="{769542C8-B63F-4CA7-BC44-58EF79898F61}" type="presOf" srcId="{0940CABA-2185-4842-9FDB-A8532AB311CC}" destId="{ADBB38E2-9DE9-4A9B-B11A-EF2B8F933D62}" srcOrd="0" destOrd="0" presId="urn:microsoft.com/office/officeart/2005/8/layout/hierarchy4"/>
    <dgm:cxn modelId="{3C376C45-04FD-4E11-B191-487989C6C5C7}" srcId="{D39F3CBC-1F38-4D4F-862D-C435FFB92EF7}" destId="{31FF2729-4736-48BF-9F71-44505D3EAE72}" srcOrd="1" destOrd="0" parTransId="{27EBAC7D-884C-4798-9A1D-5D6800F48C79}" sibTransId="{B82D9508-982E-4CE2-B0C6-B763DA92E2D1}"/>
    <dgm:cxn modelId="{A2316B5A-1F17-46BE-9792-491495859060}" type="presOf" srcId="{31FF2729-4736-48BF-9F71-44505D3EAE72}" destId="{F2CB0852-52CD-4187-8610-22655193CDD5}" srcOrd="0" destOrd="0" presId="urn:microsoft.com/office/officeart/2005/8/layout/hierarchy4"/>
    <dgm:cxn modelId="{42837DC5-5639-4FED-963B-AEAE6973EC55}" srcId="{0940CABA-2185-4842-9FDB-A8532AB311CC}" destId="{D39F3CBC-1F38-4D4F-862D-C435FFB92EF7}" srcOrd="0" destOrd="0" parTransId="{5E0B3361-0FA6-4BC0-8253-D02FDC918AA0}" sibTransId="{1BE68956-7A98-4E3D-82CC-F86090CA9EAE}"/>
    <dgm:cxn modelId="{FCA71DE9-5E8E-43EB-9291-4B83F0CD98AE}" type="presOf" srcId="{86DFB3CC-D3B0-462A-8818-3189F278A2AC}" destId="{9F744B6B-ED61-44AD-AE48-C20A07101C40}" srcOrd="0" destOrd="0" presId="urn:microsoft.com/office/officeart/2005/8/layout/hierarchy4"/>
    <dgm:cxn modelId="{BA93DC2E-6186-42EA-AFEA-FF19C019F9FD}" type="presOf" srcId="{7737DBCA-204A-4C39-917E-4F6601FA6374}" destId="{8E3D2828-4EA7-4797-8AC3-125558EBCE11}" srcOrd="0" destOrd="0" presId="urn:microsoft.com/office/officeart/2005/8/layout/hierarchy4"/>
    <dgm:cxn modelId="{87403938-3DA4-4E99-95C4-4CDEEC1EFF2F}" type="presParOf" srcId="{ADBB38E2-9DE9-4A9B-B11A-EF2B8F933D62}" destId="{AE02C0A7-85DC-4F17-B79C-16C9F198720B}" srcOrd="0" destOrd="0" presId="urn:microsoft.com/office/officeart/2005/8/layout/hierarchy4"/>
    <dgm:cxn modelId="{C107D2A4-8A66-447B-B023-5D5159CC354B}" type="presParOf" srcId="{AE02C0A7-85DC-4F17-B79C-16C9F198720B}" destId="{D46BD14A-35C3-4DED-9A74-364F72D94770}" srcOrd="0" destOrd="0" presId="urn:microsoft.com/office/officeart/2005/8/layout/hierarchy4"/>
    <dgm:cxn modelId="{FF61405B-A1B6-40B0-976B-91F3ABB1F7DD}" type="presParOf" srcId="{AE02C0A7-85DC-4F17-B79C-16C9F198720B}" destId="{AACB2782-D42D-47CB-A21D-38018840C825}" srcOrd="1" destOrd="0" presId="urn:microsoft.com/office/officeart/2005/8/layout/hierarchy4"/>
    <dgm:cxn modelId="{18A565A2-AC1A-49BB-9CD6-58CC59065E09}" type="presParOf" srcId="{AE02C0A7-85DC-4F17-B79C-16C9F198720B}" destId="{B58C1A56-2B90-47A2-90C6-37827BD2B853}" srcOrd="2" destOrd="0" presId="urn:microsoft.com/office/officeart/2005/8/layout/hierarchy4"/>
    <dgm:cxn modelId="{4115ABD5-3040-4712-8D92-C59B15462273}" type="presParOf" srcId="{B58C1A56-2B90-47A2-90C6-37827BD2B853}" destId="{869B98CD-92C0-4A5D-BBFA-5FEE49C9821D}" srcOrd="0" destOrd="0" presId="urn:microsoft.com/office/officeart/2005/8/layout/hierarchy4"/>
    <dgm:cxn modelId="{AC48E3B0-F90A-4456-8768-40A652134DB8}" type="presParOf" srcId="{869B98CD-92C0-4A5D-BBFA-5FEE49C9821D}" destId="{F379DECA-2212-42C2-B0B4-751BADAB8846}" srcOrd="0" destOrd="0" presId="urn:microsoft.com/office/officeart/2005/8/layout/hierarchy4"/>
    <dgm:cxn modelId="{23C6AA3D-28E0-4831-96E1-64219177BFC8}" type="presParOf" srcId="{869B98CD-92C0-4A5D-BBFA-5FEE49C9821D}" destId="{0C686F8A-F536-4FD1-BC45-32410849DBAE}" srcOrd="1" destOrd="0" presId="urn:microsoft.com/office/officeart/2005/8/layout/hierarchy4"/>
    <dgm:cxn modelId="{E0DBD0F3-D761-46C2-87C7-133A5F43535C}" type="presParOf" srcId="{869B98CD-92C0-4A5D-BBFA-5FEE49C9821D}" destId="{5AF96BB6-161D-42A6-B2DC-51BF65EE0533}" srcOrd="2" destOrd="0" presId="urn:microsoft.com/office/officeart/2005/8/layout/hierarchy4"/>
    <dgm:cxn modelId="{2D4E6D1E-8FE4-48D9-B339-D62D06142F7E}" type="presParOf" srcId="{5AF96BB6-161D-42A6-B2DC-51BF65EE0533}" destId="{C8DDAD29-4FD3-4D6F-9FD0-8C216D226ACA}" srcOrd="0" destOrd="0" presId="urn:microsoft.com/office/officeart/2005/8/layout/hierarchy4"/>
    <dgm:cxn modelId="{A544653F-EB28-4B2E-8354-C54A16F182BC}" type="presParOf" srcId="{C8DDAD29-4FD3-4D6F-9FD0-8C216D226ACA}" destId="{9F744B6B-ED61-44AD-AE48-C20A07101C40}" srcOrd="0" destOrd="0" presId="urn:microsoft.com/office/officeart/2005/8/layout/hierarchy4"/>
    <dgm:cxn modelId="{1208A523-54A8-49B2-BE50-48DA389AC5E0}" type="presParOf" srcId="{C8DDAD29-4FD3-4D6F-9FD0-8C216D226ACA}" destId="{6D75869B-25D9-4CA9-97F4-AC18AD06BA87}" srcOrd="1" destOrd="0" presId="urn:microsoft.com/office/officeart/2005/8/layout/hierarchy4"/>
    <dgm:cxn modelId="{9E511C33-486A-4BF7-AD29-18CB437B7666}" type="presParOf" srcId="{B58C1A56-2B90-47A2-90C6-37827BD2B853}" destId="{AE0018C3-743A-43D7-8A1B-7E9760421605}" srcOrd="1" destOrd="0" presId="urn:microsoft.com/office/officeart/2005/8/layout/hierarchy4"/>
    <dgm:cxn modelId="{C366FF32-05A7-480D-A5C6-93DA43EA54FF}" type="presParOf" srcId="{B58C1A56-2B90-47A2-90C6-37827BD2B853}" destId="{F37DF162-B073-4EA9-9FFE-CB39957897EC}" srcOrd="2" destOrd="0" presId="urn:microsoft.com/office/officeart/2005/8/layout/hierarchy4"/>
    <dgm:cxn modelId="{090E9A69-C2A7-47D2-9286-3BC318344AC6}" type="presParOf" srcId="{F37DF162-B073-4EA9-9FFE-CB39957897EC}" destId="{F2CB0852-52CD-4187-8610-22655193CDD5}" srcOrd="0" destOrd="0" presId="urn:microsoft.com/office/officeart/2005/8/layout/hierarchy4"/>
    <dgm:cxn modelId="{728C9D19-9E47-42BA-9E32-77272582645C}" type="presParOf" srcId="{F37DF162-B073-4EA9-9FFE-CB39957897EC}" destId="{3BDBEFEE-4778-4FB1-BBFB-746059366CDB}" srcOrd="1" destOrd="0" presId="urn:microsoft.com/office/officeart/2005/8/layout/hierarchy4"/>
    <dgm:cxn modelId="{C2F76587-6566-43B5-BCC1-7798F760D522}" type="presParOf" srcId="{F37DF162-B073-4EA9-9FFE-CB39957897EC}" destId="{427F0267-E6BB-47E6-8D1A-58ACFE6B76E6}" srcOrd="2" destOrd="0" presId="urn:microsoft.com/office/officeart/2005/8/layout/hierarchy4"/>
    <dgm:cxn modelId="{315931C1-9C80-4E58-B8B7-3F2F8BF7476F}" type="presParOf" srcId="{427F0267-E6BB-47E6-8D1A-58ACFE6B76E6}" destId="{62D119AA-0982-4DD0-9F36-AE82CEC47693}" srcOrd="0" destOrd="0" presId="urn:microsoft.com/office/officeart/2005/8/layout/hierarchy4"/>
    <dgm:cxn modelId="{50DBBC57-E585-48A1-AC8D-BF88060C0FAD}" type="presParOf" srcId="{62D119AA-0982-4DD0-9F36-AE82CEC47693}" destId="{8E3D2828-4EA7-4797-8AC3-125558EBCE11}" srcOrd="0" destOrd="0" presId="urn:microsoft.com/office/officeart/2005/8/layout/hierarchy4"/>
    <dgm:cxn modelId="{F0995F6C-B11A-43E4-B7A7-47A8BCC8DB75}" type="presParOf" srcId="{62D119AA-0982-4DD0-9F36-AE82CEC47693}" destId="{A268FCB7-11CD-429A-A248-646D47E3035D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1F90D46-2B13-4E3D-985E-CB6061B26583}" type="doc">
      <dgm:prSet loTypeId="urn:microsoft.com/office/officeart/2005/8/layout/vProcess5" loCatId="process" qsTypeId="urn:microsoft.com/office/officeart/2005/8/quickstyle/simple1" qsCatId="simple" csTypeId="urn:microsoft.com/office/officeart/2005/8/colors/colorful1#2" csCatId="colorful" phldr="1"/>
      <dgm:spPr/>
      <dgm:t>
        <a:bodyPr/>
        <a:lstStyle/>
        <a:p>
          <a:endParaRPr lang="pl-PL"/>
        </a:p>
      </dgm:t>
    </dgm:pt>
    <dgm:pt modelId="{49D135A8-9006-4D87-8303-D5DD490596DA}">
      <dgm:prSet custT="1"/>
      <dgm:spPr/>
      <dgm:t>
        <a:bodyPr/>
        <a:lstStyle/>
        <a:p>
          <a:pPr rtl="0"/>
          <a:r>
            <a:rPr lang="pl-PL" sz="2400" dirty="0" smtClean="0">
              <a:solidFill>
                <a:srgbClr val="FFFF00"/>
              </a:solidFill>
            </a:rPr>
            <a:t>zebrać </a:t>
          </a:r>
          <a:r>
            <a:rPr lang="pl-PL" sz="2400" b="1" dirty="0" smtClean="0">
              <a:solidFill>
                <a:srgbClr val="FFFF00"/>
              </a:solidFill>
            </a:rPr>
            <a:t>opinie, orzeczenia, zaświadczenia</a:t>
          </a:r>
          <a:r>
            <a:rPr lang="pl-PL" sz="2400" dirty="0" smtClean="0">
              <a:solidFill>
                <a:srgbClr val="FFFF00"/>
              </a:solidFill>
            </a:rPr>
            <a:t> lekarskie do 15 października</a:t>
          </a:r>
          <a:endParaRPr lang="pl-PL" sz="2400" dirty="0">
            <a:solidFill>
              <a:srgbClr val="FFFF00"/>
            </a:solidFill>
          </a:endParaRPr>
        </a:p>
      </dgm:t>
    </dgm:pt>
    <dgm:pt modelId="{A50015D2-0756-48D2-B0F5-0831EC5FD8EB}" type="parTrans" cxnId="{BF38D13D-487F-443D-851A-AC1F0A6DE397}">
      <dgm:prSet/>
      <dgm:spPr/>
      <dgm:t>
        <a:bodyPr/>
        <a:lstStyle/>
        <a:p>
          <a:endParaRPr lang="pl-PL">
            <a:solidFill>
              <a:schemeClr val="tx1"/>
            </a:solidFill>
          </a:endParaRPr>
        </a:p>
      </dgm:t>
    </dgm:pt>
    <dgm:pt modelId="{3D423C4B-2E77-4D89-9233-D2D97A214491}" type="sibTrans" cxnId="{BF38D13D-487F-443D-851A-AC1F0A6DE397}">
      <dgm:prSet/>
      <dgm:spPr/>
      <dgm:t>
        <a:bodyPr/>
        <a:lstStyle/>
        <a:p>
          <a:endParaRPr lang="pl-PL">
            <a:solidFill>
              <a:schemeClr val="tx1"/>
            </a:solidFill>
          </a:endParaRPr>
        </a:p>
      </dgm:t>
    </dgm:pt>
    <dgm:pt modelId="{5B4CB11E-DB59-4EAF-89A2-2FECB88C9311}">
      <dgm:prSet custT="1"/>
      <dgm:spPr/>
      <dgm:t>
        <a:bodyPr/>
        <a:lstStyle/>
        <a:p>
          <a:pPr rtl="0"/>
          <a:r>
            <a:rPr lang="pl-PL" sz="1800" dirty="0" smtClean="0">
              <a:solidFill>
                <a:schemeClr val="tx1"/>
              </a:solidFill>
            </a:rPr>
            <a:t>przeanalizować wraz z Radą Pedagogiczną sytuację uczniów posiadających dokumenty uprawniające do dostosowań oraz uczniów wskazanych przez wychowawców lub nauczycieli</a:t>
          </a:r>
          <a:endParaRPr lang="pl-PL" sz="1800" dirty="0">
            <a:solidFill>
              <a:schemeClr val="tx1"/>
            </a:solidFill>
          </a:endParaRPr>
        </a:p>
      </dgm:t>
    </dgm:pt>
    <dgm:pt modelId="{27931B4E-DD8B-487A-A641-E45F2B6CA372}" type="parTrans" cxnId="{C0B9AD0B-212E-40FE-8F7B-B170C710A859}">
      <dgm:prSet/>
      <dgm:spPr/>
      <dgm:t>
        <a:bodyPr/>
        <a:lstStyle/>
        <a:p>
          <a:endParaRPr lang="pl-PL">
            <a:solidFill>
              <a:schemeClr val="tx1"/>
            </a:solidFill>
          </a:endParaRPr>
        </a:p>
      </dgm:t>
    </dgm:pt>
    <dgm:pt modelId="{00850345-14F9-456C-94E7-6D9B4BC38786}" type="sibTrans" cxnId="{C0B9AD0B-212E-40FE-8F7B-B170C710A859}">
      <dgm:prSet/>
      <dgm:spPr/>
      <dgm:t>
        <a:bodyPr/>
        <a:lstStyle/>
        <a:p>
          <a:endParaRPr lang="pl-PL">
            <a:solidFill>
              <a:schemeClr val="tx1"/>
            </a:solidFill>
          </a:endParaRPr>
        </a:p>
      </dgm:t>
    </dgm:pt>
    <dgm:pt modelId="{4E43D90D-3BC5-400F-9AC6-14CB50F19908}">
      <dgm:prSet/>
      <dgm:spPr/>
      <dgm:t>
        <a:bodyPr/>
        <a:lstStyle/>
        <a:p>
          <a:pPr rtl="0"/>
          <a:r>
            <a:rPr lang="pl-PL" b="1" smtClean="0">
              <a:solidFill>
                <a:schemeClr val="tx1"/>
              </a:solidFill>
            </a:rPr>
            <a:t>porozumieć się z OKE w szczególnych przypadkach</a:t>
          </a:r>
          <a:r>
            <a:rPr lang="pl-PL" smtClean="0">
              <a:solidFill>
                <a:schemeClr val="tx1"/>
              </a:solidFill>
            </a:rPr>
            <a:t> nieujętych w Tabeli 1. Komunikatu Dyrektora CKE</a:t>
          </a:r>
          <a:br>
            <a:rPr lang="pl-PL" smtClean="0">
              <a:solidFill>
                <a:schemeClr val="tx1"/>
              </a:solidFill>
            </a:rPr>
          </a:br>
          <a:r>
            <a:rPr lang="pl-PL" smtClean="0">
              <a:solidFill>
                <a:schemeClr val="tx1"/>
              </a:solidFill>
            </a:rPr>
            <a:t>do 31 października </a:t>
          </a:r>
          <a:endParaRPr lang="pl-PL" dirty="0">
            <a:solidFill>
              <a:schemeClr val="tx1"/>
            </a:solidFill>
          </a:endParaRPr>
        </a:p>
      </dgm:t>
    </dgm:pt>
    <dgm:pt modelId="{1F9764FC-844D-40AC-9BDF-7360945EBAC2}" type="parTrans" cxnId="{41BD3C04-5E9E-4675-B480-04AE7B534741}">
      <dgm:prSet/>
      <dgm:spPr/>
      <dgm:t>
        <a:bodyPr/>
        <a:lstStyle/>
        <a:p>
          <a:endParaRPr lang="pl-PL">
            <a:solidFill>
              <a:schemeClr val="tx1"/>
            </a:solidFill>
          </a:endParaRPr>
        </a:p>
      </dgm:t>
    </dgm:pt>
    <dgm:pt modelId="{13D1D6FC-8A13-4690-AB02-72540E76403A}" type="sibTrans" cxnId="{41BD3C04-5E9E-4675-B480-04AE7B534741}">
      <dgm:prSet/>
      <dgm:spPr/>
      <dgm:t>
        <a:bodyPr/>
        <a:lstStyle/>
        <a:p>
          <a:endParaRPr lang="pl-PL">
            <a:solidFill>
              <a:schemeClr val="tx1"/>
            </a:solidFill>
          </a:endParaRPr>
        </a:p>
      </dgm:t>
    </dgm:pt>
    <dgm:pt modelId="{EDF1A1C0-F039-4F6D-BE34-C673667D0A62}">
      <dgm:prSet/>
      <dgm:spPr/>
      <dgm:t>
        <a:bodyPr/>
        <a:lstStyle/>
        <a:p>
          <a:pPr rtl="0"/>
          <a:r>
            <a:rPr lang="pl-PL" smtClean="0">
              <a:solidFill>
                <a:schemeClr val="tx1"/>
              </a:solidFill>
            </a:rPr>
            <a:t>ustalić, którzy uczniowie wpisują się w Tabelę 1. Komunikatu Dyrektora CKE – zaproponować </a:t>
          </a:r>
          <a:br>
            <a:rPr lang="pl-PL" smtClean="0">
              <a:solidFill>
                <a:schemeClr val="tx1"/>
              </a:solidFill>
            </a:rPr>
          </a:br>
          <a:r>
            <a:rPr lang="pl-PL" smtClean="0">
              <a:solidFill>
                <a:schemeClr val="tx1"/>
              </a:solidFill>
            </a:rPr>
            <a:t>wraz z Radą Pedagogiczną dostosowania</a:t>
          </a:r>
          <a:endParaRPr lang="pl-PL" dirty="0">
            <a:solidFill>
              <a:schemeClr val="tx1"/>
            </a:solidFill>
          </a:endParaRPr>
        </a:p>
      </dgm:t>
    </dgm:pt>
    <dgm:pt modelId="{E99A5BF8-5B87-4D59-BFC6-D21CB4D5A5E1}" type="sibTrans" cxnId="{81008995-D99E-43FF-89BE-5F8BA9151068}">
      <dgm:prSet/>
      <dgm:spPr/>
      <dgm:t>
        <a:bodyPr/>
        <a:lstStyle/>
        <a:p>
          <a:endParaRPr lang="pl-PL">
            <a:solidFill>
              <a:schemeClr val="tx1"/>
            </a:solidFill>
          </a:endParaRPr>
        </a:p>
      </dgm:t>
    </dgm:pt>
    <dgm:pt modelId="{3CD7D861-F8DD-4C09-AC8B-1E81AF9E6D95}" type="parTrans" cxnId="{81008995-D99E-43FF-89BE-5F8BA9151068}">
      <dgm:prSet/>
      <dgm:spPr/>
      <dgm:t>
        <a:bodyPr/>
        <a:lstStyle/>
        <a:p>
          <a:endParaRPr lang="pl-PL">
            <a:solidFill>
              <a:schemeClr val="tx1"/>
            </a:solidFill>
          </a:endParaRPr>
        </a:p>
      </dgm:t>
    </dgm:pt>
    <dgm:pt modelId="{819D57E2-5FDA-410F-AA25-73DE8508A1CD}" type="pres">
      <dgm:prSet presAssocID="{C1F90D46-2B13-4E3D-985E-CB6061B26583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EE00CFC7-1B52-4AE4-B5E3-36EE8A9A0C63}" type="pres">
      <dgm:prSet presAssocID="{C1F90D46-2B13-4E3D-985E-CB6061B26583}" presName="dummyMaxCanvas" presStyleCnt="0">
        <dgm:presLayoutVars/>
      </dgm:prSet>
      <dgm:spPr/>
      <dgm:t>
        <a:bodyPr/>
        <a:lstStyle/>
        <a:p>
          <a:endParaRPr lang="pl-PL"/>
        </a:p>
      </dgm:t>
    </dgm:pt>
    <dgm:pt modelId="{8220AFF5-4963-4BF0-B28B-684646FC3B61}" type="pres">
      <dgm:prSet presAssocID="{C1F90D46-2B13-4E3D-985E-CB6061B26583}" presName="FourNodes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59236E21-DB20-469B-92B6-456035EA34E3}" type="pres">
      <dgm:prSet presAssocID="{C1F90D46-2B13-4E3D-985E-CB6061B26583}" presName="FourNodes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CC3381BF-3145-4888-9C5D-8E83156EB881}" type="pres">
      <dgm:prSet presAssocID="{C1F90D46-2B13-4E3D-985E-CB6061B26583}" presName="FourNodes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B0D17E0F-74BA-4183-AF36-A8FF4E8B7F34}" type="pres">
      <dgm:prSet presAssocID="{C1F90D46-2B13-4E3D-985E-CB6061B26583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A404658E-7956-45EF-9F39-8EF2CB88AB39}" type="pres">
      <dgm:prSet presAssocID="{C1F90D46-2B13-4E3D-985E-CB6061B26583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43F4A29E-8C4C-435C-A063-684C8249481D}" type="pres">
      <dgm:prSet presAssocID="{C1F90D46-2B13-4E3D-985E-CB6061B26583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A38D06DD-627E-4B3F-93F9-2CF0500B0A01}" type="pres">
      <dgm:prSet presAssocID="{C1F90D46-2B13-4E3D-985E-CB6061B26583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EA5A4869-6363-49BB-895C-0647C820472D}" type="pres">
      <dgm:prSet presAssocID="{C1F90D46-2B13-4E3D-985E-CB6061B26583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41E81DB7-BDE0-4315-86A3-F22642286225}" type="pres">
      <dgm:prSet presAssocID="{C1F90D46-2B13-4E3D-985E-CB6061B26583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99695C5C-1DA2-4586-9304-5382F0C4078F}" type="pres">
      <dgm:prSet presAssocID="{C1F90D46-2B13-4E3D-985E-CB6061B26583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8B81275C-9B5B-4853-8048-EA227F1ED464}" type="pres">
      <dgm:prSet presAssocID="{C1F90D46-2B13-4E3D-985E-CB6061B26583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3502BC69-D620-4E11-A2C7-ED6188469773}" type="presOf" srcId="{EDF1A1C0-F039-4F6D-BE34-C673667D0A62}" destId="{CC3381BF-3145-4888-9C5D-8E83156EB881}" srcOrd="0" destOrd="0" presId="urn:microsoft.com/office/officeart/2005/8/layout/vProcess5"/>
    <dgm:cxn modelId="{1E6B0FBB-BA24-4B3D-83FB-E3076EC1AD2C}" type="presOf" srcId="{5B4CB11E-DB59-4EAF-89A2-2FECB88C9311}" destId="{41E81DB7-BDE0-4315-86A3-F22642286225}" srcOrd="1" destOrd="0" presId="urn:microsoft.com/office/officeart/2005/8/layout/vProcess5"/>
    <dgm:cxn modelId="{AE5FAD71-2009-459C-AAD4-0F991A82DA9B}" type="presOf" srcId="{C1F90D46-2B13-4E3D-985E-CB6061B26583}" destId="{819D57E2-5FDA-410F-AA25-73DE8508A1CD}" srcOrd="0" destOrd="0" presId="urn:microsoft.com/office/officeart/2005/8/layout/vProcess5"/>
    <dgm:cxn modelId="{503D02E8-0499-4CB6-9FB7-12E5D6714F5B}" type="presOf" srcId="{5B4CB11E-DB59-4EAF-89A2-2FECB88C9311}" destId="{59236E21-DB20-469B-92B6-456035EA34E3}" srcOrd="0" destOrd="0" presId="urn:microsoft.com/office/officeart/2005/8/layout/vProcess5"/>
    <dgm:cxn modelId="{81008995-D99E-43FF-89BE-5F8BA9151068}" srcId="{C1F90D46-2B13-4E3D-985E-CB6061B26583}" destId="{EDF1A1C0-F039-4F6D-BE34-C673667D0A62}" srcOrd="2" destOrd="0" parTransId="{3CD7D861-F8DD-4C09-AC8B-1E81AF9E6D95}" sibTransId="{E99A5BF8-5B87-4D59-BFC6-D21CB4D5A5E1}"/>
    <dgm:cxn modelId="{54EB9FE4-60C0-47D0-B055-9C4179E1643F}" type="presOf" srcId="{49D135A8-9006-4D87-8303-D5DD490596DA}" destId="{EA5A4869-6363-49BB-895C-0647C820472D}" srcOrd="1" destOrd="0" presId="urn:microsoft.com/office/officeart/2005/8/layout/vProcess5"/>
    <dgm:cxn modelId="{BCBD04CC-B50B-463A-B200-BC4E63EE1642}" type="presOf" srcId="{49D135A8-9006-4D87-8303-D5DD490596DA}" destId="{8220AFF5-4963-4BF0-B28B-684646FC3B61}" srcOrd="0" destOrd="0" presId="urn:microsoft.com/office/officeart/2005/8/layout/vProcess5"/>
    <dgm:cxn modelId="{BF38D13D-487F-443D-851A-AC1F0A6DE397}" srcId="{C1F90D46-2B13-4E3D-985E-CB6061B26583}" destId="{49D135A8-9006-4D87-8303-D5DD490596DA}" srcOrd="0" destOrd="0" parTransId="{A50015D2-0756-48D2-B0F5-0831EC5FD8EB}" sibTransId="{3D423C4B-2E77-4D89-9233-D2D97A214491}"/>
    <dgm:cxn modelId="{73D2C23C-0A15-4D08-8302-A11095C7844F}" type="presOf" srcId="{00850345-14F9-456C-94E7-6D9B4BC38786}" destId="{43F4A29E-8C4C-435C-A063-684C8249481D}" srcOrd="0" destOrd="0" presId="urn:microsoft.com/office/officeart/2005/8/layout/vProcess5"/>
    <dgm:cxn modelId="{C0B9AD0B-212E-40FE-8F7B-B170C710A859}" srcId="{C1F90D46-2B13-4E3D-985E-CB6061B26583}" destId="{5B4CB11E-DB59-4EAF-89A2-2FECB88C9311}" srcOrd="1" destOrd="0" parTransId="{27931B4E-DD8B-487A-A641-E45F2B6CA372}" sibTransId="{00850345-14F9-456C-94E7-6D9B4BC38786}"/>
    <dgm:cxn modelId="{0E3EBC64-DD52-4D88-BDB9-A4F5ED36E771}" type="presOf" srcId="{EDF1A1C0-F039-4F6D-BE34-C673667D0A62}" destId="{99695C5C-1DA2-4586-9304-5382F0C4078F}" srcOrd="1" destOrd="0" presId="urn:microsoft.com/office/officeart/2005/8/layout/vProcess5"/>
    <dgm:cxn modelId="{41BD3C04-5E9E-4675-B480-04AE7B534741}" srcId="{C1F90D46-2B13-4E3D-985E-CB6061B26583}" destId="{4E43D90D-3BC5-400F-9AC6-14CB50F19908}" srcOrd="3" destOrd="0" parTransId="{1F9764FC-844D-40AC-9BDF-7360945EBAC2}" sibTransId="{13D1D6FC-8A13-4690-AB02-72540E76403A}"/>
    <dgm:cxn modelId="{90602919-AF9A-43CA-8142-B889B9B5AB51}" type="presOf" srcId="{E99A5BF8-5B87-4D59-BFC6-D21CB4D5A5E1}" destId="{A38D06DD-627E-4B3F-93F9-2CF0500B0A01}" srcOrd="0" destOrd="0" presId="urn:microsoft.com/office/officeart/2005/8/layout/vProcess5"/>
    <dgm:cxn modelId="{ED007DCE-7902-48E1-AC29-3D310D61ECE0}" type="presOf" srcId="{4E43D90D-3BC5-400F-9AC6-14CB50F19908}" destId="{B0D17E0F-74BA-4183-AF36-A8FF4E8B7F34}" srcOrd="0" destOrd="0" presId="urn:microsoft.com/office/officeart/2005/8/layout/vProcess5"/>
    <dgm:cxn modelId="{6EF43B13-F86B-4E45-8413-3A4BE2B1F286}" type="presOf" srcId="{3D423C4B-2E77-4D89-9233-D2D97A214491}" destId="{A404658E-7956-45EF-9F39-8EF2CB88AB39}" srcOrd="0" destOrd="0" presId="urn:microsoft.com/office/officeart/2005/8/layout/vProcess5"/>
    <dgm:cxn modelId="{4F8B0C63-774C-41D6-B047-1C1B469F79E1}" type="presOf" srcId="{4E43D90D-3BC5-400F-9AC6-14CB50F19908}" destId="{8B81275C-9B5B-4853-8048-EA227F1ED464}" srcOrd="1" destOrd="0" presId="urn:microsoft.com/office/officeart/2005/8/layout/vProcess5"/>
    <dgm:cxn modelId="{C5DF9384-EAB1-4C9E-A5F0-5AC14CB4E5DA}" type="presParOf" srcId="{819D57E2-5FDA-410F-AA25-73DE8508A1CD}" destId="{EE00CFC7-1B52-4AE4-B5E3-36EE8A9A0C63}" srcOrd="0" destOrd="0" presId="urn:microsoft.com/office/officeart/2005/8/layout/vProcess5"/>
    <dgm:cxn modelId="{CDB3EA07-73A4-4F79-8408-C79E10D847FF}" type="presParOf" srcId="{819D57E2-5FDA-410F-AA25-73DE8508A1CD}" destId="{8220AFF5-4963-4BF0-B28B-684646FC3B61}" srcOrd="1" destOrd="0" presId="urn:microsoft.com/office/officeart/2005/8/layout/vProcess5"/>
    <dgm:cxn modelId="{7A1130AD-407B-41BE-AB1A-96C994C436FB}" type="presParOf" srcId="{819D57E2-5FDA-410F-AA25-73DE8508A1CD}" destId="{59236E21-DB20-469B-92B6-456035EA34E3}" srcOrd="2" destOrd="0" presId="urn:microsoft.com/office/officeart/2005/8/layout/vProcess5"/>
    <dgm:cxn modelId="{527C6D3A-080A-4E77-986A-F162E4D69C83}" type="presParOf" srcId="{819D57E2-5FDA-410F-AA25-73DE8508A1CD}" destId="{CC3381BF-3145-4888-9C5D-8E83156EB881}" srcOrd="3" destOrd="0" presId="urn:microsoft.com/office/officeart/2005/8/layout/vProcess5"/>
    <dgm:cxn modelId="{8BEEC3F0-8DF3-4A87-9C9E-F2F4760E60F2}" type="presParOf" srcId="{819D57E2-5FDA-410F-AA25-73DE8508A1CD}" destId="{B0D17E0F-74BA-4183-AF36-A8FF4E8B7F34}" srcOrd="4" destOrd="0" presId="urn:microsoft.com/office/officeart/2005/8/layout/vProcess5"/>
    <dgm:cxn modelId="{ECB44CDF-A4C3-4D73-8DCF-6DFD6B682E78}" type="presParOf" srcId="{819D57E2-5FDA-410F-AA25-73DE8508A1CD}" destId="{A404658E-7956-45EF-9F39-8EF2CB88AB39}" srcOrd="5" destOrd="0" presId="urn:microsoft.com/office/officeart/2005/8/layout/vProcess5"/>
    <dgm:cxn modelId="{0E6689DB-A32F-4CC1-92A5-3479CDACA4C9}" type="presParOf" srcId="{819D57E2-5FDA-410F-AA25-73DE8508A1CD}" destId="{43F4A29E-8C4C-435C-A063-684C8249481D}" srcOrd="6" destOrd="0" presId="urn:microsoft.com/office/officeart/2005/8/layout/vProcess5"/>
    <dgm:cxn modelId="{8D170521-E4BC-41DA-BEDF-6837FDD9491D}" type="presParOf" srcId="{819D57E2-5FDA-410F-AA25-73DE8508A1CD}" destId="{A38D06DD-627E-4B3F-93F9-2CF0500B0A01}" srcOrd="7" destOrd="0" presId="urn:microsoft.com/office/officeart/2005/8/layout/vProcess5"/>
    <dgm:cxn modelId="{248E87A3-546A-4110-A28F-A39F84CF92EE}" type="presParOf" srcId="{819D57E2-5FDA-410F-AA25-73DE8508A1CD}" destId="{EA5A4869-6363-49BB-895C-0647C820472D}" srcOrd="8" destOrd="0" presId="urn:microsoft.com/office/officeart/2005/8/layout/vProcess5"/>
    <dgm:cxn modelId="{C085E5FE-F949-4A2A-9CE9-A0A61AAD157A}" type="presParOf" srcId="{819D57E2-5FDA-410F-AA25-73DE8508A1CD}" destId="{41E81DB7-BDE0-4315-86A3-F22642286225}" srcOrd="9" destOrd="0" presId="urn:microsoft.com/office/officeart/2005/8/layout/vProcess5"/>
    <dgm:cxn modelId="{1F517C41-3D97-445E-993C-52F53308394C}" type="presParOf" srcId="{819D57E2-5FDA-410F-AA25-73DE8508A1CD}" destId="{99695C5C-1DA2-4586-9304-5382F0C4078F}" srcOrd="10" destOrd="0" presId="urn:microsoft.com/office/officeart/2005/8/layout/vProcess5"/>
    <dgm:cxn modelId="{8986AFC5-A547-4B3E-B979-E1C216B3922C}" type="presParOf" srcId="{819D57E2-5FDA-410F-AA25-73DE8508A1CD}" destId="{8B81275C-9B5B-4853-8048-EA227F1ED464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FC889EF-28D3-4419-89FF-A2248624498E}" type="doc">
      <dgm:prSet loTypeId="urn:microsoft.com/office/officeart/2005/8/layout/vProcess5" loCatId="process" qsTypeId="urn:microsoft.com/office/officeart/2005/8/quickstyle/simple1" qsCatId="simple" csTypeId="urn:microsoft.com/office/officeart/2005/8/colors/accent1_4" csCatId="accent1" phldr="1"/>
      <dgm:spPr/>
      <dgm:t>
        <a:bodyPr/>
        <a:lstStyle/>
        <a:p>
          <a:endParaRPr lang="pl-PL"/>
        </a:p>
      </dgm:t>
    </dgm:pt>
    <dgm:pt modelId="{31B626F7-BEDC-4D8E-9359-2DF35033C6E9}">
      <dgm:prSet/>
      <dgm:spPr/>
      <dgm:t>
        <a:bodyPr/>
        <a:lstStyle/>
        <a:p>
          <a:pPr rtl="0"/>
          <a:r>
            <a:rPr lang="pl-PL" dirty="0" smtClean="0">
              <a:solidFill>
                <a:srgbClr val="FFFF00"/>
              </a:solidFill>
            </a:rPr>
            <a:t>zapoznać rodziców z zaproponowanymi dostosowaniami na </a:t>
          </a:r>
          <a:r>
            <a:rPr lang="pl-PL" b="1" dirty="0" smtClean="0">
              <a:solidFill>
                <a:srgbClr val="FFFF00"/>
              </a:solidFill>
            </a:rPr>
            <a:t>załączniku 13 </a:t>
          </a:r>
          <a:r>
            <a:rPr lang="pl-PL" dirty="0" smtClean="0">
              <a:solidFill>
                <a:srgbClr val="FFFF00"/>
              </a:solidFill>
            </a:rPr>
            <a:t>do </a:t>
          </a:r>
          <a:r>
            <a:rPr lang="pl-PL" b="1" dirty="0" smtClean="0">
              <a:solidFill>
                <a:srgbClr val="FFFF00"/>
              </a:solidFill>
            </a:rPr>
            <a:t>24 listopada</a:t>
          </a:r>
          <a:endParaRPr lang="pl-PL" b="1" dirty="0">
            <a:solidFill>
              <a:srgbClr val="FFFF00"/>
            </a:solidFill>
          </a:endParaRPr>
        </a:p>
      </dgm:t>
    </dgm:pt>
    <dgm:pt modelId="{ABCE0B8A-FB1A-4184-A5B0-4C93DC26EB5E}" type="parTrans" cxnId="{8A7BF114-B451-497D-B399-C5EA1B2699E2}">
      <dgm:prSet/>
      <dgm:spPr/>
      <dgm:t>
        <a:bodyPr/>
        <a:lstStyle/>
        <a:p>
          <a:endParaRPr lang="pl-PL">
            <a:solidFill>
              <a:schemeClr val="tx1"/>
            </a:solidFill>
          </a:endParaRPr>
        </a:p>
      </dgm:t>
    </dgm:pt>
    <dgm:pt modelId="{C62C3EBE-1C49-4B8C-827F-B2622F46B9E8}" type="sibTrans" cxnId="{8A7BF114-B451-497D-B399-C5EA1B2699E2}">
      <dgm:prSet/>
      <dgm:spPr/>
      <dgm:t>
        <a:bodyPr/>
        <a:lstStyle/>
        <a:p>
          <a:endParaRPr lang="pl-PL">
            <a:solidFill>
              <a:schemeClr val="tx1"/>
            </a:solidFill>
          </a:endParaRPr>
        </a:p>
      </dgm:t>
    </dgm:pt>
    <dgm:pt modelId="{FCE80C6D-D385-4045-8B2C-DF262C2DF307}">
      <dgm:prSet/>
      <dgm:spPr/>
      <dgm:t>
        <a:bodyPr/>
        <a:lstStyle/>
        <a:p>
          <a:pPr rtl="0"/>
          <a:r>
            <a:rPr lang="pl-PL" smtClean="0">
              <a:solidFill>
                <a:schemeClr val="tx1"/>
              </a:solidFill>
            </a:rPr>
            <a:t>zebrać oświadczenia o skorzystaniu lub rezygnacji </a:t>
          </a:r>
          <a:br>
            <a:rPr lang="pl-PL" smtClean="0">
              <a:solidFill>
                <a:schemeClr val="tx1"/>
              </a:solidFill>
            </a:rPr>
          </a:br>
          <a:r>
            <a:rPr lang="pl-PL" smtClean="0">
              <a:solidFill>
                <a:schemeClr val="tx1"/>
              </a:solidFill>
            </a:rPr>
            <a:t>z dostosowania na </a:t>
          </a:r>
          <a:r>
            <a:rPr lang="pl-PL" b="1" smtClean="0">
              <a:solidFill>
                <a:schemeClr val="tx1"/>
              </a:solidFill>
            </a:rPr>
            <a:t>załączniku 13 </a:t>
          </a:r>
          <a:r>
            <a:rPr lang="pl-PL" smtClean="0">
              <a:solidFill>
                <a:schemeClr val="tx1"/>
              </a:solidFill>
            </a:rPr>
            <a:t>do </a:t>
          </a:r>
          <a:r>
            <a:rPr lang="pl-PL" b="1" smtClean="0">
              <a:solidFill>
                <a:schemeClr val="tx1"/>
              </a:solidFill>
            </a:rPr>
            <a:t>28 listopada</a:t>
          </a:r>
          <a:endParaRPr lang="pl-PL" b="1" dirty="0">
            <a:solidFill>
              <a:schemeClr val="tx1"/>
            </a:solidFill>
          </a:endParaRPr>
        </a:p>
      </dgm:t>
    </dgm:pt>
    <dgm:pt modelId="{9F426881-4C9A-454D-8C1D-34EC25B1F331}" type="parTrans" cxnId="{7C8A0B35-DB20-49BA-833C-A19DCE26AB32}">
      <dgm:prSet/>
      <dgm:spPr/>
      <dgm:t>
        <a:bodyPr/>
        <a:lstStyle/>
        <a:p>
          <a:endParaRPr lang="pl-PL">
            <a:solidFill>
              <a:schemeClr val="tx1"/>
            </a:solidFill>
          </a:endParaRPr>
        </a:p>
      </dgm:t>
    </dgm:pt>
    <dgm:pt modelId="{DED3B667-C098-4F02-A116-052E6E2F8803}" type="sibTrans" cxnId="{7C8A0B35-DB20-49BA-833C-A19DCE26AB32}">
      <dgm:prSet/>
      <dgm:spPr/>
      <dgm:t>
        <a:bodyPr/>
        <a:lstStyle/>
        <a:p>
          <a:endParaRPr lang="pl-PL">
            <a:solidFill>
              <a:schemeClr val="tx1"/>
            </a:solidFill>
          </a:endParaRPr>
        </a:p>
      </dgm:t>
    </dgm:pt>
    <dgm:pt modelId="{5BC464D9-FB1A-4F01-81E5-E1B86E477E31}">
      <dgm:prSet/>
      <dgm:spPr/>
      <dgm:t>
        <a:bodyPr/>
        <a:lstStyle/>
        <a:p>
          <a:pPr rtl="0"/>
          <a:r>
            <a:rPr lang="pl-PL" smtClean="0">
              <a:solidFill>
                <a:schemeClr val="tx1"/>
              </a:solidFill>
            </a:rPr>
            <a:t>w przypadkach losowych zaistniałych </a:t>
          </a:r>
          <a:br>
            <a:rPr lang="pl-PL" smtClean="0">
              <a:solidFill>
                <a:schemeClr val="tx1"/>
              </a:solidFill>
            </a:rPr>
          </a:br>
          <a:r>
            <a:rPr lang="pl-PL" smtClean="0">
              <a:solidFill>
                <a:schemeClr val="tx1"/>
              </a:solidFill>
            </a:rPr>
            <a:t>po 14 listopada decyzję o dostosowaniach podejmuje po uzgodnieniu z Radą Pedagogiczną – dyrektor szkoły w porozumieniu z dyrektorem OKE</a:t>
          </a:r>
          <a:endParaRPr lang="pl-PL" dirty="0">
            <a:solidFill>
              <a:schemeClr val="tx1"/>
            </a:solidFill>
          </a:endParaRPr>
        </a:p>
      </dgm:t>
    </dgm:pt>
    <dgm:pt modelId="{F5D03BBF-881D-44D1-BA6E-FE20C4420A92}" type="parTrans" cxnId="{A57870A7-749C-4DAA-9740-7CDEC3C0E36F}">
      <dgm:prSet/>
      <dgm:spPr/>
      <dgm:t>
        <a:bodyPr/>
        <a:lstStyle/>
        <a:p>
          <a:endParaRPr lang="pl-PL">
            <a:solidFill>
              <a:schemeClr val="tx1"/>
            </a:solidFill>
          </a:endParaRPr>
        </a:p>
      </dgm:t>
    </dgm:pt>
    <dgm:pt modelId="{99D8F50B-A5E7-4176-8B5A-1D678BB10CEE}" type="sibTrans" cxnId="{A57870A7-749C-4DAA-9740-7CDEC3C0E36F}">
      <dgm:prSet/>
      <dgm:spPr/>
      <dgm:t>
        <a:bodyPr/>
        <a:lstStyle/>
        <a:p>
          <a:endParaRPr lang="pl-PL">
            <a:solidFill>
              <a:schemeClr val="tx1"/>
            </a:solidFill>
          </a:endParaRPr>
        </a:p>
      </dgm:t>
    </dgm:pt>
    <dgm:pt modelId="{B3460325-E9E2-4BB8-AADE-2953144A3A81}" type="pres">
      <dgm:prSet presAssocID="{EFC889EF-28D3-4419-89FF-A2248624498E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334EA5AB-3C60-46F1-BB10-75EA15B83764}" type="pres">
      <dgm:prSet presAssocID="{EFC889EF-28D3-4419-89FF-A2248624498E}" presName="dummyMaxCanvas" presStyleCnt="0">
        <dgm:presLayoutVars/>
      </dgm:prSet>
      <dgm:spPr/>
      <dgm:t>
        <a:bodyPr/>
        <a:lstStyle/>
        <a:p>
          <a:endParaRPr lang="pl-PL"/>
        </a:p>
      </dgm:t>
    </dgm:pt>
    <dgm:pt modelId="{94E9F349-D5D4-4257-A7BE-80117561F322}" type="pres">
      <dgm:prSet presAssocID="{EFC889EF-28D3-4419-89FF-A2248624498E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37377D3B-0348-4F8B-B097-22C2E3DA9FFD}" type="pres">
      <dgm:prSet presAssocID="{EFC889EF-28D3-4419-89FF-A2248624498E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23ED43CF-E97E-437F-932A-0CBD2A06E96C}" type="pres">
      <dgm:prSet presAssocID="{EFC889EF-28D3-4419-89FF-A2248624498E}" presName="ThreeNodes_3" presStyleLbl="node1" presStyleIdx="2" presStyleCnt="3" custLinFactNeighborX="9804" custLinFactNeighborY="498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1E0B5127-E9F7-414A-B8F6-2786C9AF5CE5}" type="pres">
      <dgm:prSet presAssocID="{EFC889EF-28D3-4419-89FF-A2248624498E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30ACAA1A-B70F-48DC-814D-BE47CD0880AC}" type="pres">
      <dgm:prSet presAssocID="{EFC889EF-28D3-4419-89FF-A2248624498E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3C593B8F-B9CD-41CD-8DB5-91BFC46DFFE0}" type="pres">
      <dgm:prSet presAssocID="{EFC889EF-28D3-4419-89FF-A2248624498E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76BF8F75-3946-44C9-9243-8AF33D6EEDC1}" type="pres">
      <dgm:prSet presAssocID="{EFC889EF-28D3-4419-89FF-A2248624498E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D371E705-6DF9-41CB-9BF9-E49563BC649D}" type="pres">
      <dgm:prSet presAssocID="{EFC889EF-28D3-4419-89FF-A2248624498E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29066954-CF2F-4C5D-A21B-F38D35F0B0CE}" type="presOf" srcId="{5BC464D9-FB1A-4F01-81E5-E1B86E477E31}" destId="{23ED43CF-E97E-437F-932A-0CBD2A06E96C}" srcOrd="0" destOrd="0" presId="urn:microsoft.com/office/officeart/2005/8/layout/vProcess5"/>
    <dgm:cxn modelId="{8A7BF114-B451-497D-B399-C5EA1B2699E2}" srcId="{EFC889EF-28D3-4419-89FF-A2248624498E}" destId="{31B626F7-BEDC-4D8E-9359-2DF35033C6E9}" srcOrd="0" destOrd="0" parTransId="{ABCE0B8A-FB1A-4184-A5B0-4C93DC26EB5E}" sibTransId="{C62C3EBE-1C49-4B8C-827F-B2622F46B9E8}"/>
    <dgm:cxn modelId="{1D470A39-95F0-4685-B9A1-994F50547F2C}" type="presOf" srcId="{EFC889EF-28D3-4419-89FF-A2248624498E}" destId="{B3460325-E9E2-4BB8-AADE-2953144A3A81}" srcOrd="0" destOrd="0" presId="urn:microsoft.com/office/officeart/2005/8/layout/vProcess5"/>
    <dgm:cxn modelId="{3842E3AA-C703-48C6-9C38-9D448A64E6BD}" type="presOf" srcId="{C62C3EBE-1C49-4B8C-827F-B2622F46B9E8}" destId="{1E0B5127-E9F7-414A-B8F6-2786C9AF5CE5}" srcOrd="0" destOrd="0" presId="urn:microsoft.com/office/officeart/2005/8/layout/vProcess5"/>
    <dgm:cxn modelId="{A57870A7-749C-4DAA-9740-7CDEC3C0E36F}" srcId="{EFC889EF-28D3-4419-89FF-A2248624498E}" destId="{5BC464D9-FB1A-4F01-81E5-E1B86E477E31}" srcOrd="2" destOrd="0" parTransId="{F5D03BBF-881D-44D1-BA6E-FE20C4420A92}" sibTransId="{99D8F50B-A5E7-4176-8B5A-1D678BB10CEE}"/>
    <dgm:cxn modelId="{D207472D-C688-4EF1-8320-FF846E7CA635}" type="presOf" srcId="{31B626F7-BEDC-4D8E-9359-2DF35033C6E9}" destId="{3C593B8F-B9CD-41CD-8DB5-91BFC46DFFE0}" srcOrd="1" destOrd="0" presId="urn:microsoft.com/office/officeart/2005/8/layout/vProcess5"/>
    <dgm:cxn modelId="{AF309715-6DB8-4823-9320-18C31F0856A7}" type="presOf" srcId="{FCE80C6D-D385-4045-8B2C-DF262C2DF307}" destId="{76BF8F75-3946-44C9-9243-8AF33D6EEDC1}" srcOrd="1" destOrd="0" presId="urn:microsoft.com/office/officeart/2005/8/layout/vProcess5"/>
    <dgm:cxn modelId="{783B2CE3-02CA-48E5-900B-46DA3E93E099}" type="presOf" srcId="{FCE80C6D-D385-4045-8B2C-DF262C2DF307}" destId="{37377D3B-0348-4F8B-B097-22C2E3DA9FFD}" srcOrd="0" destOrd="0" presId="urn:microsoft.com/office/officeart/2005/8/layout/vProcess5"/>
    <dgm:cxn modelId="{45145840-B7D6-45FE-81FE-116162AE6E17}" type="presOf" srcId="{31B626F7-BEDC-4D8E-9359-2DF35033C6E9}" destId="{94E9F349-D5D4-4257-A7BE-80117561F322}" srcOrd="0" destOrd="0" presId="urn:microsoft.com/office/officeart/2005/8/layout/vProcess5"/>
    <dgm:cxn modelId="{7C8A0B35-DB20-49BA-833C-A19DCE26AB32}" srcId="{EFC889EF-28D3-4419-89FF-A2248624498E}" destId="{FCE80C6D-D385-4045-8B2C-DF262C2DF307}" srcOrd="1" destOrd="0" parTransId="{9F426881-4C9A-454D-8C1D-34EC25B1F331}" sibTransId="{DED3B667-C098-4F02-A116-052E6E2F8803}"/>
    <dgm:cxn modelId="{C07AB58D-FA9B-482D-AA58-DDE84BEC416E}" type="presOf" srcId="{5BC464D9-FB1A-4F01-81E5-E1B86E477E31}" destId="{D371E705-6DF9-41CB-9BF9-E49563BC649D}" srcOrd="1" destOrd="0" presId="urn:microsoft.com/office/officeart/2005/8/layout/vProcess5"/>
    <dgm:cxn modelId="{881C3F95-5C13-4136-BBF6-03B9CA3AF493}" type="presOf" srcId="{DED3B667-C098-4F02-A116-052E6E2F8803}" destId="{30ACAA1A-B70F-48DC-814D-BE47CD0880AC}" srcOrd="0" destOrd="0" presId="urn:microsoft.com/office/officeart/2005/8/layout/vProcess5"/>
    <dgm:cxn modelId="{2D3D5A73-5A04-4182-88F9-CEF2384D6595}" type="presParOf" srcId="{B3460325-E9E2-4BB8-AADE-2953144A3A81}" destId="{334EA5AB-3C60-46F1-BB10-75EA15B83764}" srcOrd="0" destOrd="0" presId="urn:microsoft.com/office/officeart/2005/8/layout/vProcess5"/>
    <dgm:cxn modelId="{C63A2C95-0561-4A23-AFC9-C6B3B582AF66}" type="presParOf" srcId="{B3460325-E9E2-4BB8-AADE-2953144A3A81}" destId="{94E9F349-D5D4-4257-A7BE-80117561F322}" srcOrd="1" destOrd="0" presId="urn:microsoft.com/office/officeart/2005/8/layout/vProcess5"/>
    <dgm:cxn modelId="{3D184680-D36B-4960-A361-BE802207E8CC}" type="presParOf" srcId="{B3460325-E9E2-4BB8-AADE-2953144A3A81}" destId="{37377D3B-0348-4F8B-B097-22C2E3DA9FFD}" srcOrd="2" destOrd="0" presId="urn:microsoft.com/office/officeart/2005/8/layout/vProcess5"/>
    <dgm:cxn modelId="{0AF3A1A4-66D3-44D7-A009-2655BB5506FB}" type="presParOf" srcId="{B3460325-E9E2-4BB8-AADE-2953144A3A81}" destId="{23ED43CF-E97E-437F-932A-0CBD2A06E96C}" srcOrd="3" destOrd="0" presId="urn:microsoft.com/office/officeart/2005/8/layout/vProcess5"/>
    <dgm:cxn modelId="{3CD5C66E-E3FD-4649-96FC-C7B77671A961}" type="presParOf" srcId="{B3460325-E9E2-4BB8-AADE-2953144A3A81}" destId="{1E0B5127-E9F7-414A-B8F6-2786C9AF5CE5}" srcOrd="4" destOrd="0" presId="urn:microsoft.com/office/officeart/2005/8/layout/vProcess5"/>
    <dgm:cxn modelId="{056BF4EB-1785-4734-B5B6-25083F82E1EF}" type="presParOf" srcId="{B3460325-E9E2-4BB8-AADE-2953144A3A81}" destId="{30ACAA1A-B70F-48DC-814D-BE47CD0880AC}" srcOrd="5" destOrd="0" presId="urn:microsoft.com/office/officeart/2005/8/layout/vProcess5"/>
    <dgm:cxn modelId="{3CB35AEE-DE44-4536-853B-6CCB23822CBE}" type="presParOf" srcId="{B3460325-E9E2-4BB8-AADE-2953144A3A81}" destId="{3C593B8F-B9CD-41CD-8DB5-91BFC46DFFE0}" srcOrd="6" destOrd="0" presId="urn:microsoft.com/office/officeart/2005/8/layout/vProcess5"/>
    <dgm:cxn modelId="{B4BD50EF-7682-4BD6-B8DB-8F90EA6141D6}" type="presParOf" srcId="{B3460325-E9E2-4BB8-AADE-2953144A3A81}" destId="{76BF8F75-3946-44C9-9243-8AF33D6EEDC1}" srcOrd="7" destOrd="0" presId="urn:microsoft.com/office/officeart/2005/8/layout/vProcess5"/>
    <dgm:cxn modelId="{CD620EA4-62D4-432E-A303-668F5A4BF1E9}" type="presParOf" srcId="{B3460325-E9E2-4BB8-AADE-2953144A3A81}" destId="{D371E705-6DF9-41CB-9BF9-E49563BC649D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257DDB3-C038-49E5-B1CE-88D11ACC2999}" type="doc">
      <dgm:prSet loTypeId="urn:microsoft.com/office/officeart/2005/8/layout/vProcess5" loCatId="process" qsTypeId="urn:microsoft.com/office/officeart/2005/8/quickstyle/simple1" qsCatId="simple" csTypeId="urn:microsoft.com/office/officeart/2005/8/colors/colorful1#3" csCatId="colorful" phldr="1"/>
      <dgm:spPr/>
      <dgm:t>
        <a:bodyPr/>
        <a:lstStyle/>
        <a:p>
          <a:endParaRPr lang="pl-PL"/>
        </a:p>
      </dgm:t>
    </dgm:pt>
    <dgm:pt modelId="{1B4C1ACD-D472-43C2-B967-508B51595548}">
      <dgm:prSet/>
      <dgm:spPr/>
      <dgm:t>
        <a:bodyPr/>
        <a:lstStyle/>
        <a:p>
          <a:pPr rtl="0"/>
          <a:r>
            <a:rPr lang="pl-PL" smtClean="0">
              <a:solidFill>
                <a:srgbClr val="FFFF00"/>
              </a:solidFill>
            </a:rPr>
            <a:t>otrzymujemy opinię PPP</a:t>
          </a:r>
          <a:endParaRPr lang="pl-PL">
            <a:solidFill>
              <a:srgbClr val="FFFF00"/>
            </a:solidFill>
          </a:endParaRPr>
        </a:p>
      </dgm:t>
    </dgm:pt>
    <dgm:pt modelId="{EF371E4C-4293-4D03-86D6-D22C81682F01}" type="parTrans" cxnId="{C80CAC93-1731-456F-9467-22EC10F16390}">
      <dgm:prSet/>
      <dgm:spPr/>
      <dgm:t>
        <a:bodyPr/>
        <a:lstStyle/>
        <a:p>
          <a:endParaRPr lang="pl-PL">
            <a:solidFill>
              <a:schemeClr val="tx1"/>
            </a:solidFill>
          </a:endParaRPr>
        </a:p>
      </dgm:t>
    </dgm:pt>
    <dgm:pt modelId="{F67FFB86-42EC-4915-AEB6-0860F3810619}" type="sibTrans" cxnId="{C80CAC93-1731-456F-9467-22EC10F16390}">
      <dgm:prSet/>
      <dgm:spPr/>
      <dgm:t>
        <a:bodyPr/>
        <a:lstStyle/>
        <a:p>
          <a:endParaRPr lang="pl-PL">
            <a:solidFill>
              <a:schemeClr val="tx1"/>
            </a:solidFill>
          </a:endParaRPr>
        </a:p>
      </dgm:t>
    </dgm:pt>
    <dgm:pt modelId="{AB0F1821-1BA9-4A52-8C1F-2964E65BD626}">
      <dgm:prSet/>
      <dgm:spPr/>
      <dgm:t>
        <a:bodyPr/>
        <a:lstStyle/>
        <a:p>
          <a:pPr rtl="0"/>
          <a:r>
            <a:rPr lang="pl-PL" smtClean="0">
              <a:solidFill>
                <a:schemeClr val="tx1"/>
              </a:solidFill>
            </a:rPr>
            <a:t>sprawdzamy komunikat Dyrektora CKE</a:t>
          </a:r>
          <a:endParaRPr lang="pl-PL">
            <a:solidFill>
              <a:schemeClr val="tx1"/>
            </a:solidFill>
          </a:endParaRPr>
        </a:p>
      </dgm:t>
    </dgm:pt>
    <dgm:pt modelId="{990E6454-F5BB-42DF-89DC-0A2BFD64E118}" type="parTrans" cxnId="{499D98F1-3C3A-4EF4-B47D-C88299781C15}">
      <dgm:prSet/>
      <dgm:spPr/>
      <dgm:t>
        <a:bodyPr/>
        <a:lstStyle/>
        <a:p>
          <a:endParaRPr lang="pl-PL">
            <a:solidFill>
              <a:schemeClr val="tx1"/>
            </a:solidFill>
          </a:endParaRPr>
        </a:p>
      </dgm:t>
    </dgm:pt>
    <dgm:pt modelId="{9B628EDF-DE30-4DD4-B38B-4C491E859B10}" type="sibTrans" cxnId="{499D98F1-3C3A-4EF4-B47D-C88299781C15}">
      <dgm:prSet/>
      <dgm:spPr/>
      <dgm:t>
        <a:bodyPr/>
        <a:lstStyle/>
        <a:p>
          <a:endParaRPr lang="pl-PL">
            <a:solidFill>
              <a:schemeClr val="tx1"/>
            </a:solidFill>
          </a:endParaRPr>
        </a:p>
      </dgm:t>
    </dgm:pt>
    <dgm:pt modelId="{01EA7231-E625-41AE-9D42-F39B163BD0AF}">
      <dgm:prSet/>
      <dgm:spPr/>
      <dgm:t>
        <a:bodyPr/>
        <a:lstStyle/>
        <a:p>
          <a:pPr rtl="0"/>
          <a:r>
            <a:rPr lang="pl-PL" smtClean="0">
              <a:solidFill>
                <a:schemeClr val="tx1"/>
              </a:solidFill>
            </a:rPr>
            <a:t>wybieramy z 6 sposobów dostosowań</a:t>
          </a:r>
          <a:endParaRPr lang="pl-PL">
            <a:solidFill>
              <a:schemeClr val="tx1"/>
            </a:solidFill>
          </a:endParaRPr>
        </a:p>
      </dgm:t>
    </dgm:pt>
    <dgm:pt modelId="{DFDB59C8-6659-4B6A-BE5A-1D4B623E64D0}" type="parTrans" cxnId="{66847149-5841-454A-AAFA-E3A41FB76150}">
      <dgm:prSet/>
      <dgm:spPr/>
      <dgm:t>
        <a:bodyPr/>
        <a:lstStyle/>
        <a:p>
          <a:endParaRPr lang="pl-PL">
            <a:solidFill>
              <a:schemeClr val="tx1"/>
            </a:solidFill>
          </a:endParaRPr>
        </a:p>
      </dgm:t>
    </dgm:pt>
    <dgm:pt modelId="{5953132B-81A7-4E72-B5DF-80E324911F4A}" type="sibTrans" cxnId="{66847149-5841-454A-AAFA-E3A41FB76150}">
      <dgm:prSet/>
      <dgm:spPr/>
      <dgm:t>
        <a:bodyPr/>
        <a:lstStyle/>
        <a:p>
          <a:endParaRPr lang="pl-PL">
            <a:solidFill>
              <a:schemeClr val="tx1"/>
            </a:solidFill>
          </a:endParaRPr>
        </a:p>
      </dgm:t>
    </dgm:pt>
    <dgm:pt modelId="{0DDA2994-B0B8-4658-85E8-AACD118DBAD5}">
      <dgm:prSet/>
      <dgm:spPr/>
      <dgm:t>
        <a:bodyPr/>
        <a:lstStyle/>
        <a:p>
          <a:pPr rtl="0"/>
          <a:r>
            <a:rPr lang="pl-PL" dirty="0" smtClean="0">
              <a:solidFill>
                <a:schemeClr val="tx1"/>
              </a:solidFill>
            </a:rPr>
            <a:t>wypełniamy załącznik 13</a:t>
          </a:r>
          <a:endParaRPr lang="pl-PL" dirty="0">
            <a:solidFill>
              <a:schemeClr val="tx1"/>
            </a:solidFill>
          </a:endParaRPr>
        </a:p>
      </dgm:t>
    </dgm:pt>
    <dgm:pt modelId="{D14D62F8-598D-4731-99C2-97690676926B}" type="parTrans" cxnId="{3820D4AB-B82F-499F-B3A3-663183CE2C71}">
      <dgm:prSet/>
      <dgm:spPr/>
      <dgm:t>
        <a:bodyPr/>
        <a:lstStyle/>
        <a:p>
          <a:endParaRPr lang="pl-PL">
            <a:solidFill>
              <a:schemeClr val="tx1"/>
            </a:solidFill>
          </a:endParaRPr>
        </a:p>
      </dgm:t>
    </dgm:pt>
    <dgm:pt modelId="{205563A0-E6CD-49F0-AEF5-758C6D2FD61B}" type="sibTrans" cxnId="{3820D4AB-B82F-499F-B3A3-663183CE2C71}">
      <dgm:prSet/>
      <dgm:spPr/>
      <dgm:t>
        <a:bodyPr/>
        <a:lstStyle/>
        <a:p>
          <a:endParaRPr lang="pl-PL">
            <a:solidFill>
              <a:schemeClr val="tx1"/>
            </a:solidFill>
          </a:endParaRPr>
        </a:p>
      </dgm:t>
    </dgm:pt>
    <dgm:pt modelId="{A33FCAFE-AEB5-41E5-B4CB-2AFA433BDBC5}">
      <dgm:prSet/>
      <dgm:spPr/>
      <dgm:t>
        <a:bodyPr/>
        <a:lstStyle/>
        <a:p>
          <a:pPr rtl="0"/>
          <a:r>
            <a:rPr lang="pl-PL" dirty="0" smtClean="0">
              <a:solidFill>
                <a:schemeClr val="tx1"/>
              </a:solidFill>
            </a:rPr>
            <a:t>odbieramy zgodę lub rezygnację od rodziców </a:t>
          </a:r>
          <a:br>
            <a:rPr lang="pl-PL" dirty="0" smtClean="0">
              <a:solidFill>
                <a:schemeClr val="tx1"/>
              </a:solidFill>
            </a:rPr>
          </a:br>
          <a:r>
            <a:rPr lang="pl-PL" dirty="0" smtClean="0">
              <a:solidFill>
                <a:schemeClr val="tx1"/>
              </a:solidFill>
            </a:rPr>
            <a:t>na załączniku 13</a:t>
          </a:r>
          <a:endParaRPr lang="pl-PL" dirty="0">
            <a:solidFill>
              <a:schemeClr val="tx1"/>
            </a:solidFill>
          </a:endParaRPr>
        </a:p>
      </dgm:t>
    </dgm:pt>
    <dgm:pt modelId="{85138EBA-8D1D-4B67-8B36-AFEF5927CC95}" type="parTrans" cxnId="{EA65BC9D-6FAE-4408-BD53-1AB335A18D48}">
      <dgm:prSet/>
      <dgm:spPr/>
      <dgm:t>
        <a:bodyPr/>
        <a:lstStyle/>
        <a:p>
          <a:endParaRPr lang="pl-PL">
            <a:solidFill>
              <a:schemeClr val="tx1"/>
            </a:solidFill>
          </a:endParaRPr>
        </a:p>
      </dgm:t>
    </dgm:pt>
    <dgm:pt modelId="{A6C2B5CF-962C-4901-A037-775A4C782AAF}" type="sibTrans" cxnId="{EA65BC9D-6FAE-4408-BD53-1AB335A18D48}">
      <dgm:prSet/>
      <dgm:spPr/>
      <dgm:t>
        <a:bodyPr/>
        <a:lstStyle/>
        <a:p>
          <a:endParaRPr lang="pl-PL">
            <a:solidFill>
              <a:schemeClr val="tx1"/>
            </a:solidFill>
          </a:endParaRPr>
        </a:p>
      </dgm:t>
    </dgm:pt>
    <dgm:pt modelId="{D2235E7C-858E-420E-BB87-C8E48F2CA37D}">
      <dgm:prSet/>
      <dgm:spPr/>
      <dgm:t>
        <a:bodyPr/>
        <a:lstStyle/>
        <a:p>
          <a:endParaRPr lang="pl-PL">
            <a:solidFill>
              <a:schemeClr val="tx1"/>
            </a:solidFill>
          </a:endParaRPr>
        </a:p>
      </dgm:t>
    </dgm:pt>
    <dgm:pt modelId="{9E5524F7-A62C-4690-8E7D-E2E4ADFD9789}" type="parTrans" cxnId="{F0AD88B2-86FC-4560-9E9C-BAED440DBDD8}">
      <dgm:prSet/>
      <dgm:spPr/>
      <dgm:t>
        <a:bodyPr/>
        <a:lstStyle/>
        <a:p>
          <a:endParaRPr lang="pl-PL">
            <a:solidFill>
              <a:schemeClr val="tx1"/>
            </a:solidFill>
          </a:endParaRPr>
        </a:p>
      </dgm:t>
    </dgm:pt>
    <dgm:pt modelId="{78D85FC9-6E39-43C7-8F12-B6C6EFA1664F}" type="sibTrans" cxnId="{F0AD88B2-86FC-4560-9E9C-BAED440DBDD8}">
      <dgm:prSet/>
      <dgm:spPr/>
      <dgm:t>
        <a:bodyPr/>
        <a:lstStyle/>
        <a:p>
          <a:endParaRPr lang="pl-PL">
            <a:solidFill>
              <a:schemeClr val="tx1"/>
            </a:solidFill>
          </a:endParaRPr>
        </a:p>
      </dgm:t>
    </dgm:pt>
    <dgm:pt modelId="{B00F54D2-112B-4976-8CC5-7E1C9CD11A2A}" type="pres">
      <dgm:prSet presAssocID="{0257DDB3-C038-49E5-B1CE-88D11ACC2999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C56E4219-963F-4946-8FD3-58E71A3EF092}" type="pres">
      <dgm:prSet presAssocID="{0257DDB3-C038-49E5-B1CE-88D11ACC2999}" presName="dummyMaxCanvas" presStyleCnt="0">
        <dgm:presLayoutVars/>
      </dgm:prSet>
      <dgm:spPr/>
      <dgm:t>
        <a:bodyPr/>
        <a:lstStyle/>
        <a:p>
          <a:endParaRPr lang="pl-PL"/>
        </a:p>
      </dgm:t>
    </dgm:pt>
    <dgm:pt modelId="{0D1CD59B-56DB-49D7-AF91-3984E3EFDDA9}" type="pres">
      <dgm:prSet presAssocID="{0257DDB3-C038-49E5-B1CE-88D11ACC2999}" presName="FiveNodes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122D298B-5B9D-4507-9377-2708104B158E}" type="pres">
      <dgm:prSet presAssocID="{0257DDB3-C038-49E5-B1CE-88D11ACC2999}" presName="FiveNodes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C713C679-FDAD-4259-94CF-CD3D631BF2A7}" type="pres">
      <dgm:prSet presAssocID="{0257DDB3-C038-49E5-B1CE-88D11ACC2999}" presName="FiveNodes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FE8E23C4-29B8-4DDE-874B-24EBFCC5EDBE}" type="pres">
      <dgm:prSet presAssocID="{0257DDB3-C038-49E5-B1CE-88D11ACC2999}" presName="FiveNodes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B9D55522-E8F9-49F2-85D8-34EF3E85DF3E}" type="pres">
      <dgm:prSet presAssocID="{0257DDB3-C038-49E5-B1CE-88D11ACC2999}" presName="FiveNodes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5B9948DB-C2E0-46D9-9E05-4870050B4DF1}" type="pres">
      <dgm:prSet presAssocID="{0257DDB3-C038-49E5-B1CE-88D11ACC2999}" presName="FiveConn_1-2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554D35B6-9EBE-4106-ACD5-1915733828D6}" type="pres">
      <dgm:prSet presAssocID="{0257DDB3-C038-49E5-B1CE-88D11ACC2999}" presName="FiveConn_2-3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8BDEA8FF-9FA4-408C-8BD0-FFBDDF919777}" type="pres">
      <dgm:prSet presAssocID="{0257DDB3-C038-49E5-B1CE-88D11ACC2999}" presName="FiveConn_3-4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69E12AD4-F7C3-41FC-B4AC-B5803AC0E3D8}" type="pres">
      <dgm:prSet presAssocID="{0257DDB3-C038-49E5-B1CE-88D11ACC2999}" presName="FiveConn_4-5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DA7AF061-F9E6-4A80-8ACC-84EA78689F68}" type="pres">
      <dgm:prSet presAssocID="{0257DDB3-C038-49E5-B1CE-88D11ACC2999}" presName="FiveNodes_1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48590EB7-51A4-4031-A5A3-EF75E9266675}" type="pres">
      <dgm:prSet presAssocID="{0257DDB3-C038-49E5-B1CE-88D11ACC2999}" presName="FiveNodes_2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7305B4D4-0241-4B50-8C5C-8780D535433F}" type="pres">
      <dgm:prSet presAssocID="{0257DDB3-C038-49E5-B1CE-88D11ACC2999}" presName="FiveNodes_3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3184E5AD-6D15-4DB6-BFE5-9CF7A2456672}" type="pres">
      <dgm:prSet presAssocID="{0257DDB3-C038-49E5-B1CE-88D11ACC2999}" presName="FiveNodes_4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4F2DF760-ADA9-4C6B-8217-38B04C219266}" type="pres">
      <dgm:prSet presAssocID="{0257DDB3-C038-49E5-B1CE-88D11ACC2999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8CCA443D-F9CB-414A-A293-A29AD30A0566}" type="presOf" srcId="{0DDA2994-B0B8-4658-85E8-AACD118DBAD5}" destId="{3184E5AD-6D15-4DB6-BFE5-9CF7A2456672}" srcOrd="1" destOrd="0" presId="urn:microsoft.com/office/officeart/2005/8/layout/vProcess5"/>
    <dgm:cxn modelId="{609F6AD9-B58A-4F6D-95AD-39C78AD0D8A2}" type="presOf" srcId="{1B4C1ACD-D472-43C2-B967-508B51595548}" destId="{0D1CD59B-56DB-49D7-AF91-3984E3EFDDA9}" srcOrd="0" destOrd="0" presId="urn:microsoft.com/office/officeart/2005/8/layout/vProcess5"/>
    <dgm:cxn modelId="{0AD087FB-BDB8-48F7-B897-C47EE3A1E1E4}" type="presOf" srcId="{A33FCAFE-AEB5-41E5-B4CB-2AFA433BDBC5}" destId="{B9D55522-E8F9-49F2-85D8-34EF3E85DF3E}" srcOrd="0" destOrd="0" presId="urn:microsoft.com/office/officeart/2005/8/layout/vProcess5"/>
    <dgm:cxn modelId="{EA13C023-B665-4DB9-84B2-86C75C9FCA67}" type="presOf" srcId="{01EA7231-E625-41AE-9D42-F39B163BD0AF}" destId="{7305B4D4-0241-4B50-8C5C-8780D535433F}" srcOrd="1" destOrd="0" presId="urn:microsoft.com/office/officeart/2005/8/layout/vProcess5"/>
    <dgm:cxn modelId="{F0AD88B2-86FC-4560-9E9C-BAED440DBDD8}" srcId="{0257DDB3-C038-49E5-B1CE-88D11ACC2999}" destId="{D2235E7C-858E-420E-BB87-C8E48F2CA37D}" srcOrd="5" destOrd="0" parTransId="{9E5524F7-A62C-4690-8E7D-E2E4ADFD9789}" sibTransId="{78D85FC9-6E39-43C7-8F12-B6C6EFA1664F}"/>
    <dgm:cxn modelId="{C80CAC93-1731-456F-9467-22EC10F16390}" srcId="{0257DDB3-C038-49E5-B1CE-88D11ACC2999}" destId="{1B4C1ACD-D472-43C2-B967-508B51595548}" srcOrd="0" destOrd="0" parTransId="{EF371E4C-4293-4D03-86D6-D22C81682F01}" sibTransId="{F67FFB86-42EC-4915-AEB6-0860F3810619}"/>
    <dgm:cxn modelId="{3B68457E-FE1F-4C26-8C90-5269028810E3}" type="presOf" srcId="{AB0F1821-1BA9-4A52-8C1F-2964E65BD626}" destId="{122D298B-5B9D-4507-9377-2708104B158E}" srcOrd="0" destOrd="0" presId="urn:microsoft.com/office/officeart/2005/8/layout/vProcess5"/>
    <dgm:cxn modelId="{1A9C49DE-21B9-438E-9027-8326AEAB2DF5}" type="presOf" srcId="{F67FFB86-42EC-4915-AEB6-0860F3810619}" destId="{5B9948DB-C2E0-46D9-9E05-4870050B4DF1}" srcOrd="0" destOrd="0" presId="urn:microsoft.com/office/officeart/2005/8/layout/vProcess5"/>
    <dgm:cxn modelId="{D4680DA6-05AF-40EA-B5BD-E7F096488347}" type="presOf" srcId="{0257DDB3-C038-49E5-B1CE-88D11ACC2999}" destId="{B00F54D2-112B-4976-8CC5-7E1C9CD11A2A}" srcOrd="0" destOrd="0" presId="urn:microsoft.com/office/officeart/2005/8/layout/vProcess5"/>
    <dgm:cxn modelId="{F3BDF66E-7AE4-48CD-A671-549B472F2CB7}" type="presOf" srcId="{9B628EDF-DE30-4DD4-B38B-4C491E859B10}" destId="{554D35B6-9EBE-4106-ACD5-1915733828D6}" srcOrd="0" destOrd="0" presId="urn:microsoft.com/office/officeart/2005/8/layout/vProcess5"/>
    <dgm:cxn modelId="{7B729E5E-6D3D-48BA-B83E-AED0C3B46F22}" type="presOf" srcId="{01EA7231-E625-41AE-9D42-F39B163BD0AF}" destId="{C713C679-FDAD-4259-94CF-CD3D631BF2A7}" srcOrd="0" destOrd="0" presId="urn:microsoft.com/office/officeart/2005/8/layout/vProcess5"/>
    <dgm:cxn modelId="{499D98F1-3C3A-4EF4-B47D-C88299781C15}" srcId="{0257DDB3-C038-49E5-B1CE-88D11ACC2999}" destId="{AB0F1821-1BA9-4A52-8C1F-2964E65BD626}" srcOrd="1" destOrd="0" parTransId="{990E6454-F5BB-42DF-89DC-0A2BFD64E118}" sibTransId="{9B628EDF-DE30-4DD4-B38B-4C491E859B10}"/>
    <dgm:cxn modelId="{163E35BE-F30C-4815-83F8-8CD7996A487D}" type="presOf" srcId="{AB0F1821-1BA9-4A52-8C1F-2964E65BD626}" destId="{48590EB7-51A4-4031-A5A3-EF75E9266675}" srcOrd="1" destOrd="0" presId="urn:microsoft.com/office/officeart/2005/8/layout/vProcess5"/>
    <dgm:cxn modelId="{3820D4AB-B82F-499F-B3A3-663183CE2C71}" srcId="{0257DDB3-C038-49E5-B1CE-88D11ACC2999}" destId="{0DDA2994-B0B8-4658-85E8-AACD118DBAD5}" srcOrd="3" destOrd="0" parTransId="{D14D62F8-598D-4731-99C2-97690676926B}" sibTransId="{205563A0-E6CD-49F0-AEF5-758C6D2FD61B}"/>
    <dgm:cxn modelId="{66847149-5841-454A-AAFA-E3A41FB76150}" srcId="{0257DDB3-C038-49E5-B1CE-88D11ACC2999}" destId="{01EA7231-E625-41AE-9D42-F39B163BD0AF}" srcOrd="2" destOrd="0" parTransId="{DFDB59C8-6659-4B6A-BE5A-1D4B623E64D0}" sibTransId="{5953132B-81A7-4E72-B5DF-80E324911F4A}"/>
    <dgm:cxn modelId="{EA65BC9D-6FAE-4408-BD53-1AB335A18D48}" srcId="{0257DDB3-C038-49E5-B1CE-88D11ACC2999}" destId="{A33FCAFE-AEB5-41E5-B4CB-2AFA433BDBC5}" srcOrd="4" destOrd="0" parTransId="{85138EBA-8D1D-4B67-8B36-AFEF5927CC95}" sibTransId="{A6C2B5CF-962C-4901-A037-775A4C782AAF}"/>
    <dgm:cxn modelId="{604C429C-5076-4A16-93FE-27F213DD947E}" type="presOf" srcId="{1B4C1ACD-D472-43C2-B967-508B51595548}" destId="{DA7AF061-F9E6-4A80-8ACC-84EA78689F68}" srcOrd="1" destOrd="0" presId="urn:microsoft.com/office/officeart/2005/8/layout/vProcess5"/>
    <dgm:cxn modelId="{76D9FF12-21D7-4AB9-BA91-63585977F347}" type="presOf" srcId="{0DDA2994-B0B8-4658-85E8-AACD118DBAD5}" destId="{FE8E23C4-29B8-4DDE-874B-24EBFCC5EDBE}" srcOrd="0" destOrd="0" presId="urn:microsoft.com/office/officeart/2005/8/layout/vProcess5"/>
    <dgm:cxn modelId="{0472CD70-0FD2-4CBD-8624-BBB0E4A5D5B7}" type="presOf" srcId="{205563A0-E6CD-49F0-AEF5-758C6D2FD61B}" destId="{69E12AD4-F7C3-41FC-B4AC-B5803AC0E3D8}" srcOrd="0" destOrd="0" presId="urn:microsoft.com/office/officeart/2005/8/layout/vProcess5"/>
    <dgm:cxn modelId="{17441801-8AE2-4132-96DB-E4935B7E0735}" type="presOf" srcId="{5953132B-81A7-4E72-B5DF-80E324911F4A}" destId="{8BDEA8FF-9FA4-408C-8BD0-FFBDDF919777}" srcOrd="0" destOrd="0" presId="urn:microsoft.com/office/officeart/2005/8/layout/vProcess5"/>
    <dgm:cxn modelId="{BE31C757-6054-48D3-99AB-7EEAE22F7627}" type="presOf" srcId="{A33FCAFE-AEB5-41E5-B4CB-2AFA433BDBC5}" destId="{4F2DF760-ADA9-4C6B-8217-38B04C219266}" srcOrd="1" destOrd="0" presId="urn:microsoft.com/office/officeart/2005/8/layout/vProcess5"/>
    <dgm:cxn modelId="{63E4848C-E166-454A-A29D-D241DD435B49}" type="presParOf" srcId="{B00F54D2-112B-4976-8CC5-7E1C9CD11A2A}" destId="{C56E4219-963F-4946-8FD3-58E71A3EF092}" srcOrd="0" destOrd="0" presId="urn:microsoft.com/office/officeart/2005/8/layout/vProcess5"/>
    <dgm:cxn modelId="{29A57A0C-26F8-4944-91F3-C76B0546D777}" type="presParOf" srcId="{B00F54D2-112B-4976-8CC5-7E1C9CD11A2A}" destId="{0D1CD59B-56DB-49D7-AF91-3984E3EFDDA9}" srcOrd="1" destOrd="0" presId="urn:microsoft.com/office/officeart/2005/8/layout/vProcess5"/>
    <dgm:cxn modelId="{E2A1F452-7932-4A3D-8888-99874311BC70}" type="presParOf" srcId="{B00F54D2-112B-4976-8CC5-7E1C9CD11A2A}" destId="{122D298B-5B9D-4507-9377-2708104B158E}" srcOrd="2" destOrd="0" presId="urn:microsoft.com/office/officeart/2005/8/layout/vProcess5"/>
    <dgm:cxn modelId="{CA38149C-F691-4349-A055-493213CEF7B2}" type="presParOf" srcId="{B00F54D2-112B-4976-8CC5-7E1C9CD11A2A}" destId="{C713C679-FDAD-4259-94CF-CD3D631BF2A7}" srcOrd="3" destOrd="0" presId="urn:microsoft.com/office/officeart/2005/8/layout/vProcess5"/>
    <dgm:cxn modelId="{AC76F82D-5DA8-4642-9F89-4DDE9215EBDE}" type="presParOf" srcId="{B00F54D2-112B-4976-8CC5-7E1C9CD11A2A}" destId="{FE8E23C4-29B8-4DDE-874B-24EBFCC5EDBE}" srcOrd="4" destOrd="0" presId="urn:microsoft.com/office/officeart/2005/8/layout/vProcess5"/>
    <dgm:cxn modelId="{6904B053-6091-411B-B862-FA707712DBDF}" type="presParOf" srcId="{B00F54D2-112B-4976-8CC5-7E1C9CD11A2A}" destId="{B9D55522-E8F9-49F2-85D8-34EF3E85DF3E}" srcOrd="5" destOrd="0" presId="urn:microsoft.com/office/officeart/2005/8/layout/vProcess5"/>
    <dgm:cxn modelId="{0E11309C-15D9-415C-B8FE-E4DFD60C1E22}" type="presParOf" srcId="{B00F54D2-112B-4976-8CC5-7E1C9CD11A2A}" destId="{5B9948DB-C2E0-46D9-9E05-4870050B4DF1}" srcOrd="6" destOrd="0" presId="urn:microsoft.com/office/officeart/2005/8/layout/vProcess5"/>
    <dgm:cxn modelId="{E8EB7FF3-06F1-4C82-8113-3CE019AD6AC5}" type="presParOf" srcId="{B00F54D2-112B-4976-8CC5-7E1C9CD11A2A}" destId="{554D35B6-9EBE-4106-ACD5-1915733828D6}" srcOrd="7" destOrd="0" presId="urn:microsoft.com/office/officeart/2005/8/layout/vProcess5"/>
    <dgm:cxn modelId="{170DB687-95ED-4585-894C-86C1669215C2}" type="presParOf" srcId="{B00F54D2-112B-4976-8CC5-7E1C9CD11A2A}" destId="{8BDEA8FF-9FA4-408C-8BD0-FFBDDF919777}" srcOrd="8" destOrd="0" presId="urn:microsoft.com/office/officeart/2005/8/layout/vProcess5"/>
    <dgm:cxn modelId="{C7808033-5618-49DE-BB38-563CDDCC9C93}" type="presParOf" srcId="{B00F54D2-112B-4976-8CC5-7E1C9CD11A2A}" destId="{69E12AD4-F7C3-41FC-B4AC-B5803AC0E3D8}" srcOrd="9" destOrd="0" presId="urn:microsoft.com/office/officeart/2005/8/layout/vProcess5"/>
    <dgm:cxn modelId="{40E6DEC9-A571-4AE4-B923-BEA22D228323}" type="presParOf" srcId="{B00F54D2-112B-4976-8CC5-7E1C9CD11A2A}" destId="{DA7AF061-F9E6-4A80-8ACC-84EA78689F68}" srcOrd="10" destOrd="0" presId="urn:microsoft.com/office/officeart/2005/8/layout/vProcess5"/>
    <dgm:cxn modelId="{608B2472-24DD-4B36-A0A7-B087B38479D8}" type="presParOf" srcId="{B00F54D2-112B-4976-8CC5-7E1C9CD11A2A}" destId="{48590EB7-51A4-4031-A5A3-EF75E9266675}" srcOrd="11" destOrd="0" presId="urn:microsoft.com/office/officeart/2005/8/layout/vProcess5"/>
    <dgm:cxn modelId="{1E64B3A5-1E0E-4AD7-91F4-2DDD03F6D768}" type="presParOf" srcId="{B00F54D2-112B-4976-8CC5-7E1C9CD11A2A}" destId="{7305B4D4-0241-4B50-8C5C-8780D535433F}" srcOrd="12" destOrd="0" presId="urn:microsoft.com/office/officeart/2005/8/layout/vProcess5"/>
    <dgm:cxn modelId="{304FDAC2-2B67-4246-99B3-D5A087F0938D}" type="presParOf" srcId="{B00F54D2-112B-4976-8CC5-7E1C9CD11A2A}" destId="{3184E5AD-6D15-4DB6-BFE5-9CF7A2456672}" srcOrd="13" destOrd="0" presId="urn:microsoft.com/office/officeart/2005/8/layout/vProcess5"/>
    <dgm:cxn modelId="{DE81C0A4-05CE-4D12-8038-B1976F6ADE8D}" type="presParOf" srcId="{B00F54D2-112B-4976-8CC5-7E1C9CD11A2A}" destId="{4F2DF760-ADA9-4C6B-8217-38B04C219266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C68A7D0-72E2-4C0C-9FC6-ACE76C583018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9ED233C5-B2DB-4A71-991F-5D02A7950FC8}">
      <dgm:prSet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pl-PL" dirty="0" smtClean="0">
              <a:solidFill>
                <a:srgbClr val="FFFF00"/>
              </a:solidFill>
            </a:rPr>
            <a:t>uczeń</a:t>
          </a:r>
          <a:br>
            <a:rPr lang="pl-PL" dirty="0" smtClean="0">
              <a:solidFill>
                <a:srgbClr val="FFFF00"/>
              </a:solidFill>
            </a:rPr>
          </a:br>
          <a:r>
            <a:rPr lang="pl-PL" dirty="0" smtClean="0">
              <a:solidFill>
                <a:srgbClr val="FFFF00"/>
              </a:solidFill>
            </a:rPr>
            <a:t>z dysortografią</a:t>
          </a:r>
          <a:endParaRPr lang="pl-PL" dirty="0">
            <a:solidFill>
              <a:srgbClr val="FFFF00"/>
            </a:solidFill>
          </a:endParaRPr>
        </a:p>
      </dgm:t>
    </dgm:pt>
    <dgm:pt modelId="{491B971F-3DFD-4B3C-8074-D6CB3D6F1803}" type="parTrans" cxnId="{35EC4383-7E67-49B5-8AB9-9F4F02F34A08}">
      <dgm:prSet/>
      <dgm:spPr/>
      <dgm:t>
        <a:bodyPr/>
        <a:lstStyle/>
        <a:p>
          <a:endParaRPr lang="pl-PL"/>
        </a:p>
      </dgm:t>
    </dgm:pt>
    <dgm:pt modelId="{10C09E3D-D564-498D-AF7A-FA65BE5F816E}" type="sibTrans" cxnId="{35EC4383-7E67-49B5-8AB9-9F4F02F34A08}">
      <dgm:prSet/>
      <dgm:spPr/>
      <dgm:t>
        <a:bodyPr/>
        <a:lstStyle/>
        <a:p>
          <a:endParaRPr lang="pl-PL"/>
        </a:p>
      </dgm:t>
    </dgm:pt>
    <dgm:pt modelId="{004509B3-6BE2-4E70-A0E8-12ECCB7EC53A}">
      <dgm:prSet/>
      <dgm:spPr/>
      <dgm:t>
        <a:bodyPr/>
        <a:lstStyle/>
        <a:p>
          <a:pPr rtl="0"/>
          <a:r>
            <a:rPr lang="pl-PL" dirty="0" smtClean="0"/>
            <a:t>nieprzenoszenie zaznaczeń na kartę odpowiedzi</a:t>
          </a:r>
          <a:endParaRPr lang="pl-PL" dirty="0"/>
        </a:p>
      </dgm:t>
    </dgm:pt>
    <dgm:pt modelId="{FA451CBB-46FC-4B2E-A4BB-377A7D3AAEBE}" type="parTrans" cxnId="{2FE0611A-E77E-420E-B4F4-6A70B30B34CB}">
      <dgm:prSet/>
      <dgm:spPr/>
      <dgm:t>
        <a:bodyPr/>
        <a:lstStyle/>
        <a:p>
          <a:endParaRPr lang="pl-PL"/>
        </a:p>
      </dgm:t>
    </dgm:pt>
    <dgm:pt modelId="{BC3B69DC-58C0-4CBA-9253-7628893097FE}" type="sibTrans" cxnId="{2FE0611A-E77E-420E-B4F4-6A70B30B34CB}">
      <dgm:prSet/>
      <dgm:spPr/>
      <dgm:t>
        <a:bodyPr/>
        <a:lstStyle/>
        <a:p>
          <a:endParaRPr lang="pl-PL"/>
        </a:p>
      </dgm:t>
    </dgm:pt>
    <dgm:pt modelId="{74D0F175-CF2E-4558-81E8-ED63BE2054DB}">
      <dgm:prSet/>
      <dgm:spPr/>
      <dgm:t>
        <a:bodyPr/>
        <a:lstStyle/>
        <a:p>
          <a:pPr rtl="0"/>
          <a:r>
            <a:rPr lang="pl-PL" dirty="0" smtClean="0"/>
            <a:t>przedłużenie czasu</a:t>
          </a:r>
          <a:endParaRPr lang="pl-PL" dirty="0"/>
        </a:p>
      </dgm:t>
    </dgm:pt>
    <dgm:pt modelId="{BBA3ABD4-EFCE-430D-9DA6-CC536496D8F0}" type="parTrans" cxnId="{A7CC48A0-8355-43FD-BC31-461B03F0B035}">
      <dgm:prSet/>
      <dgm:spPr/>
      <dgm:t>
        <a:bodyPr/>
        <a:lstStyle/>
        <a:p>
          <a:endParaRPr lang="pl-PL"/>
        </a:p>
      </dgm:t>
    </dgm:pt>
    <dgm:pt modelId="{55D81C4D-B3A8-4E52-AB53-D6AA852D170B}" type="sibTrans" cxnId="{A7CC48A0-8355-43FD-BC31-461B03F0B035}">
      <dgm:prSet/>
      <dgm:spPr/>
      <dgm:t>
        <a:bodyPr/>
        <a:lstStyle/>
        <a:p>
          <a:endParaRPr lang="pl-PL"/>
        </a:p>
      </dgm:t>
    </dgm:pt>
    <dgm:pt modelId="{9F3E4A84-08A5-4FC5-A0D1-B017F7497A9A}">
      <dgm:prSet/>
      <dgm:spPr/>
      <dgm:t>
        <a:bodyPr/>
        <a:lstStyle/>
        <a:p>
          <a:pPr rtl="0"/>
          <a:r>
            <a:rPr lang="pl-PL" dirty="0" smtClean="0"/>
            <a:t>zastosowanie szczegółowych kryteriów oceniania zadań otwartych</a:t>
          </a:r>
          <a:endParaRPr lang="pl-PL" dirty="0"/>
        </a:p>
      </dgm:t>
    </dgm:pt>
    <dgm:pt modelId="{74AC75A4-BDE8-4637-9362-58B2DA0A5BD8}" type="parTrans" cxnId="{4468D125-472D-4459-BCD7-56BBAA2AF3C8}">
      <dgm:prSet/>
      <dgm:spPr/>
      <dgm:t>
        <a:bodyPr/>
        <a:lstStyle/>
        <a:p>
          <a:endParaRPr lang="pl-PL"/>
        </a:p>
      </dgm:t>
    </dgm:pt>
    <dgm:pt modelId="{5ACE8913-7B88-46BB-BCA7-9352E8D2E33F}" type="sibTrans" cxnId="{4468D125-472D-4459-BCD7-56BBAA2AF3C8}">
      <dgm:prSet/>
      <dgm:spPr/>
      <dgm:t>
        <a:bodyPr/>
        <a:lstStyle/>
        <a:p>
          <a:endParaRPr lang="pl-PL"/>
        </a:p>
      </dgm:t>
    </dgm:pt>
    <dgm:pt modelId="{56674C4E-8EEC-4119-B621-92732DEDABF0}" type="pres">
      <dgm:prSet presAssocID="{5C68A7D0-72E2-4C0C-9FC6-ACE76C583018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pl-PL"/>
        </a:p>
      </dgm:t>
    </dgm:pt>
    <dgm:pt modelId="{80775F46-ACB1-4A8B-AF29-4CC97AEAAF86}" type="pres">
      <dgm:prSet presAssocID="{9ED233C5-B2DB-4A71-991F-5D02A7950FC8}" presName="root" presStyleCnt="0"/>
      <dgm:spPr/>
    </dgm:pt>
    <dgm:pt modelId="{BA7A6B49-C354-4E20-9844-F9DFC5E523AE}" type="pres">
      <dgm:prSet presAssocID="{9ED233C5-B2DB-4A71-991F-5D02A7950FC8}" presName="rootComposite" presStyleCnt="0"/>
      <dgm:spPr/>
    </dgm:pt>
    <dgm:pt modelId="{16899C76-3C72-4454-8510-002C629A8C74}" type="pres">
      <dgm:prSet presAssocID="{9ED233C5-B2DB-4A71-991F-5D02A7950FC8}" presName="rootText" presStyleLbl="node1" presStyleIdx="0" presStyleCnt="1"/>
      <dgm:spPr/>
      <dgm:t>
        <a:bodyPr/>
        <a:lstStyle/>
        <a:p>
          <a:endParaRPr lang="pl-PL"/>
        </a:p>
      </dgm:t>
    </dgm:pt>
    <dgm:pt modelId="{A5AB4563-A2DF-470A-B7BA-87C5A82164B3}" type="pres">
      <dgm:prSet presAssocID="{9ED233C5-B2DB-4A71-991F-5D02A7950FC8}" presName="rootConnector" presStyleLbl="node1" presStyleIdx="0" presStyleCnt="1"/>
      <dgm:spPr/>
      <dgm:t>
        <a:bodyPr/>
        <a:lstStyle/>
        <a:p>
          <a:endParaRPr lang="pl-PL"/>
        </a:p>
      </dgm:t>
    </dgm:pt>
    <dgm:pt modelId="{9F2EEE2E-B219-4086-ACC8-9BAD6CC7B057}" type="pres">
      <dgm:prSet presAssocID="{9ED233C5-B2DB-4A71-991F-5D02A7950FC8}" presName="childShape" presStyleCnt="0"/>
      <dgm:spPr/>
    </dgm:pt>
    <dgm:pt modelId="{D693B72D-FACE-4232-92D0-20D1FE0B2921}" type="pres">
      <dgm:prSet presAssocID="{FA451CBB-46FC-4B2E-A4BB-377A7D3AAEBE}" presName="Name13" presStyleLbl="parChTrans1D2" presStyleIdx="0" presStyleCnt="3"/>
      <dgm:spPr/>
      <dgm:t>
        <a:bodyPr/>
        <a:lstStyle/>
        <a:p>
          <a:endParaRPr lang="pl-PL"/>
        </a:p>
      </dgm:t>
    </dgm:pt>
    <dgm:pt modelId="{B536E79D-4C7C-4B10-A5C4-8F8DDD31F766}" type="pres">
      <dgm:prSet presAssocID="{004509B3-6BE2-4E70-A0E8-12ECCB7EC53A}" presName="childText" presStyleLbl="bgAcc1" presStyleIdx="0" presStyleCnt="3" custScaleX="122750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7FD87DD7-5D68-4F63-8E87-00DE1484934C}" type="pres">
      <dgm:prSet presAssocID="{BBA3ABD4-EFCE-430D-9DA6-CC536496D8F0}" presName="Name13" presStyleLbl="parChTrans1D2" presStyleIdx="1" presStyleCnt="3"/>
      <dgm:spPr/>
      <dgm:t>
        <a:bodyPr/>
        <a:lstStyle/>
        <a:p>
          <a:endParaRPr lang="pl-PL"/>
        </a:p>
      </dgm:t>
    </dgm:pt>
    <dgm:pt modelId="{E82FE0EB-ECD9-41B0-AABA-3294A6326CEB}" type="pres">
      <dgm:prSet presAssocID="{74D0F175-CF2E-4558-81E8-ED63BE2054DB}" presName="childText" presStyleLbl="bgAcc1" presStyleIdx="1" presStyleCnt="3" custScaleX="122558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279EA696-23C2-4BEA-9497-BD076DB38B85}" type="pres">
      <dgm:prSet presAssocID="{74AC75A4-BDE8-4637-9362-58B2DA0A5BD8}" presName="Name13" presStyleLbl="parChTrans1D2" presStyleIdx="2" presStyleCnt="3"/>
      <dgm:spPr/>
      <dgm:t>
        <a:bodyPr/>
        <a:lstStyle/>
        <a:p>
          <a:endParaRPr lang="pl-PL"/>
        </a:p>
      </dgm:t>
    </dgm:pt>
    <dgm:pt modelId="{38053C73-6FE0-493D-829B-490E3D008AEF}" type="pres">
      <dgm:prSet presAssocID="{9F3E4A84-08A5-4FC5-A0D1-B017F7497A9A}" presName="childText" presStyleLbl="bgAcc1" presStyleIdx="2" presStyleCnt="3" custScaleX="122558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35EC4383-7E67-49B5-8AB9-9F4F02F34A08}" srcId="{5C68A7D0-72E2-4C0C-9FC6-ACE76C583018}" destId="{9ED233C5-B2DB-4A71-991F-5D02A7950FC8}" srcOrd="0" destOrd="0" parTransId="{491B971F-3DFD-4B3C-8074-D6CB3D6F1803}" sibTransId="{10C09E3D-D564-498D-AF7A-FA65BE5F816E}"/>
    <dgm:cxn modelId="{98F3E337-1052-422B-B5DD-AFB893A06414}" type="presOf" srcId="{004509B3-6BE2-4E70-A0E8-12ECCB7EC53A}" destId="{B536E79D-4C7C-4B10-A5C4-8F8DDD31F766}" srcOrd="0" destOrd="0" presId="urn:microsoft.com/office/officeart/2005/8/layout/hierarchy3"/>
    <dgm:cxn modelId="{58FACB9E-5780-4DF8-959C-1D3918AF0764}" type="presOf" srcId="{FA451CBB-46FC-4B2E-A4BB-377A7D3AAEBE}" destId="{D693B72D-FACE-4232-92D0-20D1FE0B2921}" srcOrd="0" destOrd="0" presId="urn:microsoft.com/office/officeart/2005/8/layout/hierarchy3"/>
    <dgm:cxn modelId="{EF8AD674-29C4-4079-852A-35FC63BC514A}" type="presOf" srcId="{74D0F175-CF2E-4558-81E8-ED63BE2054DB}" destId="{E82FE0EB-ECD9-41B0-AABA-3294A6326CEB}" srcOrd="0" destOrd="0" presId="urn:microsoft.com/office/officeart/2005/8/layout/hierarchy3"/>
    <dgm:cxn modelId="{4468D125-472D-4459-BCD7-56BBAA2AF3C8}" srcId="{9ED233C5-B2DB-4A71-991F-5D02A7950FC8}" destId="{9F3E4A84-08A5-4FC5-A0D1-B017F7497A9A}" srcOrd="2" destOrd="0" parTransId="{74AC75A4-BDE8-4637-9362-58B2DA0A5BD8}" sibTransId="{5ACE8913-7B88-46BB-BCA7-9352E8D2E33F}"/>
    <dgm:cxn modelId="{2FE0611A-E77E-420E-B4F4-6A70B30B34CB}" srcId="{9ED233C5-B2DB-4A71-991F-5D02A7950FC8}" destId="{004509B3-6BE2-4E70-A0E8-12ECCB7EC53A}" srcOrd="0" destOrd="0" parTransId="{FA451CBB-46FC-4B2E-A4BB-377A7D3AAEBE}" sibTransId="{BC3B69DC-58C0-4CBA-9253-7628893097FE}"/>
    <dgm:cxn modelId="{A7CC48A0-8355-43FD-BC31-461B03F0B035}" srcId="{9ED233C5-B2DB-4A71-991F-5D02A7950FC8}" destId="{74D0F175-CF2E-4558-81E8-ED63BE2054DB}" srcOrd="1" destOrd="0" parTransId="{BBA3ABD4-EFCE-430D-9DA6-CC536496D8F0}" sibTransId="{55D81C4D-B3A8-4E52-AB53-D6AA852D170B}"/>
    <dgm:cxn modelId="{C3C4F21A-C9B2-4580-969C-75479651B623}" type="presOf" srcId="{9F3E4A84-08A5-4FC5-A0D1-B017F7497A9A}" destId="{38053C73-6FE0-493D-829B-490E3D008AEF}" srcOrd="0" destOrd="0" presId="urn:microsoft.com/office/officeart/2005/8/layout/hierarchy3"/>
    <dgm:cxn modelId="{1E00FED6-D272-4CF6-A083-34C192E977C1}" type="presOf" srcId="{74AC75A4-BDE8-4637-9362-58B2DA0A5BD8}" destId="{279EA696-23C2-4BEA-9497-BD076DB38B85}" srcOrd="0" destOrd="0" presId="urn:microsoft.com/office/officeart/2005/8/layout/hierarchy3"/>
    <dgm:cxn modelId="{505A8974-E27A-47D3-85E4-8AC262052C1A}" type="presOf" srcId="{9ED233C5-B2DB-4A71-991F-5D02A7950FC8}" destId="{A5AB4563-A2DF-470A-B7BA-87C5A82164B3}" srcOrd="1" destOrd="0" presId="urn:microsoft.com/office/officeart/2005/8/layout/hierarchy3"/>
    <dgm:cxn modelId="{321F9B14-4A41-4956-9F00-D742C66D2E25}" type="presOf" srcId="{5C68A7D0-72E2-4C0C-9FC6-ACE76C583018}" destId="{56674C4E-8EEC-4119-B621-92732DEDABF0}" srcOrd="0" destOrd="0" presId="urn:microsoft.com/office/officeart/2005/8/layout/hierarchy3"/>
    <dgm:cxn modelId="{28C4F4C0-E758-459B-BB0A-CF8F52333136}" type="presOf" srcId="{BBA3ABD4-EFCE-430D-9DA6-CC536496D8F0}" destId="{7FD87DD7-5D68-4F63-8E87-00DE1484934C}" srcOrd="0" destOrd="0" presId="urn:microsoft.com/office/officeart/2005/8/layout/hierarchy3"/>
    <dgm:cxn modelId="{52DCEBF4-CA43-4055-82CD-2EA44866828B}" type="presOf" srcId="{9ED233C5-B2DB-4A71-991F-5D02A7950FC8}" destId="{16899C76-3C72-4454-8510-002C629A8C74}" srcOrd="0" destOrd="0" presId="urn:microsoft.com/office/officeart/2005/8/layout/hierarchy3"/>
    <dgm:cxn modelId="{A4C80AF7-25AF-401D-BDDE-00B448863399}" type="presParOf" srcId="{56674C4E-8EEC-4119-B621-92732DEDABF0}" destId="{80775F46-ACB1-4A8B-AF29-4CC97AEAAF86}" srcOrd="0" destOrd="0" presId="urn:microsoft.com/office/officeart/2005/8/layout/hierarchy3"/>
    <dgm:cxn modelId="{80EA3284-4137-4391-AFD1-5F3C9322671C}" type="presParOf" srcId="{80775F46-ACB1-4A8B-AF29-4CC97AEAAF86}" destId="{BA7A6B49-C354-4E20-9844-F9DFC5E523AE}" srcOrd="0" destOrd="0" presId="urn:microsoft.com/office/officeart/2005/8/layout/hierarchy3"/>
    <dgm:cxn modelId="{C646FE69-E022-438A-80B2-5577C0F5B3D8}" type="presParOf" srcId="{BA7A6B49-C354-4E20-9844-F9DFC5E523AE}" destId="{16899C76-3C72-4454-8510-002C629A8C74}" srcOrd="0" destOrd="0" presId="urn:microsoft.com/office/officeart/2005/8/layout/hierarchy3"/>
    <dgm:cxn modelId="{8F031D42-F898-432B-83F5-BCB8C0C3157A}" type="presParOf" srcId="{BA7A6B49-C354-4E20-9844-F9DFC5E523AE}" destId="{A5AB4563-A2DF-470A-B7BA-87C5A82164B3}" srcOrd="1" destOrd="0" presId="urn:microsoft.com/office/officeart/2005/8/layout/hierarchy3"/>
    <dgm:cxn modelId="{8911F4F3-43C8-4238-BABE-0C9D1C5526AA}" type="presParOf" srcId="{80775F46-ACB1-4A8B-AF29-4CC97AEAAF86}" destId="{9F2EEE2E-B219-4086-ACC8-9BAD6CC7B057}" srcOrd="1" destOrd="0" presId="urn:microsoft.com/office/officeart/2005/8/layout/hierarchy3"/>
    <dgm:cxn modelId="{A9371473-EDD5-4029-AB1C-685E92754249}" type="presParOf" srcId="{9F2EEE2E-B219-4086-ACC8-9BAD6CC7B057}" destId="{D693B72D-FACE-4232-92D0-20D1FE0B2921}" srcOrd="0" destOrd="0" presId="urn:microsoft.com/office/officeart/2005/8/layout/hierarchy3"/>
    <dgm:cxn modelId="{0ED7932C-978C-428E-8040-2501DCF88724}" type="presParOf" srcId="{9F2EEE2E-B219-4086-ACC8-9BAD6CC7B057}" destId="{B536E79D-4C7C-4B10-A5C4-8F8DDD31F766}" srcOrd="1" destOrd="0" presId="urn:microsoft.com/office/officeart/2005/8/layout/hierarchy3"/>
    <dgm:cxn modelId="{4C94D63F-79E4-491C-AAF6-B918CD887503}" type="presParOf" srcId="{9F2EEE2E-B219-4086-ACC8-9BAD6CC7B057}" destId="{7FD87DD7-5D68-4F63-8E87-00DE1484934C}" srcOrd="2" destOrd="0" presId="urn:microsoft.com/office/officeart/2005/8/layout/hierarchy3"/>
    <dgm:cxn modelId="{B7678E05-6955-4958-9411-A955AB2503A0}" type="presParOf" srcId="{9F2EEE2E-B219-4086-ACC8-9BAD6CC7B057}" destId="{E82FE0EB-ECD9-41B0-AABA-3294A6326CEB}" srcOrd="3" destOrd="0" presId="urn:microsoft.com/office/officeart/2005/8/layout/hierarchy3"/>
    <dgm:cxn modelId="{6F05E53E-BFF6-4878-926A-3C33311A0E41}" type="presParOf" srcId="{9F2EEE2E-B219-4086-ACC8-9BAD6CC7B057}" destId="{279EA696-23C2-4BEA-9497-BD076DB38B85}" srcOrd="4" destOrd="0" presId="urn:microsoft.com/office/officeart/2005/8/layout/hierarchy3"/>
    <dgm:cxn modelId="{7504B0F4-A3F1-4AB9-819E-9A7C7916D1B4}" type="presParOf" srcId="{9F2EEE2E-B219-4086-ACC8-9BAD6CC7B057}" destId="{38053C73-6FE0-493D-829B-490E3D008AEF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AC38BE6-6CFA-465E-8AE1-3183A208416A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8093BD2A-943F-4700-B647-21A9B86FB450}">
      <dgm:prSet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pl-PL" dirty="0" smtClean="0">
              <a:solidFill>
                <a:srgbClr val="FFFF00"/>
              </a:solidFill>
            </a:rPr>
            <a:t>uczeń z głęboką dysleksją rozwojową</a:t>
          </a:r>
          <a:endParaRPr lang="pl-PL" dirty="0">
            <a:solidFill>
              <a:srgbClr val="FFFF00"/>
            </a:solidFill>
          </a:endParaRPr>
        </a:p>
      </dgm:t>
    </dgm:pt>
    <dgm:pt modelId="{D42873B0-EABE-4515-9A53-7F0FACCF3F44}" type="parTrans" cxnId="{E9AB4B43-11A4-46F5-B4F1-43485D2F032A}">
      <dgm:prSet/>
      <dgm:spPr/>
      <dgm:t>
        <a:bodyPr/>
        <a:lstStyle/>
        <a:p>
          <a:endParaRPr lang="pl-PL"/>
        </a:p>
      </dgm:t>
    </dgm:pt>
    <dgm:pt modelId="{5103071E-EBB6-4EDB-AF10-4BD42D7CD532}" type="sibTrans" cxnId="{E9AB4B43-11A4-46F5-B4F1-43485D2F032A}">
      <dgm:prSet/>
      <dgm:spPr/>
      <dgm:t>
        <a:bodyPr/>
        <a:lstStyle/>
        <a:p>
          <a:endParaRPr lang="pl-PL"/>
        </a:p>
      </dgm:t>
    </dgm:pt>
    <dgm:pt modelId="{36691947-5B2C-4A02-938B-380C8CDDF699}">
      <dgm:prSet/>
      <dgm:spPr/>
      <dgm:t>
        <a:bodyPr/>
        <a:lstStyle/>
        <a:p>
          <a:pPr rtl="0"/>
          <a:r>
            <a:rPr lang="pl-PL" dirty="0" smtClean="0"/>
            <a:t>nieprzenoszenie zaznaczeń na kartę odpowiedzi</a:t>
          </a:r>
          <a:endParaRPr lang="pl-PL" dirty="0"/>
        </a:p>
      </dgm:t>
    </dgm:pt>
    <dgm:pt modelId="{D58F0E7E-A0DD-492B-ABAE-775EDAD3590E}" type="parTrans" cxnId="{E01710AC-4BE6-431C-89F8-8F2D243B7CD9}">
      <dgm:prSet/>
      <dgm:spPr/>
      <dgm:t>
        <a:bodyPr/>
        <a:lstStyle/>
        <a:p>
          <a:endParaRPr lang="pl-PL"/>
        </a:p>
      </dgm:t>
    </dgm:pt>
    <dgm:pt modelId="{63E917D7-32FF-4A96-81E3-31BAC2A0D4B8}" type="sibTrans" cxnId="{E01710AC-4BE6-431C-89F8-8F2D243B7CD9}">
      <dgm:prSet/>
      <dgm:spPr/>
      <dgm:t>
        <a:bodyPr/>
        <a:lstStyle/>
        <a:p>
          <a:endParaRPr lang="pl-PL"/>
        </a:p>
      </dgm:t>
    </dgm:pt>
    <dgm:pt modelId="{666D0968-DC97-40E0-805F-53D768FB4255}">
      <dgm:prSet/>
      <dgm:spPr/>
      <dgm:t>
        <a:bodyPr/>
        <a:lstStyle/>
        <a:p>
          <a:pPr rtl="0"/>
          <a:r>
            <a:rPr lang="pl-PL" dirty="0" smtClean="0"/>
            <a:t>przedłużenie czasu</a:t>
          </a:r>
          <a:endParaRPr lang="pl-PL" dirty="0"/>
        </a:p>
      </dgm:t>
    </dgm:pt>
    <dgm:pt modelId="{56671D6B-B94F-43E1-AC12-0B87366E55AD}" type="parTrans" cxnId="{F8AE8E7D-A3AF-42AD-A677-C2340281F7AD}">
      <dgm:prSet/>
      <dgm:spPr/>
      <dgm:t>
        <a:bodyPr/>
        <a:lstStyle/>
        <a:p>
          <a:endParaRPr lang="pl-PL"/>
        </a:p>
      </dgm:t>
    </dgm:pt>
    <dgm:pt modelId="{601EB826-A74D-4AEA-93C2-DBA88709E5AB}" type="sibTrans" cxnId="{F8AE8E7D-A3AF-42AD-A677-C2340281F7AD}">
      <dgm:prSet/>
      <dgm:spPr/>
      <dgm:t>
        <a:bodyPr/>
        <a:lstStyle/>
        <a:p>
          <a:endParaRPr lang="pl-PL"/>
        </a:p>
      </dgm:t>
    </dgm:pt>
    <dgm:pt modelId="{228B37C9-7BAE-4D6A-B2D3-8993F21017A7}">
      <dgm:prSet/>
      <dgm:spPr/>
      <dgm:t>
        <a:bodyPr/>
        <a:lstStyle/>
        <a:p>
          <a:pPr rtl="0"/>
          <a:r>
            <a:rPr lang="pl-PL" dirty="0" smtClean="0"/>
            <a:t>zastosowanie szczegółowych kryteriów oceniania zadań otwartych</a:t>
          </a:r>
          <a:endParaRPr lang="pl-PL" dirty="0"/>
        </a:p>
      </dgm:t>
    </dgm:pt>
    <dgm:pt modelId="{6E285A0A-C22F-497C-A08E-66DE90B581D1}" type="parTrans" cxnId="{EB7A7F77-E4B9-430E-B639-C9C31C7E4330}">
      <dgm:prSet/>
      <dgm:spPr/>
      <dgm:t>
        <a:bodyPr/>
        <a:lstStyle/>
        <a:p>
          <a:endParaRPr lang="pl-PL"/>
        </a:p>
      </dgm:t>
    </dgm:pt>
    <dgm:pt modelId="{9AA2F482-599A-4A84-9264-DB2FA226F9F0}" type="sibTrans" cxnId="{EB7A7F77-E4B9-430E-B639-C9C31C7E4330}">
      <dgm:prSet/>
      <dgm:spPr/>
      <dgm:t>
        <a:bodyPr/>
        <a:lstStyle/>
        <a:p>
          <a:endParaRPr lang="pl-PL"/>
        </a:p>
      </dgm:t>
    </dgm:pt>
    <dgm:pt modelId="{D953F45B-08DA-4E97-9094-53097521FBCA}">
      <dgm:prSet/>
      <dgm:spPr/>
      <dgm:t>
        <a:bodyPr/>
        <a:lstStyle/>
        <a:p>
          <a:pPr rtl="0"/>
          <a:r>
            <a:rPr lang="pl-PL" dirty="0" smtClean="0"/>
            <a:t>odczytanie tekstów liczących powyżej 250 słów (osobna sala)</a:t>
          </a:r>
          <a:endParaRPr lang="pl-PL" dirty="0"/>
        </a:p>
      </dgm:t>
    </dgm:pt>
    <dgm:pt modelId="{82FD7AFA-9A85-4815-AD29-B01576872E89}" type="parTrans" cxnId="{3E231968-9245-4B82-91BE-31445D87C9A8}">
      <dgm:prSet/>
      <dgm:spPr/>
      <dgm:t>
        <a:bodyPr/>
        <a:lstStyle/>
        <a:p>
          <a:endParaRPr lang="pl-PL"/>
        </a:p>
      </dgm:t>
    </dgm:pt>
    <dgm:pt modelId="{9A667FC4-5CCC-43C6-BD00-72E0C916DA36}" type="sibTrans" cxnId="{3E231968-9245-4B82-91BE-31445D87C9A8}">
      <dgm:prSet/>
      <dgm:spPr/>
      <dgm:t>
        <a:bodyPr/>
        <a:lstStyle/>
        <a:p>
          <a:endParaRPr lang="pl-PL"/>
        </a:p>
      </dgm:t>
    </dgm:pt>
    <dgm:pt modelId="{817D93C0-3947-4CA0-A461-FA960896ED0D}" type="pres">
      <dgm:prSet presAssocID="{EAC38BE6-6CFA-465E-8AE1-3183A208416A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pl-PL"/>
        </a:p>
      </dgm:t>
    </dgm:pt>
    <dgm:pt modelId="{36F63E69-1784-4415-9ED6-5327467CF564}" type="pres">
      <dgm:prSet presAssocID="{8093BD2A-943F-4700-B647-21A9B86FB450}" presName="root" presStyleCnt="0"/>
      <dgm:spPr/>
    </dgm:pt>
    <dgm:pt modelId="{2F65A364-458A-4169-8D20-292A1A60FF95}" type="pres">
      <dgm:prSet presAssocID="{8093BD2A-943F-4700-B647-21A9B86FB450}" presName="rootComposite" presStyleCnt="0"/>
      <dgm:spPr/>
    </dgm:pt>
    <dgm:pt modelId="{C8D3CDF8-E9D6-4E17-BCB6-33A81B2F34C0}" type="pres">
      <dgm:prSet presAssocID="{8093BD2A-943F-4700-B647-21A9B86FB450}" presName="rootText" presStyleLbl="node1" presStyleIdx="0" presStyleCnt="1" custScaleX="273716"/>
      <dgm:spPr/>
      <dgm:t>
        <a:bodyPr/>
        <a:lstStyle/>
        <a:p>
          <a:endParaRPr lang="pl-PL"/>
        </a:p>
      </dgm:t>
    </dgm:pt>
    <dgm:pt modelId="{9B696FBB-98A5-43D2-B48D-8ACFC0E273BE}" type="pres">
      <dgm:prSet presAssocID="{8093BD2A-943F-4700-B647-21A9B86FB450}" presName="rootConnector" presStyleLbl="node1" presStyleIdx="0" presStyleCnt="1"/>
      <dgm:spPr/>
      <dgm:t>
        <a:bodyPr/>
        <a:lstStyle/>
        <a:p>
          <a:endParaRPr lang="pl-PL"/>
        </a:p>
      </dgm:t>
    </dgm:pt>
    <dgm:pt modelId="{7EA44BDE-D85F-4424-9C93-4E0788B91836}" type="pres">
      <dgm:prSet presAssocID="{8093BD2A-943F-4700-B647-21A9B86FB450}" presName="childShape" presStyleCnt="0"/>
      <dgm:spPr/>
    </dgm:pt>
    <dgm:pt modelId="{9BC315E7-8899-494B-BFF9-B1131F38B64B}" type="pres">
      <dgm:prSet presAssocID="{D58F0E7E-A0DD-492B-ABAE-775EDAD3590E}" presName="Name13" presStyleLbl="parChTrans1D2" presStyleIdx="0" presStyleCnt="4"/>
      <dgm:spPr/>
      <dgm:t>
        <a:bodyPr/>
        <a:lstStyle/>
        <a:p>
          <a:endParaRPr lang="pl-PL"/>
        </a:p>
      </dgm:t>
    </dgm:pt>
    <dgm:pt modelId="{4F0ED303-0E75-466F-B1DF-AB347046B88B}" type="pres">
      <dgm:prSet presAssocID="{36691947-5B2C-4A02-938B-380C8CDDF699}" presName="childText" presStyleLbl="bgAcc1" presStyleIdx="0" presStyleCnt="4" custScaleX="23834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D94DF646-B904-4A45-89C2-C13604115F8D}" type="pres">
      <dgm:prSet presAssocID="{56671D6B-B94F-43E1-AC12-0B87366E55AD}" presName="Name13" presStyleLbl="parChTrans1D2" presStyleIdx="1" presStyleCnt="4"/>
      <dgm:spPr/>
      <dgm:t>
        <a:bodyPr/>
        <a:lstStyle/>
        <a:p>
          <a:endParaRPr lang="pl-PL"/>
        </a:p>
      </dgm:t>
    </dgm:pt>
    <dgm:pt modelId="{45B82465-01CB-48FF-AA67-B34C12DDC683}" type="pres">
      <dgm:prSet presAssocID="{666D0968-DC97-40E0-805F-53D768FB4255}" presName="childText" presStyleLbl="bgAcc1" presStyleIdx="1" presStyleCnt="4" custScaleX="23834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A8396DB4-3EC0-4437-81FB-16CA9F226F0C}" type="pres">
      <dgm:prSet presAssocID="{6E285A0A-C22F-497C-A08E-66DE90B581D1}" presName="Name13" presStyleLbl="parChTrans1D2" presStyleIdx="2" presStyleCnt="4"/>
      <dgm:spPr/>
      <dgm:t>
        <a:bodyPr/>
        <a:lstStyle/>
        <a:p>
          <a:endParaRPr lang="pl-PL"/>
        </a:p>
      </dgm:t>
    </dgm:pt>
    <dgm:pt modelId="{8C221202-010C-41EE-A956-931607B20FF3}" type="pres">
      <dgm:prSet presAssocID="{228B37C9-7BAE-4D6A-B2D3-8993F21017A7}" presName="childText" presStyleLbl="bgAcc1" presStyleIdx="2" presStyleCnt="4" custScaleX="23834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02EF15D7-803C-4C6B-AA58-059FB1DD7015}" type="pres">
      <dgm:prSet presAssocID="{82FD7AFA-9A85-4815-AD29-B01576872E89}" presName="Name13" presStyleLbl="parChTrans1D2" presStyleIdx="3" presStyleCnt="4"/>
      <dgm:spPr/>
      <dgm:t>
        <a:bodyPr/>
        <a:lstStyle/>
        <a:p>
          <a:endParaRPr lang="pl-PL"/>
        </a:p>
      </dgm:t>
    </dgm:pt>
    <dgm:pt modelId="{E99AECF7-0DCB-4619-90DF-AC4F54DEA280}" type="pres">
      <dgm:prSet presAssocID="{D953F45B-08DA-4E97-9094-53097521FBCA}" presName="childText" presStyleLbl="bgAcc1" presStyleIdx="3" presStyleCnt="4" custScaleX="290080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F8AE8E7D-A3AF-42AD-A677-C2340281F7AD}" srcId="{8093BD2A-943F-4700-B647-21A9B86FB450}" destId="{666D0968-DC97-40E0-805F-53D768FB4255}" srcOrd="1" destOrd="0" parTransId="{56671D6B-B94F-43E1-AC12-0B87366E55AD}" sibTransId="{601EB826-A74D-4AEA-93C2-DBA88709E5AB}"/>
    <dgm:cxn modelId="{E9AB4B43-11A4-46F5-B4F1-43485D2F032A}" srcId="{EAC38BE6-6CFA-465E-8AE1-3183A208416A}" destId="{8093BD2A-943F-4700-B647-21A9B86FB450}" srcOrd="0" destOrd="0" parTransId="{D42873B0-EABE-4515-9A53-7F0FACCF3F44}" sibTransId="{5103071E-EBB6-4EDB-AF10-4BD42D7CD532}"/>
    <dgm:cxn modelId="{60D73778-EA6C-41DC-8CF3-60F2C16FB43F}" type="presOf" srcId="{56671D6B-B94F-43E1-AC12-0B87366E55AD}" destId="{D94DF646-B904-4A45-89C2-C13604115F8D}" srcOrd="0" destOrd="0" presId="urn:microsoft.com/office/officeart/2005/8/layout/hierarchy3"/>
    <dgm:cxn modelId="{F1CC3789-9F83-4715-9145-F4E885E732A3}" type="presOf" srcId="{EAC38BE6-6CFA-465E-8AE1-3183A208416A}" destId="{817D93C0-3947-4CA0-A461-FA960896ED0D}" srcOrd="0" destOrd="0" presId="urn:microsoft.com/office/officeart/2005/8/layout/hierarchy3"/>
    <dgm:cxn modelId="{DD81F26A-8118-4BD5-A8E7-51C02927D8D4}" type="presOf" srcId="{36691947-5B2C-4A02-938B-380C8CDDF699}" destId="{4F0ED303-0E75-466F-B1DF-AB347046B88B}" srcOrd="0" destOrd="0" presId="urn:microsoft.com/office/officeart/2005/8/layout/hierarchy3"/>
    <dgm:cxn modelId="{BE5BDD0B-2B29-4AF2-82F1-9920D99F3973}" type="presOf" srcId="{6E285A0A-C22F-497C-A08E-66DE90B581D1}" destId="{A8396DB4-3EC0-4437-81FB-16CA9F226F0C}" srcOrd="0" destOrd="0" presId="urn:microsoft.com/office/officeart/2005/8/layout/hierarchy3"/>
    <dgm:cxn modelId="{B369494A-6E4A-48C8-9B12-9DE822573249}" type="presOf" srcId="{82FD7AFA-9A85-4815-AD29-B01576872E89}" destId="{02EF15D7-803C-4C6B-AA58-059FB1DD7015}" srcOrd="0" destOrd="0" presId="urn:microsoft.com/office/officeart/2005/8/layout/hierarchy3"/>
    <dgm:cxn modelId="{3E231968-9245-4B82-91BE-31445D87C9A8}" srcId="{8093BD2A-943F-4700-B647-21A9B86FB450}" destId="{D953F45B-08DA-4E97-9094-53097521FBCA}" srcOrd="3" destOrd="0" parTransId="{82FD7AFA-9A85-4815-AD29-B01576872E89}" sibTransId="{9A667FC4-5CCC-43C6-BD00-72E0C916DA36}"/>
    <dgm:cxn modelId="{CB4DFA4F-3A79-4463-8452-CC5BE5C86600}" type="presOf" srcId="{228B37C9-7BAE-4D6A-B2D3-8993F21017A7}" destId="{8C221202-010C-41EE-A956-931607B20FF3}" srcOrd="0" destOrd="0" presId="urn:microsoft.com/office/officeart/2005/8/layout/hierarchy3"/>
    <dgm:cxn modelId="{3BF64036-AB79-4394-8C48-3C80D8D8C85B}" type="presOf" srcId="{8093BD2A-943F-4700-B647-21A9B86FB450}" destId="{C8D3CDF8-E9D6-4E17-BCB6-33A81B2F34C0}" srcOrd="0" destOrd="0" presId="urn:microsoft.com/office/officeart/2005/8/layout/hierarchy3"/>
    <dgm:cxn modelId="{E01710AC-4BE6-431C-89F8-8F2D243B7CD9}" srcId="{8093BD2A-943F-4700-B647-21A9B86FB450}" destId="{36691947-5B2C-4A02-938B-380C8CDDF699}" srcOrd="0" destOrd="0" parTransId="{D58F0E7E-A0DD-492B-ABAE-775EDAD3590E}" sibTransId="{63E917D7-32FF-4A96-81E3-31BAC2A0D4B8}"/>
    <dgm:cxn modelId="{F3A54208-44DD-45FC-AE80-A9BF78F1F6A9}" type="presOf" srcId="{8093BD2A-943F-4700-B647-21A9B86FB450}" destId="{9B696FBB-98A5-43D2-B48D-8ACFC0E273BE}" srcOrd="1" destOrd="0" presId="urn:microsoft.com/office/officeart/2005/8/layout/hierarchy3"/>
    <dgm:cxn modelId="{EB7A7F77-E4B9-430E-B639-C9C31C7E4330}" srcId="{8093BD2A-943F-4700-B647-21A9B86FB450}" destId="{228B37C9-7BAE-4D6A-B2D3-8993F21017A7}" srcOrd="2" destOrd="0" parTransId="{6E285A0A-C22F-497C-A08E-66DE90B581D1}" sibTransId="{9AA2F482-599A-4A84-9264-DB2FA226F9F0}"/>
    <dgm:cxn modelId="{F672F3BD-F2D8-4AC0-A1E1-47808801E40F}" type="presOf" srcId="{666D0968-DC97-40E0-805F-53D768FB4255}" destId="{45B82465-01CB-48FF-AA67-B34C12DDC683}" srcOrd="0" destOrd="0" presId="urn:microsoft.com/office/officeart/2005/8/layout/hierarchy3"/>
    <dgm:cxn modelId="{6C5C73B1-7112-4549-94D6-3777C94AA823}" type="presOf" srcId="{D58F0E7E-A0DD-492B-ABAE-775EDAD3590E}" destId="{9BC315E7-8899-494B-BFF9-B1131F38B64B}" srcOrd="0" destOrd="0" presId="urn:microsoft.com/office/officeart/2005/8/layout/hierarchy3"/>
    <dgm:cxn modelId="{C07DFA7A-41BA-4038-A9F6-63046F5D39C2}" type="presOf" srcId="{D953F45B-08DA-4E97-9094-53097521FBCA}" destId="{E99AECF7-0DCB-4619-90DF-AC4F54DEA280}" srcOrd="0" destOrd="0" presId="urn:microsoft.com/office/officeart/2005/8/layout/hierarchy3"/>
    <dgm:cxn modelId="{2364AB53-9124-498F-AF60-C67BB613BE36}" type="presParOf" srcId="{817D93C0-3947-4CA0-A461-FA960896ED0D}" destId="{36F63E69-1784-4415-9ED6-5327467CF564}" srcOrd="0" destOrd="0" presId="urn:microsoft.com/office/officeart/2005/8/layout/hierarchy3"/>
    <dgm:cxn modelId="{05A3BF87-8DA8-4053-B47A-599313950D40}" type="presParOf" srcId="{36F63E69-1784-4415-9ED6-5327467CF564}" destId="{2F65A364-458A-4169-8D20-292A1A60FF95}" srcOrd="0" destOrd="0" presId="urn:microsoft.com/office/officeart/2005/8/layout/hierarchy3"/>
    <dgm:cxn modelId="{B845B685-CA07-47C1-8269-FE2B420C493C}" type="presParOf" srcId="{2F65A364-458A-4169-8D20-292A1A60FF95}" destId="{C8D3CDF8-E9D6-4E17-BCB6-33A81B2F34C0}" srcOrd="0" destOrd="0" presId="urn:microsoft.com/office/officeart/2005/8/layout/hierarchy3"/>
    <dgm:cxn modelId="{99D74AF9-D12C-4F82-9FD9-16729F6924F2}" type="presParOf" srcId="{2F65A364-458A-4169-8D20-292A1A60FF95}" destId="{9B696FBB-98A5-43D2-B48D-8ACFC0E273BE}" srcOrd="1" destOrd="0" presId="urn:microsoft.com/office/officeart/2005/8/layout/hierarchy3"/>
    <dgm:cxn modelId="{8861040F-C795-48D0-9F2A-991C553C5904}" type="presParOf" srcId="{36F63E69-1784-4415-9ED6-5327467CF564}" destId="{7EA44BDE-D85F-4424-9C93-4E0788B91836}" srcOrd="1" destOrd="0" presId="urn:microsoft.com/office/officeart/2005/8/layout/hierarchy3"/>
    <dgm:cxn modelId="{85717AEE-561A-450E-BC87-35FF74C48DDB}" type="presParOf" srcId="{7EA44BDE-D85F-4424-9C93-4E0788B91836}" destId="{9BC315E7-8899-494B-BFF9-B1131F38B64B}" srcOrd="0" destOrd="0" presId="urn:microsoft.com/office/officeart/2005/8/layout/hierarchy3"/>
    <dgm:cxn modelId="{C79CF36C-A96C-4DCD-B974-0E6C2D9D21BD}" type="presParOf" srcId="{7EA44BDE-D85F-4424-9C93-4E0788B91836}" destId="{4F0ED303-0E75-466F-B1DF-AB347046B88B}" srcOrd="1" destOrd="0" presId="urn:microsoft.com/office/officeart/2005/8/layout/hierarchy3"/>
    <dgm:cxn modelId="{43787227-08D2-4C15-81C9-94FFBE974D25}" type="presParOf" srcId="{7EA44BDE-D85F-4424-9C93-4E0788B91836}" destId="{D94DF646-B904-4A45-89C2-C13604115F8D}" srcOrd="2" destOrd="0" presId="urn:microsoft.com/office/officeart/2005/8/layout/hierarchy3"/>
    <dgm:cxn modelId="{BC5606C7-C00F-44E2-A20B-126E8854D5F2}" type="presParOf" srcId="{7EA44BDE-D85F-4424-9C93-4E0788B91836}" destId="{45B82465-01CB-48FF-AA67-B34C12DDC683}" srcOrd="3" destOrd="0" presId="urn:microsoft.com/office/officeart/2005/8/layout/hierarchy3"/>
    <dgm:cxn modelId="{D584C463-B13E-4318-B046-2A37CAD911DE}" type="presParOf" srcId="{7EA44BDE-D85F-4424-9C93-4E0788B91836}" destId="{A8396DB4-3EC0-4437-81FB-16CA9F226F0C}" srcOrd="4" destOrd="0" presId="urn:microsoft.com/office/officeart/2005/8/layout/hierarchy3"/>
    <dgm:cxn modelId="{887B2EAA-D3FB-42A3-9CE2-405043F8C7FD}" type="presParOf" srcId="{7EA44BDE-D85F-4424-9C93-4E0788B91836}" destId="{8C221202-010C-41EE-A956-931607B20FF3}" srcOrd="5" destOrd="0" presId="urn:microsoft.com/office/officeart/2005/8/layout/hierarchy3"/>
    <dgm:cxn modelId="{5957C8DB-DC95-4C1B-A555-D7C2A4F6DDD3}" type="presParOf" srcId="{7EA44BDE-D85F-4424-9C93-4E0788B91836}" destId="{02EF15D7-803C-4C6B-AA58-059FB1DD7015}" srcOrd="6" destOrd="0" presId="urn:microsoft.com/office/officeart/2005/8/layout/hierarchy3"/>
    <dgm:cxn modelId="{1A941F3E-2B66-4327-AE45-834CCFF8A090}" type="presParOf" srcId="{7EA44BDE-D85F-4424-9C93-4E0788B91836}" destId="{E99AECF7-0DCB-4619-90DF-AC4F54DEA280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9125035-C2E5-49BC-8248-4598B6810EE9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FA644CF7-E194-4DD3-BFBB-A45EC04CFBF3}">
      <dgm:prSet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pl-PL" dirty="0" smtClean="0">
              <a:solidFill>
                <a:srgbClr val="FFFF00"/>
              </a:solidFill>
            </a:rPr>
            <a:t>uczeń mający trudności adaptacyjne związane </a:t>
          </a:r>
          <a:br>
            <a:rPr lang="pl-PL" dirty="0" smtClean="0">
              <a:solidFill>
                <a:srgbClr val="FFFF00"/>
              </a:solidFill>
            </a:rPr>
          </a:br>
          <a:r>
            <a:rPr lang="pl-PL" dirty="0" smtClean="0">
              <a:solidFill>
                <a:srgbClr val="FFFF00"/>
              </a:solidFill>
            </a:rPr>
            <a:t>z wcześniejszym kształceniem </a:t>
          </a:r>
          <a:br>
            <a:rPr lang="pl-PL" dirty="0" smtClean="0">
              <a:solidFill>
                <a:srgbClr val="FFFF00"/>
              </a:solidFill>
            </a:rPr>
          </a:br>
          <a:r>
            <a:rPr lang="pl-PL" dirty="0" smtClean="0">
              <a:solidFill>
                <a:srgbClr val="FFFF00"/>
              </a:solidFill>
            </a:rPr>
            <a:t>za granicą</a:t>
          </a:r>
          <a:endParaRPr lang="pl-PL" dirty="0">
            <a:solidFill>
              <a:srgbClr val="FFFF00"/>
            </a:solidFill>
          </a:endParaRPr>
        </a:p>
      </dgm:t>
    </dgm:pt>
    <dgm:pt modelId="{1AC1D51D-D1F1-46CA-B496-FC945376FD58}" type="parTrans" cxnId="{042CCEEA-EA90-4B1D-AAE8-B41F5C84851B}">
      <dgm:prSet/>
      <dgm:spPr/>
      <dgm:t>
        <a:bodyPr/>
        <a:lstStyle/>
        <a:p>
          <a:endParaRPr lang="pl-PL"/>
        </a:p>
      </dgm:t>
    </dgm:pt>
    <dgm:pt modelId="{678979A0-4F63-4C95-AFFC-4D4E54EDFD22}" type="sibTrans" cxnId="{042CCEEA-EA90-4B1D-AAE8-B41F5C84851B}">
      <dgm:prSet/>
      <dgm:spPr/>
      <dgm:t>
        <a:bodyPr/>
        <a:lstStyle/>
        <a:p>
          <a:endParaRPr lang="pl-PL"/>
        </a:p>
      </dgm:t>
    </dgm:pt>
    <dgm:pt modelId="{895F9D34-EA9B-4842-A632-1273D3BD8B15}">
      <dgm:prSet/>
      <dgm:spPr/>
      <dgm:t>
        <a:bodyPr/>
        <a:lstStyle/>
        <a:p>
          <a:pPr rtl="0"/>
          <a:r>
            <a:rPr lang="pl-PL" dirty="0" smtClean="0"/>
            <a:t>przedłużenie czasu</a:t>
          </a:r>
          <a:endParaRPr lang="pl-PL" dirty="0"/>
        </a:p>
      </dgm:t>
    </dgm:pt>
    <dgm:pt modelId="{6D589035-5A48-41DE-90F3-6017A68E44EC}" type="parTrans" cxnId="{A41B6709-D116-4B52-BD6E-BC16DDBBC6FD}">
      <dgm:prSet/>
      <dgm:spPr/>
      <dgm:t>
        <a:bodyPr/>
        <a:lstStyle/>
        <a:p>
          <a:endParaRPr lang="pl-PL"/>
        </a:p>
      </dgm:t>
    </dgm:pt>
    <dgm:pt modelId="{AE5B2722-AB45-4A4A-B000-AE4A69AC43C4}" type="sibTrans" cxnId="{A41B6709-D116-4B52-BD6E-BC16DDBBC6FD}">
      <dgm:prSet/>
      <dgm:spPr/>
      <dgm:t>
        <a:bodyPr/>
        <a:lstStyle/>
        <a:p>
          <a:endParaRPr lang="pl-PL"/>
        </a:p>
      </dgm:t>
    </dgm:pt>
    <dgm:pt modelId="{3F148831-601F-4372-92C6-9060CD60E4B5}">
      <dgm:prSet/>
      <dgm:spPr/>
      <dgm:t>
        <a:bodyPr/>
        <a:lstStyle/>
        <a:p>
          <a:pPr rtl="0"/>
          <a:r>
            <a:rPr lang="pl-PL" dirty="0" smtClean="0"/>
            <a:t>oddzielna sala</a:t>
          </a:r>
          <a:endParaRPr lang="pl-PL" dirty="0"/>
        </a:p>
      </dgm:t>
    </dgm:pt>
    <dgm:pt modelId="{26405697-D2B5-42B5-B462-4AA89206A045}" type="parTrans" cxnId="{07859241-6863-4B65-BB68-C259949E97D6}">
      <dgm:prSet/>
      <dgm:spPr/>
      <dgm:t>
        <a:bodyPr/>
        <a:lstStyle/>
        <a:p>
          <a:endParaRPr lang="pl-PL"/>
        </a:p>
      </dgm:t>
    </dgm:pt>
    <dgm:pt modelId="{13061909-249A-45FE-A6E0-474119E987D4}" type="sibTrans" cxnId="{07859241-6863-4B65-BB68-C259949E97D6}">
      <dgm:prSet/>
      <dgm:spPr/>
      <dgm:t>
        <a:bodyPr/>
        <a:lstStyle/>
        <a:p>
          <a:endParaRPr lang="pl-PL"/>
        </a:p>
      </dgm:t>
    </dgm:pt>
    <dgm:pt modelId="{A43B563D-AF05-40B9-9DE8-E993D1323F88}">
      <dgm:prSet/>
      <dgm:spPr/>
      <dgm:t>
        <a:bodyPr/>
        <a:lstStyle/>
        <a:p>
          <a:pPr rtl="0"/>
          <a:r>
            <a:rPr lang="pl-PL" dirty="0" smtClean="0"/>
            <a:t>zastosowanie szczegółowych kryteriów oceniania rozwiązań zadań otwartych z języka polskiego </a:t>
          </a:r>
          <a:r>
            <a:rPr lang="pl-PL" b="1" dirty="0" smtClean="0"/>
            <a:t>jeżeli zachodzi taka uzasadniona potrzeba, w porozumieniu z dyrektorem OKE	</a:t>
          </a:r>
          <a:endParaRPr lang="pl-PL" b="1" dirty="0"/>
        </a:p>
      </dgm:t>
    </dgm:pt>
    <dgm:pt modelId="{B55332AD-7C1B-4C99-B1D7-3A272719B6B6}" type="parTrans" cxnId="{4F93BEB4-2038-48CC-BE15-97493F736376}">
      <dgm:prSet/>
      <dgm:spPr/>
      <dgm:t>
        <a:bodyPr/>
        <a:lstStyle/>
        <a:p>
          <a:endParaRPr lang="pl-PL"/>
        </a:p>
      </dgm:t>
    </dgm:pt>
    <dgm:pt modelId="{72B1B315-3071-4EEA-93C2-175342CDCA10}" type="sibTrans" cxnId="{4F93BEB4-2038-48CC-BE15-97493F736376}">
      <dgm:prSet/>
      <dgm:spPr/>
      <dgm:t>
        <a:bodyPr/>
        <a:lstStyle/>
        <a:p>
          <a:endParaRPr lang="pl-PL"/>
        </a:p>
      </dgm:t>
    </dgm:pt>
    <dgm:pt modelId="{DAA5872F-3198-474A-AF18-F003B3FCC6C5}" type="pres">
      <dgm:prSet presAssocID="{59125035-C2E5-49BC-8248-4598B6810EE9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pl-PL"/>
        </a:p>
      </dgm:t>
    </dgm:pt>
    <dgm:pt modelId="{A69A31A3-9BC6-470B-98E7-BC5790C7EBD8}" type="pres">
      <dgm:prSet presAssocID="{FA644CF7-E194-4DD3-BFBB-A45EC04CFBF3}" presName="root" presStyleCnt="0"/>
      <dgm:spPr/>
    </dgm:pt>
    <dgm:pt modelId="{F1FD9BC8-AC23-4E47-8E2F-D943594FC93B}" type="pres">
      <dgm:prSet presAssocID="{FA644CF7-E194-4DD3-BFBB-A45EC04CFBF3}" presName="rootComposite" presStyleCnt="0"/>
      <dgm:spPr/>
    </dgm:pt>
    <dgm:pt modelId="{C46BF69E-CDDA-4702-9E7D-3E43C4A8F572}" type="pres">
      <dgm:prSet presAssocID="{FA644CF7-E194-4DD3-BFBB-A45EC04CFBF3}" presName="rootText" presStyleLbl="node1" presStyleIdx="0" presStyleCnt="1" custScaleX="283264" custScaleY="184494"/>
      <dgm:spPr/>
      <dgm:t>
        <a:bodyPr/>
        <a:lstStyle/>
        <a:p>
          <a:endParaRPr lang="pl-PL"/>
        </a:p>
      </dgm:t>
    </dgm:pt>
    <dgm:pt modelId="{C754F523-EB16-4F44-A3F6-3029A6CAC69D}" type="pres">
      <dgm:prSet presAssocID="{FA644CF7-E194-4DD3-BFBB-A45EC04CFBF3}" presName="rootConnector" presStyleLbl="node1" presStyleIdx="0" presStyleCnt="1"/>
      <dgm:spPr/>
      <dgm:t>
        <a:bodyPr/>
        <a:lstStyle/>
        <a:p>
          <a:endParaRPr lang="pl-PL"/>
        </a:p>
      </dgm:t>
    </dgm:pt>
    <dgm:pt modelId="{517E5651-20AD-4340-8BBE-956A17DC53FA}" type="pres">
      <dgm:prSet presAssocID="{FA644CF7-E194-4DD3-BFBB-A45EC04CFBF3}" presName="childShape" presStyleCnt="0"/>
      <dgm:spPr/>
    </dgm:pt>
    <dgm:pt modelId="{4D2B43C8-ABEA-4BA6-877D-4AA6C5D83AC6}" type="pres">
      <dgm:prSet presAssocID="{6D589035-5A48-41DE-90F3-6017A68E44EC}" presName="Name13" presStyleLbl="parChTrans1D2" presStyleIdx="0" presStyleCnt="3"/>
      <dgm:spPr/>
      <dgm:t>
        <a:bodyPr/>
        <a:lstStyle/>
        <a:p>
          <a:endParaRPr lang="pl-PL"/>
        </a:p>
      </dgm:t>
    </dgm:pt>
    <dgm:pt modelId="{5527F50A-4292-4685-8DBC-680A00A3EFC1}" type="pres">
      <dgm:prSet presAssocID="{895F9D34-EA9B-4842-A632-1273D3BD8B15}" presName="childText" presStyleLbl="bgAcc1" presStyleIdx="0" presStyleCnt="3" custScaleX="22820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AC4DEEC7-9B4E-4814-9B8D-068EBE58B04D}" type="pres">
      <dgm:prSet presAssocID="{26405697-D2B5-42B5-B462-4AA89206A045}" presName="Name13" presStyleLbl="parChTrans1D2" presStyleIdx="1" presStyleCnt="3"/>
      <dgm:spPr/>
      <dgm:t>
        <a:bodyPr/>
        <a:lstStyle/>
        <a:p>
          <a:endParaRPr lang="pl-PL"/>
        </a:p>
      </dgm:t>
    </dgm:pt>
    <dgm:pt modelId="{6B95EEE6-374D-457C-B452-52B8DCDA7070}" type="pres">
      <dgm:prSet presAssocID="{3F148831-601F-4372-92C6-9060CD60E4B5}" presName="childText" presStyleLbl="bgAcc1" presStyleIdx="1" presStyleCnt="3" custScaleX="22820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F0D92CB4-6748-45AD-9713-317C64ACED24}" type="pres">
      <dgm:prSet presAssocID="{B55332AD-7C1B-4C99-B1D7-3A272719B6B6}" presName="Name13" presStyleLbl="parChTrans1D2" presStyleIdx="2" presStyleCnt="3"/>
      <dgm:spPr/>
      <dgm:t>
        <a:bodyPr/>
        <a:lstStyle/>
        <a:p>
          <a:endParaRPr lang="pl-PL"/>
        </a:p>
      </dgm:t>
    </dgm:pt>
    <dgm:pt modelId="{7CF67D90-081B-4A4A-83AE-293408512284}" type="pres">
      <dgm:prSet presAssocID="{A43B563D-AF05-40B9-9DE8-E993D1323F88}" presName="childText" presStyleLbl="bgAcc1" presStyleIdx="2" presStyleCnt="3" custScaleX="287955" custScaleY="308680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4A215E32-19C7-4FA6-ADB1-B5CB0231886D}" type="presOf" srcId="{59125035-C2E5-49BC-8248-4598B6810EE9}" destId="{DAA5872F-3198-474A-AF18-F003B3FCC6C5}" srcOrd="0" destOrd="0" presId="urn:microsoft.com/office/officeart/2005/8/layout/hierarchy3"/>
    <dgm:cxn modelId="{042CCEEA-EA90-4B1D-AAE8-B41F5C84851B}" srcId="{59125035-C2E5-49BC-8248-4598B6810EE9}" destId="{FA644CF7-E194-4DD3-BFBB-A45EC04CFBF3}" srcOrd="0" destOrd="0" parTransId="{1AC1D51D-D1F1-46CA-B496-FC945376FD58}" sibTransId="{678979A0-4F63-4C95-AFFC-4D4E54EDFD22}"/>
    <dgm:cxn modelId="{53E4EA0E-883C-4E05-A4A0-1549ECF5EE93}" type="presOf" srcId="{6D589035-5A48-41DE-90F3-6017A68E44EC}" destId="{4D2B43C8-ABEA-4BA6-877D-4AA6C5D83AC6}" srcOrd="0" destOrd="0" presId="urn:microsoft.com/office/officeart/2005/8/layout/hierarchy3"/>
    <dgm:cxn modelId="{4F93BEB4-2038-48CC-BE15-97493F736376}" srcId="{FA644CF7-E194-4DD3-BFBB-A45EC04CFBF3}" destId="{A43B563D-AF05-40B9-9DE8-E993D1323F88}" srcOrd="2" destOrd="0" parTransId="{B55332AD-7C1B-4C99-B1D7-3A272719B6B6}" sibTransId="{72B1B315-3071-4EEA-93C2-175342CDCA10}"/>
    <dgm:cxn modelId="{7AF9DA2E-4F46-4375-B9F8-08C6DBCDFEB7}" type="presOf" srcId="{26405697-D2B5-42B5-B462-4AA89206A045}" destId="{AC4DEEC7-9B4E-4814-9B8D-068EBE58B04D}" srcOrd="0" destOrd="0" presId="urn:microsoft.com/office/officeart/2005/8/layout/hierarchy3"/>
    <dgm:cxn modelId="{A41B6709-D116-4B52-BD6E-BC16DDBBC6FD}" srcId="{FA644CF7-E194-4DD3-BFBB-A45EC04CFBF3}" destId="{895F9D34-EA9B-4842-A632-1273D3BD8B15}" srcOrd="0" destOrd="0" parTransId="{6D589035-5A48-41DE-90F3-6017A68E44EC}" sibTransId="{AE5B2722-AB45-4A4A-B000-AE4A69AC43C4}"/>
    <dgm:cxn modelId="{18CFAA75-BF86-4DA7-9F02-193C92FBD0EE}" type="presOf" srcId="{FA644CF7-E194-4DD3-BFBB-A45EC04CFBF3}" destId="{C46BF69E-CDDA-4702-9E7D-3E43C4A8F572}" srcOrd="0" destOrd="0" presId="urn:microsoft.com/office/officeart/2005/8/layout/hierarchy3"/>
    <dgm:cxn modelId="{07859241-6863-4B65-BB68-C259949E97D6}" srcId="{FA644CF7-E194-4DD3-BFBB-A45EC04CFBF3}" destId="{3F148831-601F-4372-92C6-9060CD60E4B5}" srcOrd="1" destOrd="0" parTransId="{26405697-D2B5-42B5-B462-4AA89206A045}" sibTransId="{13061909-249A-45FE-A6E0-474119E987D4}"/>
    <dgm:cxn modelId="{7D846872-AB93-41CF-9D6D-8C081122D33F}" type="presOf" srcId="{FA644CF7-E194-4DD3-BFBB-A45EC04CFBF3}" destId="{C754F523-EB16-4F44-A3F6-3029A6CAC69D}" srcOrd="1" destOrd="0" presId="urn:microsoft.com/office/officeart/2005/8/layout/hierarchy3"/>
    <dgm:cxn modelId="{C9AE4434-DD9D-44AB-8FE3-D51CBD4845F6}" type="presOf" srcId="{895F9D34-EA9B-4842-A632-1273D3BD8B15}" destId="{5527F50A-4292-4685-8DBC-680A00A3EFC1}" srcOrd="0" destOrd="0" presId="urn:microsoft.com/office/officeart/2005/8/layout/hierarchy3"/>
    <dgm:cxn modelId="{ADAD832C-9CEF-45F8-96AA-64AB93B544D4}" type="presOf" srcId="{B55332AD-7C1B-4C99-B1D7-3A272719B6B6}" destId="{F0D92CB4-6748-45AD-9713-317C64ACED24}" srcOrd="0" destOrd="0" presId="urn:microsoft.com/office/officeart/2005/8/layout/hierarchy3"/>
    <dgm:cxn modelId="{D84B6577-1883-401F-BB60-B0070D6A596D}" type="presOf" srcId="{A43B563D-AF05-40B9-9DE8-E993D1323F88}" destId="{7CF67D90-081B-4A4A-83AE-293408512284}" srcOrd="0" destOrd="0" presId="urn:microsoft.com/office/officeart/2005/8/layout/hierarchy3"/>
    <dgm:cxn modelId="{2E9F5BD2-CBE9-4266-A8D3-329A9B262325}" type="presOf" srcId="{3F148831-601F-4372-92C6-9060CD60E4B5}" destId="{6B95EEE6-374D-457C-B452-52B8DCDA7070}" srcOrd="0" destOrd="0" presId="urn:microsoft.com/office/officeart/2005/8/layout/hierarchy3"/>
    <dgm:cxn modelId="{35CD121C-3395-48D5-9009-BEA0119113E7}" type="presParOf" srcId="{DAA5872F-3198-474A-AF18-F003B3FCC6C5}" destId="{A69A31A3-9BC6-470B-98E7-BC5790C7EBD8}" srcOrd="0" destOrd="0" presId="urn:microsoft.com/office/officeart/2005/8/layout/hierarchy3"/>
    <dgm:cxn modelId="{F5B5737B-FEE4-4168-A87A-470A022A961A}" type="presParOf" srcId="{A69A31A3-9BC6-470B-98E7-BC5790C7EBD8}" destId="{F1FD9BC8-AC23-4E47-8E2F-D943594FC93B}" srcOrd="0" destOrd="0" presId="urn:microsoft.com/office/officeart/2005/8/layout/hierarchy3"/>
    <dgm:cxn modelId="{1AFA84BC-56D5-405F-A01A-0E2099624F3C}" type="presParOf" srcId="{F1FD9BC8-AC23-4E47-8E2F-D943594FC93B}" destId="{C46BF69E-CDDA-4702-9E7D-3E43C4A8F572}" srcOrd="0" destOrd="0" presId="urn:microsoft.com/office/officeart/2005/8/layout/hierarchy3"/>
    <dgm:cxn modelId="{F883DFFE-F7FB-4344-92EA-A9CDCA852051}" type="presParOf" srcId="{F1FD9BC8-AC23-4E47-8E2F-D943594FC93B}" destId="{C754F523-EB16-4F44-A3F6-3029A6CAC69D}" srcOrd="1" destOrd="0" presId="urn:microsoft.com/office/officeart/2005/8/layout/hierarchy3"/>
    <dgm:cxn modelId="{CAD7C34A-A0B2-485C-804B-CF64E5A23419}" type="presParOf" srcId="{A69A31A3-9BC6-470B-98E7-BC5790C7EBD8}" destId="{517E5651-20AD-4340-8BBE-956A17DC53FA}" srcOrd="1" destOrd="0" presId="urn:microsoft.com/office/officeart/2005/8/layout/hierarchy3"/>
    <dgm:cxn modelId="{408BAEAC-BA0D-4E42-AE3B-BBC043B28805}" type="presParOf" srcId="{517E5651-20AD-4340-8BBE-956A17DC53FA}" destId="{4D2B43C8-ABEA-4BA6-877D-4AA6C5D83AC6}" srcOrd="0" destOrd="0" presId="urn:microsoft.com/office/officeart/2005/8/layout/hierarchy3"/>
    <dgm:cxn modelId="{84705C9A-2489-4E81-995A-6DD99FFCE9EE}" type="presParOf" srcId="{517E5651-20AD-4340-8BBE-956A17DC53FA}" destId="{5527F50A-4292-4685-8DBC-680A00A3EFC1}" srcOrd="1" destOrd="0" presId="urn:microsoft.com/office/officeart/2005/8/layout/hierarchy3"/>
    <dgm:cxn modelId="{D46CF9DB-58B2-4BBE-BAAA-A026A9ECF218}" type="presParOf" srcId="{517E5651-20AD-4340-8BBE-956A17DC53FA}" destId="{AC4DEEC7-9B4E-4814-9B8D-068EBE58B04D}" srcOrd="2" destOrd="0" presId="urn:microsoft.com/office/officeart/2005/8/layout/hierarchy3"/>
    <dgm:cxn modelId="{89EB679E-89F4-4AF5-B384-92CF5FF6ED7D}" type="presParOf" srcId="{517E5651-20AD-4340-8BBE-956A17DC53FA}" destId="{6B95EEE6-374D-457C-B452-52B8DCDA7070}" srcOrd="3" destOrd="0" presId="urn:microsoft.com/office/officeart/2005/8/layout/hierarchy3"/>
    <dgm:cxn modelId="{F8F34C89-261F-4F2A-91DF-2AE834B11066}" type="presParOf" srcId="{517E5651-20AD-4340-8BBE-956A17DC53FA}" destId="{F0D92CB4-6748-45AD-9713-317C64ACED24}" srcOrd="4" destOrd="0" presId="urn:microsoft.com/office/officeart/2005/8/layout/hierarchy3"/>
    <dgm:cxn modelId="{843256C2-A764-4A77-8143-14DA14CB26C9}" type="presParOf" srcId="{517E5651-20AD-4340-8BBE-956A17DC53FA}" destId="{7CF67D90-081B-4A4A-83AE-293408512284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C43E7723-D7A2-4461-9008-3104224D8F18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90AD052B-227E-4B38-B4D7-FBCFDCE0AFCB}">
      <dgm:prSet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pl-PL" dirty="0" smtClean="0">
              <a:solidFill>
                <a:srgbClr val="FFFF00"/>
              </a:solidFill>
            </a:rPr>
            <a:t>uczeń z afazją</a:t>
          </a:r>
          <a:endParaRPr lang="pl-PL" dirty="0">
            <a:solidFill>
              <a:srgbClr val="FFFF00"/>
            </a:solidFill>
          </a:endParaRPr>
        </a:p>
      </dgm:t>
    </dgm:pt>
    <dgm:pt modelId="{93327A21-3CD4-4B6F-9C2E-B3B0CDB3C2D8}" type="parTrans" cxnId="{DC66F07B-0009-4C92-A26F-14BEE7F691CA}">
      <dgm:prSet/>
      <dgm:spPr/>
      <dgm:t>
        <a:bodyPr/>
        <a:lstStyle/>
        <a:p>
          <a:endParaRPr lang="pl-PL"/>
        </a:p>
      </dgm:t>
    </dgm:pt>
    <dgm:pt modelId="{9FF8F1B1-F245-4714-855F-F1864158D6A9}" type="sibTrans" cxnId="{DC66F07B-0009-4C92-A26F-14BEE7F691CA}">
      <dgm:prSet/>
      <dgm:spPr/>
      <dgm:t>
        <a:bodyPr/>
        <a:lstStyle/>
        <a:p>
          <a:endParaRPr lang="pl-PL"/>
        </a:p>
      </dgm:t>
    </dgm:pt>
    <dgm:pt modelId="{B693962E-448C-4CB4-AB83-768D08609FAF}">
      <dgm:prSet/>
      <dgm:spPr/>
      <dgm:t>
        <a:bodyPr/>
        <a:lstStyle/>
        <a:p>
          <a:pPr rtl="0"/>
          <a:r>
            <a:rPr lang="pl-PL" dirty="0" smtClean="0"/>
            <a:t>nieprzenoszenie zaznaczeń </a:t>
          </a:r>
          <a:br>
            <a:rPr lang="pl-PL" dirty="0" smtClean="0"/>
          </a:br>
          <a:r>
            <a:rPr lang="pl-PL" dirty="0" smtClean="0"/>
            <a:t>na kartę odpowiedzi</a:t>
          </a:r>
          <a:endParaRPr lang="pl-PL" dirty="0"/>
        </a:p>
      </dgm:t>
    </dgm:pt>
    <dgm:pt modelId="{4E7BC5AB-17CB-405E-983B-2BA67B3051AA}" type="parTrans" cxnId="{ECCBF457-721C-4AAD-A57D-BE0DB0B27598}">
      <dgm:prSet/>
      <dgm:spPr/>
      <dgm:t>
        <a:bodyPr/>
        <a:lstStyle/>
        <a:p>
          <a:endParaRPr lang="pl-PL"/>
        </a:p>
      </dgm:t>
    </dgm:pt>
    <dgm:pt modelId="{C8E0D5CB-5105-4D98-B873-A5BB357D6128}" type="sibTrans" cxnId="{ECCBF457-721C-4AAD-A57D-BE0DB0B27598}">
      <dgm:prSet/>
      <dgm:spPr/>
      <dgm:t>
        <a:bodyPr/>
        <a:lstStyle/>
        <a:p>
          <a:endParaRPr lang="pl-PL"/>
        </a:p>
      </dgm:t>
    </dgm:pt>
    <dgm:pt modelId="{B26A2B70-1A0E-4779-8B97-FFB6A3546681}">
      <dgm:prSet custT="1"/>
      <dgm:spPr/>
      <dgm:t>
        <a:bodyPr/>
        <a:lstStyle/>
        <a:p>
          <a:pPr rtl="0"/>
          <a:r>
            <a:rPr lang="pl-PL" sz="2000" dirty="0" smtClean="0"/>
            <a:t>korzystanie z pomocy nauczyciela wspomagającego </a:t>
          </a:r>
          <a:br>
            <a:rPr lang="pl-PL" sz="2000" dirty="0" smtClean="0"/>
          </a:br>
          <a:r>
            <a:rPr lang="pl-PL" sz="2000" dirty="0" smtClean="0"/>
            <a:t>w pisaniu i czytaniu</a:t>
          </a:r>
          <a:endParaRPr lang="pl-PL" sz="2000" dirty="0"/>
        </a:p>
      </dgm:t>
    </dgm:pt>
    <dgm:pt modelId="{51776777-7B36-4E62-ACB0-CF4563901F59}" type="parTrans" cxnId="{6EAD2543-71C7-49FD-B603-3F2FC8A89B64}">
      <dgm:prSet/>
      <dgm:spPr/>
      <dgm:t>
        <a:bodyPr/>
        <a:lstStyle/>
        <a:p>
          <a:endParaRPr lang="pl-PL"/>
        </a:p>
      </dgm:t>
    </dgm:pt>
    <dgm:pt modelId="{8A961F63-1CEA-4CC0-BFE4-BD44A7715A2F}" type="sibTrans" cxnId="{6EAD2543-71C7-49FD-B603-3F2FC8A89B64}">
      <dgm:prSet/>
      <dgm:spPr/>
      <dgm:t>
        <a:bodyPr/>
        <a:lstStyle/>
        <a:p>
          <a:endParaRPr lang="pl-PL"/>
        </a:p>
      </dgm:t>
    </dgm:pt>
    <dgm:pt modelId="{7591A3A3-B46A-46C4-B20D-722212B4B4A5}">
      <dgm:prSet/>
      <dgm:spPr/>
      <dgm:t>
        <a:bodyPr/>
        <a:lstStyle/>
        <a:p>
          <a:pPr rtl="0"/>
          <a:r>
            <a:rPr lang="pl-PL" dirty="0" smtClean="0"/>
            <a:t>przedłużenie czasu</a:t>
          </a:r>
          <a:endParaRPr lang="pl-PL" dirty="0"/>
        </a:p>
      </dgm:t>
    </dgm:pt>
    <dgm:pt modelId="{AAAD1DFF-3E69-4F25-B2F8-64D1097622F9}" type="parTrans" cxnId="{86340CA4-0150-443D-9A02-E177AFD54BDD}">
      <dgm:prSet/>
      <dgm:spPr/>
      <dgm:t>
        <a:bodyPr/>
        <a:lstStyle/>
        <a:p>
          <a:endParaRPr lang="pl-PL"/>
        </a:p>
      </dgm:t>
    </dgm:pt>
    <dgm:pt modelId="{B66B3ED7-CC40-4182-A905-582F89DC27C7}" type="sibTrans" cxnId="{86340CA4-0150-443D-9A02-E177AFD54BDD}">
      <dgm:prSet/>
      <dgm:spPr/>
      <dgm:t>
        <a:bodyPr/>
        <a:lstStyle/>
        <a:p>
          <a:endParaRPr lang="pl-PL"/>
        </a:p>
      </dgm:t>
    </dgm:pt>
    <dgm:pt modelId="{BD9C1671-A946-48E0-8B74-96F77B556632}">
      <dgm:prSet custT="1"/>
      <dgm:spPr/>
      <dgm:t>
        <a:bodyPr/>
        <a:lstStyle/>
        <a:p>
          <a:pPr rtl="0"/>
          <a:r>
            <a:rPr lang="pl-PL" sz="2000" dirty="0" smtClean="0"/>
            <a:t>zastosowanie szczegółowych kryteriów oceniania rozwiązań zadań otwartych</a:t>
          </a:r>
          <a:endParaRPr lang="pl-PL" sz="2000" dirty="0"/>
        </a:p>
      </dgm:t>
    </dgm:pt>
    <dgm:pt modelId="{31CB00CF-BDB5-46AA-8EF7-532BDC7E37D2}" type="parTrans" cxnId="{7BEC4FF1-B21C-45CD-A178-040E0D187CA0}">
      <dgm:prSet/>
      <dgm:spPr/>
      <dgm:t>
        <a:bodyPr/>
        <a:lstStyle/>
        <a:p>
          <a:endParaRPr lang="pl-PL"/>
        </a:p>
      </dgm:t>
    </dgm:pt>
    <dgm:pt modelId="{019B0B2B-B37F-4F62-B789-AC019FD59F78}" type="sibTrans" cxnId="{7BEC4FF1-B21C-45CD-A178-040E0D187CA0}">
      <dgm:prSet/>
      <dgm:spPr/>
      <dgm:t>
        <a:bodyPr/>
        <a:lstStyle/>
        <a:p>
          <a:endParaRPr lang="pl-PL"/>
        </a:p>
      </dgm:t>
    </dgm:pt>
    <dgm:pt modelId="{0E280FB2-4DEC-4A0F-9B41-77839F6B5830}">
      <dgm:prSet custT="1"/>
      <dgm:spPr/>
      <dgm:t>
        <a:bodyPr/>
        <a:lstStyle/>
        <a:p>
          <a:pPr rtl="0"/>
          <a:r>
            <a:rPr lang="pl-PL" sz="2000" dirty="0" smtClean="0"/>
            <a:t>płyta CD do zestawów zadań </a:t>
          </a:r>
          <a:br>
            <a:rPr lang="pl-PL" sz="2000" dirty="0" smtClean="0"/>
          </a:br>
          <a:r>
            <a:rPr lang="pl-PL" sz="2000" dirty="0" smtClean="0"/>
            <a:t>z języka obcego nowożytnego </a:t>
          </a:r>
          <a:br>
            <a:rPr lang="pl-PL" sz="2000" dirty="0" smtClean="0"/>
          </a:br>
          <a:r>
            <a:rPr lang="pl-PL" sz="2000" dirty="0" smtClean="0"/>
            <a:t>z wydłużonymi przerwami</a:t>
          </a:r>
          <a:endParaRPr lang="pl-PL" sz="2000" dirty="0"/>
        </a:p>
      </dgm:t>
    </dgm:pt>
    <dgm:pt modelId="{BD834855-4BB0-4456-AB74-DE3FD929B1BD}" type="parTrans" cxnId="{3EC556B0-B06A-46D0-B850-551AFE18BBCB}">
      <dgm:prSet/>
      <dgm:spPr/>
      <dgm:t>
        <a:bodyPr/>
        <a:lstStyle/>
        <a:p>
          <a:endParaRPr lang="pl-PL"/>
        </a:p>
      </dgm:t>
    </dgm:pt>
    <dgm:pt modelId="{9F888DFB-6729-49C8-84AF-FF6A4A736506}" type="sibTrans" cxnId="{3EC556B0-B06A-46D0-B850-551AFE18BBCB}">
      <dgm:prSet/>
      <dgm:spPr/>
      <dgm:t>
        <a:bodyPr/>
        <a:lstStyle/>
        <a:p>
          <a:endParaRPr lang="pl-PL"/>
        </a:p>
      </dgm:t>
    </dgm:pt>
    <dgm:pt modelId="{926C1BF0-0CB4-4433-8998-AF2F31A68A16}" type="pres">
      <dgm:prSet presAssocID="{C43E7723-D7A2-4461-9008-3104224D8F18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pl-PL"/>
        </a:p>
      </dgm:t>
    </dgm:pt>
    <dgm:pt modelId="{65E36F1A-3DBE-4B2B-8614-CE15320AC38C}" type="pres">
      <dgm:prSet presAssocID="{90AD052B-227E-4B38-B4D7-FBCFDCE0AFCB}" presName="root" presStyleCnt="0"/>
      <dgm:spPr/>
    </dgm:pt>
    <dgm:pt modelId="{373F4C02-F28A-4986-BAEF-A660605EAFFD}" type="pres">
      <dgm:prSet presAssocID="{90AD052B-227E-4B38-B4D7-FBCFDCE0AFCB}" presName="rootComposite" presStyleCnt="0"/>
      <dgm:spPr/>
    </dgm:pt>
    <dgm:pt modelId="{CD93CA94-5E64-4716-A7BE-E62762B26084}" type="pres">
      <dgm:prSet presAssocID="{90AD052B-227E-4B38-B4D7-FBCFDCE0AFCB}" presName="rootText" presStyleLbl="node1" presStyleIdx="0" presStyleCnt="1" custScaleX="296812"/>
      <dgm:spPr/>
      <dgm:t>
        <a:bodyPr/>
        <a:lstStyle/>
        <a:p>
          <a:endParaRPr lang="pl-PL"/>
        </a:p>
      </dgm:t>
    </dgm:pt>
    <dgm:pt modelId="{99CB01DA-203E-4601-8478-0FDBF5F028DA}" type="pres">
      <dgm:prSet presAssocID="{90AD052B-227E-4B38-B4D7-FBCFDCE0AFCB}" presName="rootConnector" presStyleLbl="node1" presStyleIdx="0" presStyleCnt="1"/>
      <dgm:spPr/>
      <dgm:t>
        <a:bodyPr/>
        <a:lstStyle/>
        <a:p>
          <a:endParaRPr lang="pl-PL"/>
        </a:p>
      </dgm:t>
    </dgm:pt>
    <dgm:pt modelId="{2E2E9342-A1EF-4AB4-B58C-3D782904609A}" type="pres">
      <dgm:prSet presAssocID="{90AD052B-227E-4B38-B4D7-FBCFDCE0AFCB}" presName="childShape" presStyleCnt="0"/>
      <dgm:spPr/>
    </dgm:pt>
    <dgm:pt modelId="{04AF3F4F-F45F-42A8-B2DB-E0777BCA7556}" type="pres">
      <dgm:prSet presAssocID="{4E7BC5AB-17CB-405E-983B-2BA67B3051AA}" presName="Name13" presStyleLbl="parChTrans1D2" presStyleIdx="0" presStyleCnt="5"/>
      <dgm:spPr/>
      <dgm:t>
        <a:bodyPr/>
        <a:lstStyle/>
        <a:p>
          <a:endParaRPr lang="pl-PL"/>
        </a:p>
      </dgm:t>
    </dgm:pt>
    <dgm:pt modelId="{E0B2C6CF-2AFA-44B4-A7B6-FA92BEF41766}" type="pres">
      <dgm:prSet presAssocID="{B693962E-448C-4CB4-AB83-768D08609FAF}" presName="childText" presStyleLbl="bgAcc1" presStyleIdx="0" presStyleCnt="5" custScaleX="273987" custScaleY="78068" custLinFactNeighborX="1205" custLinFactNeighborY="206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B5F50070-A79B-478E-BB17-1DBE977D4D2D}" type="pres">
      <dgm:prSet presAssocID="{AAAD1DFF-3E69-4F25-B2F8-64D1097622F9}" presName="Name13" presStyleLbl="parChTrans1D2" presStyleIdx="1" presStyleCnt="5"/>
      <dgm:spPr/>
      <dgm:t>
        <a:bodyPr/>
        <a:lstStyle/>
        <a:p>
          <a:endParaRPr lang="pl-PL"/>
        </a:p>
      </dgm:t>
    </dgm:pt>
    <dgm:pt modelId="{8D7E4D56-C15F-4382-8B36-84A7A08D0ECC}" type="pres">
      <dgm:prSet presAssocID="{7591A3A3-B46A-46C4-B20D-722212B4B4A5}" presName="childText" presStyleLbl="bgAcc1" presStyleIdx="1" presStyleCnt="5" custScaleX="273987" custScaleY="78068" custLinFactNeighborX="746" custLinFactNeighborY="-1488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54FAB48C-F7A2-4A22-80FC-5148247A4647}" type="pres">
      <dgm:prSet presAssocID="{51776777-7B36-4E62-ACB0-CF4563901F59}" presName="Name13" presStyleLbl="parChTrans1D2" presStyleIdx="2" presStyleCnt="5"/>
      <dgm:spPr/>
      <dgm:t>
        <a:bodyPr/>
        <a:lstStyle/>
        <a:p>
          <a:endParaRPr lang="pl-PL"/>
        </a:p>
      </dgm:t>
    </dgm:pt>
    <dgm:pt modelId="{DBCD3694-662C-46DF-8490-D2C356506E98}" type="pres">
      <dgm:prSet presAssocID="{B26A2B70-1A0E-4779-8B97-FFB6A3546681}" presName="childText" presStyleLbl="bgAcc1" presStyleIdx="2" presStyleCnt="5" custScaleX="373407" custScaleY="16955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CF1F45BD-9FC1-4BCF-9D0D-0C727954CE5E}" type="pres">
      <dgm:prSet presAssocID="{BD834855-4BB0-4456-AB74-DE3FD929B1BD}" presName="Name13" presStyleLbl="parChTrans1D2" presStyleIdx="3" presStyleCnt="5"/>
      <dgm:spPr/>
      <dgm:t>
        <a:bodyPr/>
        <a:lstStyle/>
        <a:p>
          <a:endParaRPr lang="pl-PL"/>
        </a:p>
      </dgm:t>
    </dgm:pt>
    <dgm:pt modelId="{FC3B90C9-6A35-4F67-A54E-354BA56F9B89}" type="pres">
      <dgm:prSet presAssocID="{0E280FB2-4DEC-4A0F-9B41-77839F6B5830}" presName="childText" presStyleLbl="bgAcc1" presStyleIdx="3" presStyleCnt="5" custScaleX="373448" custScaleY="165732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511100B7-FE59-4EAE-AC0C-A0676978DEAF}" type="pres">
      <dgm:prSet presAssocID="{31CB00CF-BDB5-46AA-8EF7-532BDC7E37D2}" presName="Name13" presStyleLbl="parChTrans1D2" presStyleIdx="4" presStyleCnt="5"/>
      <dgm:spPr/>
      <dgm:t>
        <a:bodyPr/>
        <a:lstStyle/>
        <a:p>
          <a:endParaRPr lang="pl-PL"/>
        </a:p>
      </dgm:t>
    </dgm:pt>
    <dgm:pt modelId="{77B00D20-8E6D-463B-BB1B-0A9660353D0A}" type="pres">
      <dgm:prSet presAssocID="{BD9C1671-A946-48E0-8B74-96F77B556632}" presName="childText" presStyleLbl="bgAcc1" presStyleIdx="4" presStyleCnt="5" custScaleX="373448" custScaleY="149726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7BEC4FF1-B21C-45CD-A178-040E0D187CA0}" srcId="{90AD052B-227E-4B38-B4D7-FBCFDCE0AFCB}" destId="{BD9C1671-A946-48E0-8B74-96F77B556632}" srcOrd="4" destOrd="0" parTransId="{31CB00CF-BDB5-46AA-8EF7-532BDC7E37D2}" sibTransId="{019B0B2B-B37F-4F62-B789-AC019FD59F78}"/>
    <dgm:cxn modelId="{E1602B80-BB80-42BF-BD5C-DDB4CB28E040}" type="presOf" srcId="{AAAD1DFF-3E69-4F25-B2F8-64D1097622F9}" destId="{B5F50070-A79B-478E-BB17-1DBE977D4D2D}" srcOrd="0" destOrd="0" presId="urn:microsoft.com/office/officeart/2005/8/layout/hierarchy3"/>
    <dgm:cxn modelId="{62FAE97D-958C-4AF0-BD04-874F562E2C2D}" type="presOf" srcId="{BD834855-4BB0-4456-AB74-DE3FD929B1BD}" destId="{CF1F45BD-9FC1-4BCF-9D0D-0C727954CE5E}" srcOrd="0" destOrd="0" presId="urn:microsoft.com/office/officeart/2005/8/layout/hierarchy3"/>
    <dgm:cxn modelId="{7D63D605-C40D-473E-A48F-57BFC86A8A16}" type="presOf" srcId="{31CB00CF-BDB5-46AA-8EF7-532BDC7E37D2}" destId="{511100B7-FE59-4EAE-AC0C-A0676978DEAF}" srcOrd="0" destOrd="0" presId="urn:microsoft.com/office/officeart/2005/8/layout/hierarchy3"/>
    <dgm:cxn modelId="{86340CA4-0150-443D-9A02-E177AFD54BDD}" srcId="{90AD052B-227E-4B38-B4D7-FBCFDCE0AFCB}" destId="{7591A3A3-B46A-46C4-B20D-722212B4B4A5}" srcOrd="1" destOrd="0" parTransId="{AAAD1DFF-3E69-4F25-B2F8-64D1097622F9}" sibTransId="{B66B3ED7-CC40-4182-A905-582F89DC27C7}"/>
    <dgm:cxn modelId="{BCF0E10C-8A8B-4EEA-B080-8DA48D8A18F1}" type="presOf" srcId="{BD9C1671-A946-48E0-8B74-96F77B556632}" destId="{77B00D20-8E6D-463B-BB1B-0A9660353D0A}" srcOrd="0" destOrd="0" presId="urn:microsoft.com/office/officeart/2005/8/layout/hierarchy3"/>
    <dgm:cxn modelId="{E76D6E87-8698-41AC-839A-E199F2DC36DE}" type="presOf" srcId="{51776777-7B36-4E62-ACB0-CF4563901F59}" destId="{54FAB48C-F7A2-4A22-80FC-5148247A4647}" srcOrd="0" destOrd="0" presId="urn:microsoft.com/office/officeart/2005/8/layout/hierarchy3"/>
    <dgm:cxn modelId="{B42B56CB-94EA-48D0-9890-AFB1B2C540DB}" type="presOf" srcId="{90AD052B-227E-4B38-B4D7-FBCFDCE0AFCB}" destId="{99CB01DA-203E-4601-8478-0FDBF5F028DA}" srcOrd="1" destOrd="0" presId="urn:microsoft.com/office/officeart/2005/8/layout/hierarchy3"/>
    <dgm:cxn modelId="{DC66F07B-0009-4C92-A26F-14BEE7F691CA}" srcId="{C43E7723-D7A2-4461-9008-3104224D8F18}" destId="{90AD052B-227E-4B38-B4D7-FBCFDCE0AFCB}" srcOrd="0" destOrd="0" parTransId="{93327A21-3CD4-4B6F-9C2E-B3B0CDB3C2D8}" sibTransId="{9FF8F1B1-F245-4714-855F-F1864158D6A9}"/>
    <dgm:cxn modelId="{EC14C396-D8D3-48F7-A523-8A0988B1DBD5}" type="presOf" srcId="{C43E7723-D7A2-4461-9008-3104224D8F18}" destId="{926C1BF0-0CB4-4433-8998-AF2F31A68A16}" srcOrd="0" destOrd="0" presId="urn:microsoft.com/office/officeart/2005/8/layout/hierarchy3"/>
    <dgm:cxn modelId="{D9ED7C97-D6F5-43CF-8432-F6212916E950}" type="presOf" srcId="{7591A3A3-B46A-46C4-B20D-722212B4B4A5}" destId="{8D7E4D56-C15F-4382-8B36-84A7A08D0ECC}" srcOrd="0" destOrd="0" presId="urn:microsoft.com/office/officeart/2005/8/layout/hierarchy3"/>
    <dgm:cxn modelId="{6EAD2543-71C7-49FD-B603-3F2FC8A89B64}" srcId="{90AD052B-227E-4B38-B4D7-FBCFDCE0AFCB}" destId="{B26A2B70-1A0E-4779-8B97-FFB6A3546681}" srcOrd="2" destOrd="0" parTransId="{51776777-7B36-4E62-ACB0-CF4563901F59}" sibTransId="{8A961F63-1CEA-4CC0-BFE4-BD44A7715A2F}"/>
    <dgm:cxn modelId="{3D3D27D6-C309-4933-8E7F-4F1EBE477135}" type="presOf" srcId="{4E7BC5AB-17CB-405E-983B-2BA67B3051AA}" destId="{04AF3F4F-F45F-42A8-B2DB-E0777BCA7556}" srcOrd="0" destOrd="0" presId="urn:microsoft.com/office/officeart/2005/8/layout/hierarchy3"/>
    <dgm:cxn modelId="{ECCBF457-721C-4AAD-A57D-BE0DB0B27598}" srcId="{90AD052B-227E-4B38-B4D7-FBCFDCE0AFCB}" destId="{B693962E-448C-4CB4-AB83-768D08609FAF}" srcOrd="0" destOrd="0" parTransId="{4E7BC5AB-17CB-405E-983B-2BA67B3051AA}" sibTransId="{C8E0D5CB-5105-4D98-B873-A5BB357D6128}"/>
    <dgm:cxn modelId="{E2421518-6205-4729-9C4E-0581DF147F36}" type="presOf" srcId="{0E280FB2-4DEC-4A0F-9B41-77839F6B5830}" destId="{FC3B90C9-6A35-4F67-A54E-354BA56F9B89}" srcOrd="0" destOrd="0" presId="urn:microsoft.com/office/officeart/2005/8/layout/hierarchy3"/>
    <dgm:cxn modelId="{3503DA68-DBB4-4FE5-85CA-C835F08F863A}" type="presOf" srcId="{90AD052B-227E-4B38-B4D7-FBCFDCE0AFCB}" destId="{CD93CA94-5E64-4716-A7BE-E62762B26084}" srcOrd="0" destOrd="0" presId="urn:microsoft.com/office/officeart/2005/8/layout/hierarchy3"/>
    <dgm:cxn modelId="{77617B48-55FE-4033-8259-8A4156FC4E1C}" type="presOf" srcId="{B693962E-448C-4CB4-AB83-768D08609FAF}" destId="{E0B2C6CF-2AFA-44B4-A7B6-FA92BEF41766}" srcOrd="0" destOrd="0" presId="urn:microsoft.com/office/officeart/2005/8/layout/hierarchy3"/>
    <dgm:cxn modelId="{7B6BCC37-07AC-4C60-B4D7-D21378D76285}" type="presOf" srcId="{B26A2B70-1A0E-4779-8B97-FFB6A3546681}" destId="{DBCD3694-662C-46DF-8490-D2C356506E98}" srcOrd="0" destOrd="0" presId="urn:microsoft.com/office/officeart/2005/8/layout/hierarchy3"/>
    <dgm:cxn modelId="{3EC556B0-B06A-46D0-B850-551AFE18BBCB}" srcId="{90AD052B-227E-4B38-B4D7-FBCFDCE0AFCB}" destId="{0E280FB2-4DEC-4A0F-9B41-77839F6B5830}" srcOrd="3" destOrd="0" parTransId="{BD834855-4BB0-4456-AB74-DE3FD929B1BD}" sibTransId="{9F888DFB-6729-49C8-84AF-FF6A4A736506}"/>
    <dgm:cxn modelId="{AE8C1712-9693-4C51-89B1-E3F1C3915E80}" type="presParOf" srcId="{926C1BF0-0CB4-4433-8998-AF2F31A68A16}" destId="{65E36F1A-3DBE-4B2B-8614-CE15320AC38C}" srcOrd="0" destOrd="0" presId="urn:microsoft.com/office/officeart/2005/8/layout/hierarchy3"/>
    <dgm:cxn modelId="{D8F890FC-6713-4E21-9F03-358E5D793772}" type="presParOf" srcId="{65E36F1A-3DBE-4B2B-8614-CE15320AC38C}" destId="{373F4C02-F28A-4986-BAEF-A660605EAFFD}" srcOrd="0" destOrd="0" presId="urn:microsoft.com/office/officeart/2005/8/layout/hierarchy3"/>
    <dgm:cxn modelId="{0FAD964C-5D28-4EC5-A600-2D1A7D5E0EFD}" type="presParOf" srcId="{373F4C02-F28A-4986-BAEF-A660605EAFFD}" destId="{CD93CA94-5E64-4716-A7BE-E62762B26084}" srcOrd="0" destOrd="0" presId="urn:microsoft.com/office/officeart/2005/8/layout/hierarchy3"/>
    <dgm:cxn modelId="{A802A29F-A43B-41BB-A27C-33EB4B77085E}" type="presParOf" srcId="{373F4C02-F28A-4986-BAEF-A660605EAFFD}" destId="{99CB01DA-203E-4601-8478-0FDBF5F028DA}" srcOrd="1" destOrd="0" presId="urn:microsoft.com/office/officeart/2005/8/layout/hierarchy3"/>
    <dgm:cxn modelId="{2F8A7B0E-7112-4060-A7ED-8EAB1800C897}" type="presParOf" srcId="{65E36F1A-3DBE-4B2B-8614-CE15320AC38C}" destId="{2E2E9342-A1EF-4AB4-B58C-3D782904609A}" srcOrd="1" destOrd="0" presId="urn:microsoft.com/office/officeart/2005/8/layout/hierarchy3"/>
    <dgm:cxn modelId="{B36B9C21-D74B-4273-9743-E9C8D8CA56E5}" type="presParOf" srcId="{2E2E9342-A1EF-4AB4-B58C-3D782904609A}" destId="{04AF3F4F-F45F-42A8-B2DB-E0777BCA7556}" srcOrd="0" destOrd="0" presId="urn:microsoft.com/office/officeart/2005/8/layout/hierarchy3"/>
    <dgm:cxn modelId="{F55F2C57-4190-481A-B5E2-63DE384384A1}" type="presParOf" srcId="{2E2E9342-A1EF-4AB4-B58C-3D782904609A}" destId="{E0B2C6CF-2AFA-44B4-A7B6-FA92BEF41766}" srcOrd="1" destOrd="0" presId="urn:microsoft.com/office/officeart/2005/8/layout/hierarchy3"/>
    <dgm:cxn modelId="{C4FA5EC2-1A1A-4FDC-8B17-3A45F1C4F7AF}" type="presParOf" srcId="{2E2E9342-A1EF-4AB4-B58C-3D782904609A}" destId="{B5F50070-A79B-478E-BB17-1DBE977D4D2D}" srcOrd="2" destOrd="0" presId="urn:microsoft.com/office/officeart/2005/8/layout/hierarchy3"/>
    <dgm:cxn modelId="{34BF2551-7011-426D-9843-DC9DF1B72F92}" type="presParOf" srcId="{2E2E9342-A1EF-4AB4-B58C-3D782904609A}" destId="{8D7E4D56-C15F-4382-8B36-84A7A08D0ECC}" srcOrd="3" destOrd="0" presId="urn:microsoft.com/office/officeart/2005/8/layout/hierarchy3"/>
    <dgm:cxn modelId="{85152A26-2366-4D52-8D02-5DE0F1C28DBE}" type="presParOf" srcId="{2E2E9342-A1EF-4AB4-B58C-3D782904609A}" destId="{54FAB48C-F7A2-4A22-80FC-5148247A4647}" srcOrd="4" destOrd="0" presId="urn:microsoft.com/office/officeart/2005/8/layout/hierarchy3"/>
    <dgm:cxn modelId="{E517C7BE-10BF-449D-BE83-1859E0AC9526}" type="presParOf" srcId="{2E2E9342-A1EF-4AB4-B58C-3D782904609A}" destId="{DBCD3694-662C-46DF-8490-D2C356506E98}" srcOrd="5" destOrd="0" presId="urn:microsoft.com/office/officeart/2005/8/layout/hierarchy3"/>
    <dgm:cxn modelId="{E91D88BF-0E08-49C4-96ED-53A4252E0A21}" type="presParOf" srcId="{2E2E9342-A1EF-4AB4-B58C-3D782904609A}" destId="{CF1F45BD-9FC1-4BCF-9D0D-0C727954CE5E}" srcOrd="6" destOrd="0" presId="urn:microsoft.com/office/officeart/2005/8/layout/hierarchy3"/>
    <dgm:cxn modelId="{F920B702-9AD6-4FF1-A47F-99EDD0FF0513}" type="presParOf" srcId="{2E2E9342-A1EF-4AB4-B58C-3D782904609A}" destId="{FC3B90C9-6A35-4F67-A54E-354BA56F9B89}" srcOrd="7" destOrd="0" presId="urn:microsoft.com/office/officeart/2005/8/layout/hierarchy3"/>
    <dgm:cxn modelId="{9ECEA502-EB30-451D-A3FD-BB5188AE9D29}" type="presParOf" srcId="{2E2E9342-A1EF-4AB4-B58C-3D782904609A}" destId="{511100B7-FE59-4EAE-AC0C-A0676978DEAF}" srcOrd="8" destOrd="0" presId="urn:microsoft.com/office/officeart/2005/8/layout/hierarchy3"/>
    <dgm:cxn modelId="{F4DC151F-6B6A-4452-8FE1-EBEC4460C432}" type="presParOf" srcId="{2E2E9342-A1EF-4AB4-B58C-3D782904609A}" destId="{77B00D20-8E6D-463B-BB1B-0A9660353D0A}" srcOrd="9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A0D6AC72-1DCE-4A43-B085-4FC2C9C8D79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0C54749A-EFB3-48E8-8D79-6481C84C3C73}">
      <dgm:prSet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pl-PL" sz="3200" dirty="0" smtClean="0">
              <a:latin typeface="Calibri" panose="020F0502020204030204" pitchFamily="34" charset="0"/>
            </a:rPr>
            <a:t>arkusze dostosowane do dysfunkcji </a:t>
          </a:r>
          <a:r>
            <a:rPr lang="pl-PL" sz="3200" b="1" dirty="0" smtClean="0">
              <a:latin typeface="Calibri" panose="020F0502020204030204" pitchFamily="34" charset="0"/>
            </a:rPr>
            <a:t>uwzględniają przedłużenie czasu </a:t>
          </a:r>
          <a:endParaRPr lang="pl-PL" sz="3200" b="1" dirty="0">
            <a:latin typeface="Calibri" panose="020F0502020204030204" pitchFamily="34" charset="0"/>
          </a:endParaRPr>
        </a:p>
      </dgm:t>
    </dgm:pt>
    <dgm:pt modelId="{B568B57F-DFDC-40B4-9B0F-A5898409614F}" type="parTrans" cxnId="{169559DC-39CF-4C99-AD65-6921059581AE}">
      <dgm:prSet/>
      <dgm:spPr/>
      <dgm:t>
        <a:bodyPr/>
        <a:lstStyle/>
        <a:p>
          <a:endParaRPr lang="pl-PL"/>
        </a:p>
      </dgm:t>
    </dgm:pt>
    <dgm:pt modelId="{D75BB195-9017-45DC-8E62-1E7C7C73B8A4}" type="sibTrans" cxnId="{169559DC-39CF-4C99-AD65-6921059581AE}">
      <dgm:prSet/>
      <dgm:spPr/>
      <dgm:t>
        <a:bodyPr/>
        <a:lstStyle/>
        <a:p>
          <a:endParaRPr lang="pl-PL"/>
        </a:p>
      </dgm:t>
    </dgm:pt>
    <dgm:pt modelId="{22E170AF-CA0A-4AE4-9097-AEEFE86F1F17}">
      <dgm:prSet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pl-PL" sz="2800" dirty="0" smtClean="0">
              <a:latin typeface="Calibri" panose="020F0502020204030204" pitchFamily="34" charset="0"/>
            </a:rPr>
            <a:t>czas pracy zapisany na stronie tytułowej arkusza jest obowiązujący – nie  wymaga przedłużenia</a:t>
          </a:r>
          <a:endParaRPr lang="pl-PL" sz="2800" dirty="0">
            <a:latin typeface="Calibri" panose="020F0502020204030204" pitchFamily="34" charset="0"/>
          </a:endParaRPr>
        </a:p>
      </dgm:t>
    </dgm:pt>
    <dgm:pt modelId="{99E65D4A-68A1-4240-8E5E-34BE3C9BEAC4}" type="parTrans" cxnId="{6E0FBA21-9D62-4562-B7C3-5EDA8EF77822}">
      <dgm:prSet/>
      <dgm:spPr/>
      <dgm:t>
        <a:bodyPr/>
        <a:lstStyle/>
        <a:p>
          <a:endParaRPr lang="pl-PL"/>
        </a:p>
      </dgm:t>
    </dgm:pt>
    <dgm:pt modelId="{C1065DA4-0B25-40C0-8D78-31B3EDE87CC8}" type="sibTrans" cxnId="{6E0FBA21-9D62-4562-B7C3-5EDA8EF77822}">
      <dgm:prSet/>
      <dgm:spPr/>
      <dgm:t>
        <a:bodyPr/>
        <a:lstStyle/>
        <a:p>
          <a:endParaRPr lang="pl-PL"/>
        </a:p>
      </dgm:t>
    </dgm:pt>
    <dgm:pt modelId="{253F4F26-F23F-46DC-99DE-6DEC8889C6E0}">
      <dgm:prSet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pl-PL" sz="2400" dirty="0" smtClean="0">
              <a:latin typeface="Calibri" panose="020F0502020204030204" pitchFamily="34" charset="0"/>
            </a:rPr>
            <a:t>do arkuszy z języków obcych nowożytnych dołączona jest płyta CD z dostosowanym nagraniem</a:t>
          </a:r>
        </a:p>
        <a:p>
          <a:pPr rtl="0"/>
          <a:r>
            <a:rPr lang="pl-PL" sz="2400" dirty="0" smtClean="0">
              <a:latin typeface="Calibri" panose="020F0502020204030204" pitchFamily="34" charset="0"/>
            </a:rPr>
            <a:t>z wydłużonymi przerwami na zapoznanie się z zadaniami sprawdzającymi rozumienie ze słuchu i ich wykonanie </a:t>
          </a:r>
          <a:r>
            <a:rPr lang="pl-PL" sz="2300" dirty="0" smtClean="0">
              <a:latin typeface="Calibri" panose="020F0502020204030204" pitchFamily="34" charset="0"/>
            </a:rPr>
            <a:t>	</a:t>
          </a:r>
          <a:endParaRPr lang="pl-PL" sz="2300" dirty="0">
            <a:latin typeface="Calibri" panose="020F0502020204030204" pitchFamily="34" charset="0"/>
          </a:endParaRPr>
        </a:p>
      </dgm:t>
    </dgm:pt>
    <dgm:pt modelId="{1A9D8891-8E31-4D9D-8A7E-2184BC95834A}" type="parTrans" cxnId="{54750D74-EA9F-40D2-895C-7014143F0FCE}">
      <dgm:prSet/>
      <dgm:spPr/>
      <dgm:t>
        <a:bodyPr/>
        <a:lstStyle/>
        <a:p>
          <a:endParaRPr lang="pl-PL"/>
        </a:p>
      </dgm:t>
    </dgm:pt>
    <dgm:pt modelId="{5B89B92C-88EA-487C-AD18-6B3A99BEEEF4}" type="sibTrans" cxnId="{54750D74-EA9F-40D2-895C-7014143F0FCE}">
      <dgm:prSet/>
      <dgm:spPr/>
      <dgm:t>
        <a:bodyPr/>
        <a:lstStyle/>
        <a:p>
          <a:endParaRPr lang="pl-PL"/>
        </a:p>
      </dgm:t>
    </dgm:pt>
    <dgm:pt modelId="{3381123C-8E0E-4E08-81D5-B4378110A943}" type="pres">
      <dgm:prSet presAssocID="{A0D6AC72-1DCE-4A43-B085-4FC2C9C8D79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22F46766-1EEA-4EAE-A7B4-D9FA560376A9}" type="pres">
      <dgm:prSet presAssocID="{0C54749A-EFB3-48E8-8D79-6481C84C3C73}" presName="parentText" presStyleLbl="node1" presStyleIdx="0" presStyleCnt="3" custScaleY="65465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F856103C-1024-4A10-AF9D-5D6047669123}" type="pres">
      <dgm:prSet presAssocID="{D75BB195-9017-45DC-8E62-1E7C7C73B8A4}" presName="spacer" presStyleCnt="0"/>
      <dgm:spPr/>
      <dgm:t>
        <a:bodyPr/>
        <a:lstStyle/>
        <a:p>
          <a:endParaRPr lang="pl-PL"/>
        </a:p>
      </dgm:t>
    </dgm:pt>
    <dgm:pt modelId="{7EB39FA1-4DB1-49EA-9138-340BA67E7FCE}" type="pres">
      <dgm:prSet presAssocID="{22E170AF-CA0A-4AE4-9097-AEEFE86F1F17}" presName="parentText" presStyleLbl="node1" presStyleIdx="1" presStyleCnt="3" custScaleY="60586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2086A8BB-027C-440E-8D8D-9D77E6D980A5}" type="pres">
      <dgm:prSet presAssocID="{C1065DA4-0B25-40C0-8D78-31B3EDE87CC8}" presName="spacer" presStyleCnt="0"/>
      <dgm:spPr/>
      <dgm:t>
        <a:bodyPr/>
        <a:lstStyle/>
        <a:p>
          <a:endParaRPr lang="pl-PL"/>
        </a:p>
      </dgm:t>
    </dgm:pt>
    <dgm:pt modelId="{C9B64B11-DE82-43DB-B281-590FB9C9A053}" type="pres">
      <dgm:prSet presAssocID="{253F4F26-F23F-46DC-99DE-6DEC8889C6E0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B7CB166B-3328-4D24-9893-EB25EDF7746D}" type="presOf" srcId="{0C54749A-EFB3-48E8-8D79-6481C84C3C73}" destId="{22F46766-1EEA-4EAE-A7B4-D9FA560376A9}" srcOrd="0" destOrd="0" presId="urn:microsoft.com/office/officeart/2005/8/layout/vList2"/>
    <dgm:cxn modelId="{267A176B-A06F-483A-A2F9-35DC1C87F0E4}" type="presOf" srcId="{22E170AF-CA0A-4AE4-9097-AEEFE86F1F17}" destId="{7EB39FA1-4DB1-49EA-9138-340BA67E7FCE}" srcOrd="0" destOrd="0" presId="urn:microsoft.com/office/officeart/2005/8/layout/vList2"/>
    <dgm:cxn modelId="{54750D74-EA9F-40D2-895C-7014143F0FCE}" srcId="{A0D6AC72-1DCE-4A43-B085-4FC2C9C8D79B}" destId="{253F4F26-F23F-46DC-99DE-6DEC8889C6E0}" srcOrd="2" destOrd="0" parTransId="{1A9D8891-8E31-4D9D-8A7E-2184BC95834A}" sibTransId="{5B89B92C-88EA-487C-AD18-6B3A99BEEEF4}"/>
    <dgm:cxn modelId="{3A07D4CF-0D7A-4961-867E-9BE491A4FF27}" type="presOf" srcId="{A0D6AC72-1DCE-4A43-B085-4FC2C9C8D79B}" destId="{3381123C-8E0E-4E08-81D5-B4378110A943}" srcOrd="0" destOrd="0" presId="urn:microsoft.com/office/officeart/2005/8/layout/vList2"/>
    <dgm:cxn modelId="{2C0C4BE6-3314-4AF0-835F-03C485C13BBD}" type="presOf" srcId="{253F4F26-F23F-46DC-99DE-6DEC8889C6E0}" destId="{C9B64B11-DE82-43DB-B281-590FB9C9A053}" srcOrd="0" destOrd="0" presId="urn:microsoft.com/office/officeart/2005/8/layout/vList2"/>
    <dgm:cxn modelId="{169559DC-39CF-4C99-AD65-6921059581AE}" srcId="{A0D6AC72-1DCE-4A43-B085-4FC2C9C8D79B}" destId="{0C54749A-EFB3-48E8-8D79-6481C84C3C73}" srcOrd="0" destOrd="0" parTransId="{B568B57F-DFDC-40B4-9B0F-A5898409614F}" sibTransId="{D75BB195-9017-45DC-8E62-1E7C7C73B8A4}"/>
    <dgm:cxn modelId="{6E0FBA21-9D62-4562-B7C3-5EDA8EF77822}" srcId="{A0D6AC72-1DCE-4A43-B085-4FC2C9C8D79B}" destId="{22E170AF-CA0A-4AE4-9097-AEEFE86F1F17}" srcOrd="1" destOrd="0" parTransId="{99E65D4A-68A1-4240-8E5E-34BE3C9BEAC4}" sibTransId="{C1065DA4-0B25-40C0-8D78-31B3EDE87CC8}"/>
    <dgm:cxn modelId="{6C073E11-1559-4B86-8BB1-9C9195133518}" type="presParOf" srcId="{3381123C-8E0E-4E08-81D5-B4378110A943}" destId="{22F46766-1EEA-4EAE-A7B4-D9FA560376A9}" srcOrd="0" destOrd="0" presId="urn:microsoft.com/office/officeart/2005/8/layout/vList2"/>
    <dgm:cxn modelId="{52C95C13-B248-4D0D-AFBD-AE7AA079CED5}" type="presParOf" srcId="{3381123C-8E0E-4E08-81D5-B4378110A943}" destId="{F856103C-1024-4A10-AF9D-5D6047669123}" srcOrd="1" destOrd="0" presId="urn:microsoft.com/office/officeart/2005/8/layout/vList2"/>
    <dgm:cxn modelId="{72334A57-5F5A-41D3-A878-8BFDCEE25D24}" type="presParOf" srcId="{3381123C-8E0E-4E08-81D5-B4378110A943}" destId="{7EB39FA1-4DB1-49EA-9138-340BA67E7FCE}" srcOrd="2" destOrd="0" presId="urn:microsoft.com/office/officeart/2005/8/layout/vList2"/>
    <dgm:cxn modelId="{AD678333-2722-4FB3-8690-7B7D36D5D2DE}" type="presParOf" srcId="{3381123C-8E0E-4E08-81D5-B4378110A943}" destId="{2086A8BB-027C-440E-8D8D-9D77E6D980A5}" srcOrd="3" destOrd="0" presId="urn:microsoft.com/office/officeart/2005/8/layout/vList2"/>
    <dgm:cxn modelId="{33C934B2-FC64-403F-9A85-CFFC71BA2C5D}" type="presParOf" srcId="{3381123C-8E0E-4E08-81D5-B4378110A943}" destId="{C9B64B11-DE82-43DB-B281-590FB9C9A053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610E9A-A418-4C5C-93E7-98562BBFF452}">
      <dsp:nvSpPr>
        <dsp:cNvPr id="0" name=""/>
        <dsp:cNvSpPr/>
      </dsp:nvSpPr>
      <dsp:spPr>
        <a:xfrm>
          <a:off x="0" y="230859"/>
          <a:ext cx="8147248" cy="115713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300" kern="1200" dirty="0" smtClean="0"/>
            <a:t>zasady i możliwe sposoby dostosowania warunków </a:t>
          </a:r>
          <a:br>
            <a:rPr lang="pl-PL" sz="2300" kern="1200" dirty="0" smtClean="0"/>
          </a:br>
          <a:r>
            <a:rPr lang="pl-PL" sz="2300" kern="1200" dirty="0" smtClean="0"/>
            <a:t>i form sprawdzianu do indywidualnych potrzeb uczniów (słuchaczy) ze specjalnymi potrzebami edukacyjnymi są wymienione w </a:t>
          </a:r>
          <a:endParaRPr lang="pl-PL" sz="2300" kern="1200" dirty="0"/>
        </a:p>
      </dsp:txBody>
      <dsp:txXfrm>
        <a:off x="56486" y="287345"/>
        <a:ext cx="8034276" cy="1044158"/>
      </dsp:txXfrm>
    </dsp:sp>
    <dsp:sp modelId="{51DCAF41-93B7-44B4-9DF2-BE01F70DE220}">
      <dsp:nvSpPr>
        <dsp:cNvPr id="0" name=""/>
        <dsp:cNvSpPr/>
      </dsp:nvSpPr>
      <dsp:spPr>
        <a:xfrm>
          <a:off x="0" y="1454229"/>
          <a:ext cx="8147248" cy="115713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b="1" i="1" kern="1200" dirty="0" smtClean="0"/>
            <a:t>Komunikacie dyrektora Centralnej Komisji Egzaminacyjnej </a:t>
          </a:r>
          <a:br>
            <a:rPr lang="pl-PL" sz="2400" b="1" i="1" kern="1200" dirty="0" smtClean="0"/>
          </a:br>
          <a:r>
            <a:rPr lang="pl-PL" sz="2400" b="1" i="1" kern="1200" dirty="0" smtClean="0"/>
            <a:t>z 29 sierpnia 2014 r.</a:t>
          </a:r>
          <a:endParaRPr lang="pl-PL" sz="2400" b="1" kern="1200" dirty="0"/>
        </a:p>
      </dsp:txBody>
      <dsp:txXfrm>
        <a:off x="56486" y="1510715"/>
        <a:ext cx="8034276" cy="1044158"/>
      </dsp:txXfrm>
    </dsp:sp>
    <dsp:sp modelId="{D44A1A0D-F18A-43BB-9869-7B3680584F39}">
      <dsp:nvSpPr>
        <dsp:cNvPr id="0" name=""/>
        <dsp:cNvSpPr/>
      </dsp:nvSpPr>
      <dsp:spPr>
        <a:xfrm>
          <a:off x="0" y="2677599"/>
          <a:ext cx="8147248" cy="115713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300" kern="1200" dirty="0" smtClean="0"/>
            <a:t>uprawnieni do dostosowania i sposoby dostosowania </a:t>
          </a:r>
          <a:br>
            <a:rPr lang="pl-PL" sz="2300" kern="1200" dirty="0" smtClean="0"/>
          </a:br>
          <a:r>
            <a:rPr lang="pl-PL" sz="2300" kern="1200" dirty="0" smtClean="0"/>
            <a:t>znajdują się w </a:t>
          </a:r>
          <a:r>
            <a:rPr lang="pl-PL" sz="2300" b="1" kern="1200" dirty="0" smtClean="0"/>
            <a:t>Tabeli 1.</a:t>
          </a:r>
          <a:r>
            <a:rPr lang="pl-PL" sz="2300" kern="1200" dirty="0" smtClean="0"/>
            <a:t> </a:t>
          </a:r>
          <a:r>
            <a:rPr lang="pl-PL" sz="2300" i="1" kern="1200" dirty="0" smtClean="0"/>
            <a:t>Komunikatu Dyrektora CKE</a:t>
          </a:r>
          <a:endParaRPr lang="pl-PL" sz="2300" kern="1200" dirty="0"/>
        </a:p>
      </dsp:txBody>
      <dsp:txXfrm>
        <a:off x="56486" y="2734085"/>
        <a:ext cx="8034276" cy="1044158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20AFF5-4963-4BF0-B28B-684646FC3B61}">
      <dsp:nvSpPr>
        <dsp:cNvPr id="0" name=""/>
        <dsp:cNvSpPr/>
      </dsp:nvSpPr>
      <dsp:spPr>
        <a:xfrm>
          <a:off x="0" y="0"/>
          <a:ext cx="7143193" cy="104555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kern="1200" dirty="0" smtClean="0">
              <a:solidFill>
                <a:srgbClr val="FFFF00"/>
              </a:solidFill>
            </a:rPr>
            <a:t>zebrać </a:t>
          </a:r>
          <a:r>
            <a:rPr lang="pl-PL" sz="2400" b="1" kern="1200" dirty="0" smtClean="0">
              <a:solidFill>
                <a:srgbClr val="FFFF00"/>
              </a:solidFill>
            </a:rPr>
            <a:t>opinie, orzeczenia, zaświadczenia</a:t>
          </a:r>
          <a:r>
            <a:rPr lang="pl-PL" sz="2400" kern="1200" dirty="0" smtClean="0">
              <a:solidFill>
                <a:srgbClr val="FFFF00"/>
              </a:solidFill>
            </a:rPr>
            <a:t> lekarskie do 15 października</a:t>
          </a:r>
          <a:endParaRPr lang="pl-PL" sz="2400" kern="1200" dirty="0">
            <a:solidFill>
              <a:srgbClr val="FFFF00"/>
            </a:solidFill>
          </a:endParaRPr>
        </a:p>
      </dsp:txBody>
      <dsp:txXfrm>
        <a:off x="30623" y="30623"/>
        <a:ext cx="5926608" cy="984310"/>
      </dsp:txXfrm>
    </dsp:sp>
    <dsp:sp modelId="{59236E21-DB20-469B-92B6-456035EA34E3}">
      <dsp:nvSpPr>
        <dsp:cNvPr id="0" name=""/>
        <dsp:cNvSpPr/>
      </dsp:nvSpPr>
      <dsp:spPr>
        <a:xfrm>
          <a:off x="598242" y="1235657"/>
          <a:ext cx="7143193" cy="104555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kern="1200" dirty="0" smtClean="0">
              <a:solidFill>
                <a:schemeClr val="tx1"/>
              </a:solidFill>
            </a:rPr>
            <a:t>przeanalizować wraz z Radą Pedagogiczną sytuację uczniów posiadających dokumenty uprawniające do dostosowań oraz uczniów wskazanych przez wychowawców lub nauczycieli</a:t>
          </a:r>
          <a:endParaRPr lang="pl-PL" sz="1800" kern="1200" dirty="0">
            <a:solidFill>
              <a:schemeClr val="tx1"/>
            </a:solidFill>
          </a:endParaRPr>
        </a:p>
      </dsp:txBody>
      <dsp:txXfrm>
        <a:off x="628865" y="1266280"/>
        <a:ext cx="5804093" cy="984310"/>
      </dsp:txXfrm>
    </dsp:sp>
    <dsp:sp modelId="{CC3381BF-3145-4888-9C5D-8E83156EB881}">
      <dsp:nvSpPr>
        <dsp:cNvPr id="0" name=""/>
        <dsp:cNvSpPr/>
      </dsp:nvSpPr>
      <dsp:spPr>
        <a:xfrm>
          <a:off x="1187555" y="2471314"/>
          <a:ext cx="7143193" cy="104555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smtClean="0">
              <a:solidFill>
                <a:schemeClr val="tx1"/>
              </a:solidFill>
            </a:rPr>
            <a:t>ustalić, którzy uczniowie wpisują się w Tabelę 1. Komunikatu Dyrektora CKE – zaproponować </a:t>
          </a:r>
          <a:br>
            <a:rPr lang="pl-PL" sz="2000" kern="1200" smtClean="0">
              <a:solidFill>
                <a:schemeClr val="tx1"/>
              </a:solidFill>
            </a:rPr>
          </a:br>
          <a:r>
            <a:rPr lang="pl-PL" sz="2000" kern="1200" smtClean="0">
              <a:solidFill>
                <a:schemeClr val="tx1"/>
              </a:solidFill>
            </a:rPr>
            <a:t>wraz z Radą Pedagogiczną dostosowania</a:t>
          </a:r>
          <a:endParaRPr lang="pl-PL" sz="2000" kern="1200" dirty="0">
            <a:solidFill>
              <a:schemeClr val="tx1"/>
            </a:solidFill>
          </a:endParaRPr>
        </a:p>
      </dsp:txBody>
      <dsp:txXfrm>
        <a:off x="1218178" y="2501937"/>
        <a:ext cx="5813022" cy="984310"/>
      </dsp:txXfrm>
    </dsp:sp>
    <dsp:sp modelId="{B0D17E0F-74BA-4183-AF36-A8FF4E8B7F34}">
      <dsp:nvSpPr>
        <dsp:cNvPr id="0" name=""/>
        <dsp:cNvSpPr/>
      </dsp:nvSpPr>
      <dsp:spPr>
        <a:xfrm>
          <a:off x="1785798" y="3706971"/>
          <a:ext cx="7143193" cy="104555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b="1" kern="1200" smtClean="0">
              <a:solidFill>
                <a:schemeClr val="tx1"/>
              </a:solidFill>
            </a:rPr>
            <a:t>porozumieć się z OKE w szczególnych przypadkach</a:t>
          </a:r>
          <a:r>
            <a:rPr lang="pl-PL" sz="2000" kern="1200" smtClean="0">
              <a:solidFill>
                <a:schemeClr val="tx1"/>
              </a:solidFill>
            </a:rPr>
            <a:t> nieujętych w Tabeli 1. Komunikatu Dyrektora CKE</a:t>
          </a:r>
          <a:br>
            <a:rPr lang="pl-PL" sz="2000" kern="1200" smtClean="0">
              <a:solidFill>
                <a:schemeClr val="tx1"/>
              </a:solidFill>
            </a:rPr>
          </a:br>
          <a:r>
            <a:rPr lang="pl-PL" sz="2000" kern="1200" smtClean="0">
              <a:solidFill>
                <a:schemeClr val="tx1"/>
              </a:solidFill>
            </a:rPr>
            <a:t>do 31 października </a:t>
          </a:r>
          <a:endParaRPr lang="pl-PL" sz="2000" kern="1200" dirty="0">
            <a:solidFill>
              <a:schemeClr val="tx1"/>
            </a:solidFill>
          </a:endParaRPr>
        </a:p>
      </dsp:txBody>
      <dsp:txXfrm>
        <a:off x="1816421" y="3737594"/>
        <a:ext cx="5804093" cy="984310"/>
      </dsp:txXfrm>
    </dsp:sp>
    <dsp:sp modelId="{A404658E-7956-45EF-9F39-8EF2CB88AB39}">
      <dsp:nvSpPr>
        <dsp:cNvPr id="0" name=""/>
        <dsp:cNvSpPr/>
      </dsp:nvSpPr>
      <dsp:spPr>
        <a:xfrm>
          <a:off x="6463582" y="800800"/>
          <a:ext cx="679611" cy="67961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3400" kern="1200">
            <a:solidFill>
              <a:schemeClr val="tx1"/>
            </a:solidFill>
          </a:endParaRPr>
        </a:p>
      </dsp:txBody>
      <dsp:txXfrm>
        <a:off x="6616494" y="800800"/>
        <a:ext cx="373787" cy="511407"/>
      </dsp:txXfrm>
    </dsp:sp>
    <dsp:sp modelId="{43F4A29E-8C4C-435C-A063-684C8249481D}">
      <dsp:nvSpPr>
        <dsp:cNvPr id="0" name=""/>
        <dsp:cNvSpPr/>
      </dsp:nvSpPr>
      <dsp:spPr>
        <a:xfrm>
          <a:off x="7061824" y="2036458"/>
          <a:ext cx="679611" cy="679611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3400" kern="1200">
            <a:solidFill>
              <a:schemeClr val="tx1"/>
            </a:solidFill>
          </a:endParaRPr>
        </a:p>
      </dsp:txBody>
      <dsp:txXfrm>
        <a:off x="7214736" y="2036458"/>
        <a:ext cx="373787" cy="511407"/>
      </dsp:txXfrm>
    </dsp:sp>
    <dsp:sp modelId="{A38D06DD-627E-4B3F-93F9-2CF0500B0A01}">
      <dsp:nvSpPr>
        <dsp:cNvPr id="0" name=""/>
        <dsp:cNvSpPr/>
      </dsp:nvSpPr>
      <dsp:spPr>
        <a:xfrm>
          <a:off x="7651138" y="3272115"/>
          <a:ext cx="679611" cy="679611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3400" kern="1200">
            <a:solidFill>
              <a:schemeClr val="tx1"/>
            </a:solidFill>
          </a:endParaRPr>
        </a:p>
      </dsp:txBody>
      <dsp:txXfrm>
        <a:off x="7804050" y="3272115"/>
        <a:ext cx="373787" cy="51140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E9F349-D5D4-4257-A7BE-80117561F322}">
      <dsp:nvSpPr>
        <dsp:cNvPr id="0" name=""/>
        <dsp:cNvSpPr/>
      </dsp:nvSpPr>
      <dsp:spPr>
        <a:xfrm>
          <a:off x="0" y="0"/>
          <a:ext cx="7344816" cy="1447360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100" kern="1200" dirty="0" smtClean="0">
              <a:solidFill>
                <a:srgbClr val="FFFF00"/>
              </a:solidFill>
            </a:rPr>
            <a:t>zapoznać rodziców z zaproponowanymi dostosowaniami na </a:t>
          </a:r>
          <a:r>
            <a:rPr lang="pl-PL" sz="2100" b="1" kern="1200" dirty="0" smtClean="0">
              <a:solidFill>
                <a:srgbClr val="FFFF00"/>
              </a:solidFill>
            </a:rPr>
            <a:t>załączniku 13 </a:t>
          </a:r>
          <a:r>
            <a:rPr lang="pl-PL" sz="2100" kern="1200" dirty="0" smtClean="0">
              <a:solidFill>
                <a:srgbClr val="FFFF00"/>
              </a:solidFill>
            </a:rPr>
            <a:t>do </a:t>
          </a:r>
          <a:r>
            <a:rPr lang="pl-PL" sz="2100" b="1" kern="1200" dirty="0" smtClean="0">
              <a:solidFill>
                <a:srgbClr val="FFFF00"/>
              </a:solidFill>
            </a:rPr>
            <a:t>24 listopada</a:t>
          </a:r>
          <a:endParaRPr lang="pl-PL" sz="2100" b="1" kern="1200" dirty="0">
            <a:solidFill>
              <a:srgbClr val="FFFF00"/>
            </a:solidFill>
          </a:endParaRPr>
        </a:p>
      </dsp:txBody>
      <dsp:txXfrm>
        <a:off x="42392" y="42392"/>
        <a:ext cx="5783000" cy="1362576"/>
      </dsp:txXfrm>
    </dsp:sp>
    <dsp:sp modelId="{37377D3B-0348-4F8B-B097-22C2E3DA9FFD}">
      <dsp:nvSpPr>
        <dsp:cNvPr id="0" name=""/>
        <dsp:cNvSpPr/>
      </dsp:nvSpPr>
      <dsp:spPr>
        <a:xfrm>
          <a:off x="648071" y="1688587"/>
          <a:ext cx="7344816" cy="1447360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332165"/>
            <a:satOff val="18220"/>
            <a:lumOff val="28305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100" kern="1200" smtClean="0">
              <a:solidFill>
                <a:schemeClr val="tx1"/>
              </a:solidFill>
            </a:rPr>
            <a:t>zebrać oświadczenia o skorzystaniu lub rezygnacji </a:t>
          </a:r>
          <a:br>
            <a:rPr lang="pl-PL" sz="2100" kern="1200" smtClean="0">
              <a:solidFill>
                <a:schemeClr val="tx1"/>
              </a:solidFill>
            </a:rPr>
          </a:br>
          <a:r>
            <a:rPr lang="pl-PL" sz="2100" kern="1200" smtClean="0">
              <a:solidFill>
                <a:schemeClr val="tx1"/>
              </a:solidFill>
            </a:rPr>
            <a:t>z dostosowania na </a:t>
          </a:r>
          <a:r>
            <a:rPr lang="pl-PL" sz="2100" b="1" kern="1200" smtClean="0">
              <a:solidFill>
                <a:schemeClr val="tx1"/>
              </a:solidFill>
            </a:rPr>
            <a:t>załączniku 13 </a:t>
          </a:r>
          <a:r>
            <a:rPr lang="pl-PL" sz="2100" kern="1200" smtClean="0">
              <a:solidFill>
                <a:schemeClr val="tx1"/>
              </a:solidFill>
            </a:rPr>
            <a:t>do </a:t>
          </a:r>
          <a:r>
            <a:rPr lang="pl-PL" sz="2100" b="1" kern="1200" smtClean="0">
              <a:solidFill>
                <a:schemeClr val="tx1"/>
              </a:solidFill>
            </a:rPr>
            <a:t>28 listopada</a:t>
          </a:r>
          <a:endParaRPr lang="pl-PL" sz="2100" b="1" kern="1200" dirty="0">
            <a:solidFill>
              <a:schemeClr val="tx1"/>
            </a:solidFill>
          </a:endParaRPr>
        </a:p>
      </dsp:txBody>
      <dsp:txXfrm>
        <a:off x="690463" y="1730979"/>
        <a:ext cx="5671175" cy="1362576"/>
      </dsp:txXfrm>
    </dsp:sp>
    <dsp:sp modelId="{23ED43CF-E97E-437F-932A-0CBD2A06E96C}">
      <dsp:nvSpPr>
        <dsp:cNvPr id="0" name=""/>
        <dsp:cNvSpPr/>
      </dsp:nvSpPr>
      <dsp:spPr>
        <a:xfrm>
          <a:off x="1296143" y="3377175"/>
          <a:ext cx="7344816" cy="1447360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332165"/>
            <a:satOff val="18220"/>
            <a:lumOff val="28305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100" kern="1200" smtClean="0">
              <a:solidFill>
                <a:schemeClr val="tx1"/>
              </a:solidFill>
            </a:rPr>
            <a:t>w przypadkach losowych zaistniałych </a:t>
          </a:r>
          <a:br>
            <a:rPr lang="pl-PL" sz="2100" kern="1200" smtClean="0">
              <a:solidFill>
                <a:schemeClr val="tx1"/>
              </a:solidFill>
            </a:rPr>
          </a:br>
          <a:r>
            <a:rPr lang="pl-PL" sz="2100" kern="1200" smtClean="0">
              <a:solidFill>
                <a:schemeClr val="tx1"/>
              </a:solidFill>
            </a:rPr>
            <a:t>po 14 listopada decyzję o dostosowaniach podejmuje po uzgodnieniu z Radą Pedagogiczną – dyrektor szkoły w porozumieniu z dyrektorem OKE</a:t>
          </a:r>
          <a:endParaRPr lang="pl-PL" sz="2100" kern="1200" dirty="0">
            <a:solidFill>
              <a:schemeClr val="tx1"/>
            </a:solidFill>
          </a:endParaRPr>
        </a:p>
      </dsp:txBody>
      <dsp:txXfrm>
        <a:off x="1338535" y="3419567"/>
        <a:ext cx="5671175" cy="1362576"/>
      </dsp:txXfrm>
    </dsp:sp>
    <dsp:sp modelId="{1E0B5127-E9F7-414A-B8F6-2786C9AF5CE5}">
      <dsp:nvSpPr>
        <dsp:cNvPr id="0" name=""/>
        <dsp:cNvSpPr/>
      </dsp:nvSpPr>
      <dsp:spPr>
        <a:xfrm>
          <a:off x="6404031" y="1097581"/>
          <a:ext cx="940784" cy="940784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55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3600" kern="1200">
            <a:solidFill>
              <a:schemeClr val="tx1"/>
            </a:solidFill>
          </a:endParaRPr>
        </a:p>
      </dsp:txBody>
      <dsp:txXfrm>
        <a:off x="6615707" y="1097581"/>
        <a:ext cx="517432" cy="707940"/>
      </dsp:txXfrm>
    </dsp:sp>
    <dsp:sp modelId="{30ACAA1A-B70F-48DC-814D-BE47CD0880AC}">
      <dsp:nvSpPr>
        <dsp:cNvPr id="0" name=""/>
        <dsp:cNvSpPr/>
      </dsp:nvSpPr>
      <dsp:spPr>
        <a:xfrm>
          <a:off x="7052103" y="2776520"/>
          <a:ext cx="940784" cy="940784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55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3600" kern="1200">
            <a:solidFill>
              <a:schemeClr val="tx1"/>
            </a:solidFill>
          </a:endParaRPr>
        </a:p>
      </dsp:txBody>
      <dsp:txXfrm>
        <a:off x="7263779" y="2776520"/>
        <a:ext cx="517432" cy="70794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1CD59B-56DB-49D7-AF91-3984E3EFDDA9}">
      <dsp:nvSpPr>
        <dsp:cNvPr id="0" name=""/>
        <dsp:cNvSpPr/>
      </dsp:nvSpPr>
      <dsp:spPr>
        <a:xfrm>
          <a:off x="0" y="0"/>
          <a:ext cx="6542646" cy="86841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200" kern="1200" smtClean="0">
              <a:solidFill>
                <a:srgbClr val="FFFF00"/>
              </a:solidFill>
            </a:rPr>
            <a:t>otrzymujemy opinię PPP</a:t>
          </a:r>
          <a:endParaRPr lang="pl-PL" sz="2200" kern="1200">
            <a:solidFill>
              <a:srgbClr val="FFFF00"/>
            </a:solidFill>
          </a:endParaRPr>
        </a:p>
      </dsp:txBody>
      <dsp:txXfrm>
        <a:off x="25435" y="25435"/>
        <a:ext cx="5503953" cy="817546"/>
      </dsp:txXfrm>
    </dsp:sp>
    <dsp:sp modelId="{122D298B-5B9D-4507-9377-2708104B158E}">
      <dsp:nvSpPr>
        <dsp:cNvPr id="0" name=""/>
        <dsp:cNvSpPr/>
      </dsp:nvSpPr>
      <dsp:spPr>
        <a:xfrm>
          <a:off x="488574" y="989029"/>
          <a:ext cx="6542646" cy="86841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200" kern="1200" smtClean="0">
              <a:solidFill>
                <a:schemeClr val="tx1"/>
              </a:solidFill>
            </a:rPr>
            <a:t>sprawdzamy komunikat Dyrektora CKE</a:t>
          </a:r>
          <a:endParaRPr lang="pl-PL" sz="2200" kern="1200">
            <a:solidFill>
              <a:schemeClr val="tx1"/>
            </a:solidFill>
          </a:endParaRPr>
        </a:p>
      </dsp:txBody>
      <dsp:txXfrm>
        <a:off x="514009" y="1014464"/>
        <a:ext cx="5438731" cy="817546"/>
      </dsp:txXfrm>
    </dsp:sp>
    <dsp:sp modelId="{C713C679-FDAD-4259-94CF-CD3D631BF2A7}">
      <dsp:nvSpPr>
        <dsp:cNvPr id="0" name=""/>
        <dsp:cNvSpPr/>
      </dsp:nvSpPr>
      <dsp:spPr>
        <a:xfrm>
          <a:off x="977148" y="1978059"/>
          <a:ext cx="6542646" cy="86841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200" kern="1200" smtClean="0">
              <a:solidFill>
                <a:schemeClr val="tx1"/>
              </a:solidFill>
            </a:rPr>
            <a:t>wybieramy z 6 sposobów dostosowań</a:t>
          </a:r>
          <a:endParaRPr lang="pl-PL" sz="2200" kern="1200">
            <a:solidFill>
              <a:schemeClr val="tx1"/>
            </a:solidFill>
          </a:endParaRPr>
        </a:p>
      </dsp:txBody>
      <dsp:txXfrm>
        <a:off x="1002583" y="2003494"/>
        <a:ext cx="5438731" cy="817546"/>
      </dsp:txXfrm>
    </dsp:sp>
    <dsp:sp modelId="{FE8E23C4-29B8-4DDE-874B-24EBFCC5EDBE}">
      <dsp:nvSpPr>
        <dsp:cNvPr id="0" name=""/>
        <dsp:cNvSpPr/>
      </dsp:nvSpPr>
      <dsp:spPr>
        <a:xfrm>
          <a:off x="1465722" y="2967089"/>
          <a:ext cx="6542646" cy="86841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200" kern="1200" dirty="0" smtClean="0">
              <a:solidFill>
                <a:schemeClr val="tx1"/>
              </a:solidFill>
            </a:rPr>
            <a:t>wypełniamy załącznik 13</a:t>
          </a:r>
          <a:endParaRPr lang="pl-PL" sz="2200" kern="1200" dirty="0">
            <a:solidFill>
              <a:schemeClr val="tx1"/>
            </a:solidFill>
          </a:endParaRPr>
        </a:p>
      </dsp:txBody>
      <dsp:txXfrm>
        <a:off x="1491157" y="2992524"/>
        <a:ext cx="5438731" cy="817546"/>
      </dsp:txXfrm>
    </dsp:sp>
    <dsp:sp modelId="{B9D55522-E8F9-49F2-85D8-34EF3E85DF3E}">
      <dsp:nvSpPr>
        <dsp:cNvPr id="0" name=""/>
        <dsp:cNvSpPr/>
      </dsp:nvSpPr>
      <dsp:spPr>
        <a:xfrm>
          <a:off x="1954297" y="3956119"/>
          <a:ext cx="6542646" cy="868416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200" kern="1200" dirty="0" smtClean="0">
              <a:solidFill>
                <a:schemeClr val="tx1"/>
              </a:solidFill>
            </a:rPr>
            <a:t>odbieramy zgodę lub rezygnację od rodziców </a:t>
          </a:r>
          <a:br>
            <a:rPr lang="pl-PL" sz="2200" kern="1200" dirty="0" smtClean="0">
              <a:solidFill>
                <a:schemeClr val="tx1"/>
              </a:solidFill>
            </a:rPr>
          </a:br>
          <a:r>
            <a:rPr lang="pl-PL" sz="2200" kern="1200" dirty="0" smtClean="0">
              <a:solidFill>
                <a:schemeClr val="tx1"/>
              </a:solidFill>
            </a:rPr>
            <a:t>na załączniku 13</a:t>
          </a:r>
          <a:endParaRPr lang="pl-PL" sz="2200" kern="1200" dirty="0">
            <a:solidFill>
              <a:schemeClr val="tx1"/>
            </a:solidFill>
          </a:endParaRPr>
        </a:p>
      </dsp:txBody>
      <dsp:txXfrm>
        <a:off x="1979732" y="3981554"/>
        <a:ext cx="5438731" cy="817546"/>
      </dsp:txXfrm>
    </dsp:sp>
    <dsp:sp modelId="{5B9948DB-C2E0-46D9-9E05-4870050B4DF1}">
      <dsp:nvSpPr>
        <dsp:cNvPr id="0" name=""/>
        <dsp:cNvSpPr/>
      </dsp:nvSpPr>
      <dsp:spPr>
        <a:xfrm>
          <a:off x="5978176" y="634426"/>
          <a:ext cx="564470" cy="564470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2800" kern="1200">
            <a:solidFill>
              <a:schemeClr val="tx1"/>
            </a:solidFill>
          </a:endParaRPr>
        </a:p>
      </dsp:txBody>
      <dsp:txXfrm>
        <a:off x="6105182" y="634426"/>
        <a:ext cx="310458" cy="424764"/>
      </dsp:txXfrm>
    </dsp:sp>
    <dsp:sp modelId="{554D35B6-9EBE-4106-ACD5-1915733828D6}">
      <dsp:nvSpPr>
        <dsp:cNvPr id="0" name=""/>
        <dsp:cNvSpPr/>
      </dsp:nvSpPr>
      <dsp:spPr>
        <a:xfrm>
          <a:off x="6466750" y="1623456"/>
          <a:ext cx="564470" cy="564470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2800" kern="1200">
            <a:solidFill>
              <a:schemeClr val="tx1"/>
            </a:solidFill>
          </a:endParaRPr>
        </a:p>
      </dsp:txBody>
      <dsp:txXfrm>
        <a:off x="6593756" y="1623456"/>
        <a:ext cx="310458" cy="424764"/>
      </dsp:txXfrm>
    </dsp:sp>
    <dsp:sp modelId="{8BDEA8FF-9FA4-408C-8BD0-FFBDDF919777}">
      <dsp:nvSpPr>
        <dsp:cNvPr id="0" name=""/>
        <dsp:cNvSpPr/>
      </dsp:nvSpPr>
      <dsp:spPr>
        <a:xfrm>
          <a:off x="6955324" y="2598012"/>
          <a:ext cx="564470" cy="564470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2800" kern="1200">
            <a:solidFill>
              <a:schemeClr val="tx1"/>
            </a:solidFill>
          </a:endParaRPr>
        </a:p>
      </dsp:txBody>
      <dsp:txXfrm>
        <a:off x="7082330" y="2598012"/>
        <a:ext cx="310458" cy="424764"/>
      </dsp:txXfrm>
    </dsp:sp>
    <dsp:sp modelId="{69E12AD4-F7C3-41FC-B4AC-B5803AC0E3D8}">
      <dsp:nvSpPr>
        <dsp:cNvPr id="0" name=""/>
        <dsp:cNvSpPr/>
      </dsp:nvSpPr>
      <dsp:spPr>
        <a:xfrm>
          <a:off x="7443899" y="3596691"/>
          <a:ext cx="564470" cy="564470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2800" kern="1200">
            <a:solidFill>
              <a:schemeClr val="tx1"/>
            </a:solidFill>
          </a:endParaRPr>
        </a:p>
      </dsp:txBody>
      <dsp:txXfrm>
        <a:off x="7570905" y="3596691"/>
        <a:ext cx="310458" cy="42476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899C76-3C72-4454-8510-002C629A8C74}">
      <dsp:nvSpPr>
        <dsp:cNvPr id="0" name=""/>
        <dsp:cNvSpPr/>
      </dsp:nvSpPr>
      <dsp:spPr>
        <a:xfrm>
          <a:off x="673303" y="1292"/>
          <a:ext cx="2394125" cy="1197062"/>
        </a:xfrm>
        <a:prstGeom prst="roundRect">
          <a:avLst>
            <a:gd name="adj" fmla="val 10000"/>
          </a:avLst>
        </a:prstGeom>
        <a:solidFill>
          <a:schemeClr val="accent2"/>
        </a:solidFill>
        <a:ln w="381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800" kern="1200" dirty="0" smtClean="0">
              <a:solidFill>
                <a:srgbClr val="FFFF00"/>
              </a:solidFill>
            </a:rPr>
            <a:t>uczeń</a:t>
          </a:r>
          <a:br>
            <a:rPr lang="pl-PL" sz="2800" kern="1200" dirty="0" smtClean="0">
              <a:solidFill>
                <a:srgbClr val="FFFF00"/>
              </a:solidFill>
            </a:rPr>
          </a:br>
          <a:r>
            <a:rPr lang="pl-PL" sz="2800" kern="1200" dirty="0" smtClean="0">
              <a:solidFill>
                <a:srgbClr val="FFFF00"/>
              </a:solidFill>
            </a:rPr>
            <a:t>z dysortografią</a:t>
          </a:r>
          <a:endParaRPr lang="pl-PL" sz="2800" kern="1200" dirty="0">
            <a:solidFill>
              <a:srgbClr val="FFFF00"/>
            </a:solidFill>
          </a:endParaRPr>
        </a:p>
      </dsp:txBody>
      <dsp:txXfrm>
        <a:off x="708364" y="36353"/>
        <a:ext cx="2324003" cy="1126940"/>
      </dsp:txXfrm>
    </dsp:sp>
    <dsp:sp modelId="{D693B72D-FACE-4232-92D0-20D1FE0B2921}">
      <dsp:nvSpPr>
        <dsp:cNvPr id="0" name=""/>
        <dsp:cNvSpPr/>
      </dsp:nvSpPr>
      <dsp:spPr>
        <a:xfrm>
          <a:off x="912716" y="1198354"/>
          <a:ext cx="239412" cy="8977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97797"/>
              </a:lnTo>
              <a:lnTo>
                <a:pt x="239412" y="897797"/>
              </a:lnTo>
            </a:path>
          </a:pathLst>
        </a:custGeom>
        <a:noFill/>
        <a:ln w="381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36E79D-4C7C-4B10-A5C4-8F8DDD31F766}">
      <dsp:nvSpPr>
        <dsp:cNvPr id="0" name=""/>
        <dsp:cNvSpPr/>
      </dsp:nvSpPr>
      <dsp:spPr>
        <a:xfrm>
          <a:off x="1152128" y="1497620"/>
          <a:ext cx="2351031" cy="119706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100" kern="1200" dirty="0" smtClean="0"/>
            <a:t>nieprzenoszenie zaznaczeń na kartę odpowiedzi</a:t>
          </a:r>
          <a:endParaRPr lang="pl-PL" sz="2100" kern="1200" dirty="0"/>
        </a:p>
      </dsp:txBody>
      <dsp:txXfrm>
        <a:off x="1187189" y="1532681"/>
        <a:ext cx="2280909" cy="1126940"/>
      </dsp:txXfrm>
    </dsp:sp>
    <dsp:sp modelId="{7FD87DD7-5D68-4F63-8E87-00DE1484934C}">
      <dsp:nvSpPr>
        <dsp:cNvPr id="0" name=""/>
        <dsp:cNvSpPr/>
      </dsp:nvSpPr>
      <dsp:spPr>
        <a:xfrm>
          <a:off x="912716" y="1198354"/>
          <a:ext cx="239412" cy="23941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94125"/>
              </a:lnTo>
              <a:lnTo>
                <a:pt x="239412" y="2394125"/>
              </a:lnTo>
            </a:path>
          </a:pathLst>
        </a:custGeom>
        <a:noFill/>
        <a:ln w="381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2FE0EB-ECD9-41B0-AABA-3294A6326CEB}">
      <dsp:nvSpPr>
        <dsp:cNvPr id="0" name=""/>
        <dsp:cNvSpPr/>
      </dsp:nvSpPr>
      <dsp:spPr>
        <a:xfrm>
          <a:off x="1152128" y="2993948"/>
          <a:ext cx="2347353" cy="119706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100" kern="1200" dirty="0" smtClean="0"/>
            <a:t>przedłużenie czasu</a:t>
          </a:r>
          <a:endParaRPr lang="pl-PL" sz="2100" kern="1200" dirty="0"/>
        </a:p>
      </dsp:txBody>
      <dsp:txXfrm>
        <a:off x="1187189" y="3029009"/>
        <a:ext cx="2277231" cy="1126940"/>
      </dsp:txXfrm>
    </dsp:sp>
    <dsp:sp modelId="{279EA696-23C2-4BEA-9497-BD076DB38B85}">
      <dsp:nvSpPr>
        <dsp:cNvPr id="0" name=""/>
        <dsp:cNvSpPr/>
      </dsp:nvSpPr>
      <dsp:spPr>
        <a:xfrm>
          <a:off x="912716" y="1198354"/>
          <a:ext cx="239412" cy="38904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90453"/>
              </a:lnTo>
              <a:lnTo>
                <a:pt x="239412" y="3890453"/>
              </a:lnTo>
            </a:path>
          </a:pathLst>
        </a:custGeom>
        <a:noFill/>
        <a:ln w="381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053C73-6FE0-493D-829B-490E3D008AEF}">
      <dsp:nvSpPr>
        <dsp:cNvPr id="0" name=""/>
        <dsp:cNvSpPr/>
      </dsp:nvSpPr>
      <dsp:spPr>
        <a:xfrm>
          <a:off x="1152128" y="4490277"/>
          <a:ext cx="2347353" cy="119706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100" kern="1200" dirty="0" smtClean="0"/>
            <a:t>zastosowanie szczegółowych kryteriów oceniania zadań otwartych</a:t>
          </a:r>
          <a:endParaRPr lang="pl-PL" sz="2100" kern="1200" dirty="0"/>
        </a:p>
      </dsp:txBody>
      <dsp:txXfrm>
        <a:off x="1187189" y="4525338"/>
        <a:ext cx="2277231" cy="112694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D3CDF8-E9D6-4E17-BCB6-33A81B2F34C0}">
      <dsp:nvSpPr>
        <dsp:cNvPr id="0" name=""/>
        <dsp:cNvSpPr/>
      </dsp:nvSpPr>
      <dsp:spPr>
        <a:xfrm>
          <a:off x="255" y="57732"/>
          <a:ext cx="5084882" cy="928861"/>
        </a:xfrm>
        <a:prstGeom prst="roundRect">
          <a:avLst>
            <a:gd name="adj" fmla="val 10000"/>
          </a:avLst>
        </a:prstGeom>
        <a:solidFill>
          <a:schemeClr val="accent2"/>
        </a:solidFill>
        <a:ln w="381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59055" tIns="39370" rIns="59055" bIns="39370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3100" kern="1200" dirty="0" smtClean="0">
              <a:solidFill>
                <a:srgbClr val="FFFF00"/>
              </a:solidFill>
            </a:rPr>
            <a:t>uczeń z głęboką dysleksją rozwojową</a:t>
          </a:r>
          <a:endParaRPr lang="pl-PL" sz="3100" kern="1200" dirty="0">
            <a:solidFill>
              <a:srgbClr val="FFFF00"/>
            </a:solidFill>
          </a:endParaRPr>
        </a:p>
      </dsp:txBody>
      <dsp:txXfrm>
        <a:off x="27460" y="84937"/>
        <a:ext cx="5030472" cy="874451"/>
      </dsp:txXfrm>
    </dsp:sp>
    <dsp:sp modelId="{9BC315E7-8899-494B-BFF9-B1131F38B64B}">
      <dsp:nvSpPr>
        <dsp:cNvPr id="0" name=""/>
        <dsp:cNvSpPr/>
      </dsp:nvSpPr>
      <dsp:spPr>
        <a:xfrm>
          <a:off x="508743" y="986593"/>
          <a:ext cx="508488" cy="6966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96645"/>
              </a:lnTo>
              <a:lnTo>
                <a:pt x="508488" y="696645"/>
              </a:lnTo>
            </a:path>
          </a:pathLst>
        </a:custGeom>
        <a:noFill/>
        <a:ln w="381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0ED303-0E75-466F-B1DF-AB347046B88B}">
      <dsp:nvSpPr>
        <dsp:cNvPr id="0" name=""/>
        <dsp:cNvSpPr/>
      </dsp:nvSpPr>
      <dsp:spPr>
        <a:xfrm>
          <a:off x="1017232" y="1218808"/>
          <a:ext cx="3542200" cy="9288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100" kern="1200" dirty="0" smtClean="0"/>
            <a:t>nieprzenoszenie zaznaczeń na kartę odpowiedzi</a:t>
          </a:r>
          <a:endParaRPr lang="pl-PL" sz="2100" kern="1200" dirty="0"/>
        </a:p>
      </dsp:txBody>
      <dsp:txXfrm>
        <a:off x="1044437" y="1246013"/>
        <a:ext cx="3487790" cy="874451"/>
      </dsp:txXfrm>
    </dsp:sp>
    <dsp:sp modelId="{D94DF646-B904-4A45-89C2-C13604115F8D}">
      <dsp:nvSpPr>
        <dsp:cNvPr id="0" name=""/>
        <dsp:cNvSpPr/>
      </dsp:nvSpPr>
      <dsp:spPr>
        <a:xfrm>
          <a:off x="508743" y="986593"/>
          <a:ext cx="508488" cy="18577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57722"/>
              </a:lnTo>
              <a:lnTo>
                <a:pt x="508488" y="1857722"/>
              </a:lnTo>
            </a:path>
          </a:pathLst>
        </a:custGeom>
        <a:noFill/>
        <a:ln w="381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B82465-01CB-48FF-AA67-B34C12DDC683}">
      <dsp:nvSpPr>
        <dsp:cNvPr id="0" name=""/>
        <dsp:cNvSpPr/>
      </dsp:nvSpPr>
      <dsp:spPr>
        <a:xfrm>
          <a:off x="1017232" y="2379884"/>
          <a:ext cx="3542200" cy="9288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100" kern="1200" dirty="0" smtClean="0"/>
            <a:t>przedłużenie czasu</a:t>
          </a:r>
          <a:endParaRPr lang="pl-PL" sz="2100" kern="1200" dirty="0"/>
        </a:p>
      </dsp:txBody>
      <dsp:txXfrm>
        <a:off x="1044437" y="2407089"/>
        <a:ext cx="3487790" cy="874451"/>
      </dsp:txXfrm>
    </dsp:sp>
    <dsp:sp modelId="{A8396DB4-3EC0-4437-81FB-16CA9F226F0C}">
      <dsp:nvSpPr>
        <dsp:cNvPr id="0" name=""/>
        <dsp:cNvSpPr/>
      </dsp:nvSpPr>
      <dsp:spPr>
        <a:xfrm>
          <a:off x="508743" y="986593"/>
          <a:ext cx="508488" cy="30187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18798"/>
              </a:lnTo>
              <a:lnTo>
                <a:pt x="508488" y="3018798"/>
              </a:lnTo>
            </a:path>
          </a:pathLst>
        </a:custGeom>
        <a:noFill/>
        <a:ln w="381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221202-010C-41EE-A956-931607B20FF3}">
      <dsp:nvSpPr>
        <dsp:cNvPr id="0" name=""/>
        <dsp:cNvSpPr/>
      </dsp:nvSpPr>
      <dsp:spPr>
        <a:xfrm>
          <a:off x="1017232" y="3540961"/>
          <a:ext cx="3542200" cy="9288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100" kern="1200" dirty="0" smtClean="0"/>
            <a:t>zastosowanie szczegółowych kryteriów oceniania zadań otwartych</a:t>
          </a:r>
          <a:endParaRPr lang="pl-PL" sz="2100" kern="1200" dirty="0"/>
        </a:p>
      </dsp:txBody>
      <dsp:txXfrm>
        <a:off x="1044437" y="3568166"/>
        <a:ext cx="3487790" cy="874451"/>
      </dsp:txXfrm>
    </dsp:sp>
    <dsp:sp modelId="{02EF15D7-803C-4C6B-AA58-059FB1DD7015}">
      <dsp:nvSpPr>
        <dsp:cNvPr id="0" name=""/>
        <dsp:cNvSpPr/>
      </dsp:nvSpPr>
      <dsp:spPr>
        <a:xfrm>
          <a:off x="508743" y="986593"/>
          <a:ext cx="508488" cy="41798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79874"/>
              </a:lnTo>
              <a:lnTo>
                <a:pt x="508488" y="4179874"/>
              </a:lnTo>
            </a:path>
          </a:pathLst>
        </a:custGeom>
        <a:noFill/>
        <a:ln w="381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9AECF7-0DCB-4619-90DF-AC4F54DEA280}">
      <dsp:nvSpPr>
        <dsp:cNvPr id="0" name=""/>
        <dsp:cNvSpPr/>
      </dsp:nvSpPr>
      <dsp:spPr>
        <a:xfrm>
          <a:off x="1017232" y="4702037"/>
          <a:ext cx="4311104" cy="9288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100" kern="1200" dirty="0" smtClean="0"/>
            <a:t>odczytanie tekstów liczących powyżej 250 słów (osobna sala)</a:t>
          </a:r>
          <a:endParaRPr lang="pl-PL" sz="2100" kern="1200" dirty="0"/>
        </a:p>
      </dsp:txBody>
      <dsp:txXfrm>
        <a:off x="1044437" y="4729242"/>
        <a:ext cx="4256694" cy="87445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6BF69E-CDDA-4702-9E7D-3E43C4A8F572}">
      <dsp:nvSpPr>
        <dsp:cNvPr id="0" name=""/>
        <dsp:cNvSpPr/>
      </dsp:nvSpPr>
      <dsp:spPr>
        <a:xfrm>
          <a:off x="1628" y="111846"/>
          <a:ext cx="4189707" cy="1364409"/>
        </a:xfrm>
        <a:prstGeom prst="roundRect">
          <a:avLst>
            <a:gd name="adj" fmla="val 10000"/>
          </a:avLst>
        </a:prstGeom>
        <a:solidFill>
          <a:schemeClr val="accent2"/>
        </a:solidFill>
        <a:ln w="381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kern="1200" dirty="0" smtClean="0">
              <a:solidFill>
                <a:srgbClr val="FFFF00"/>
              </a:solidFill>
            </a:rPr>
            <a:t>uczeń mający trudności adaptacyjne związane </a:t>
          </a:r>
          <a:br>
            <a:rPr lang="pl-PL" sz="2400" kern="1200" dirty="0" smtClean="0">
              <a:solidFill>
                <a:srgbClr val="FFFF00"/>
              </a:solidFill>
            </a:rPr>
          </a:br>
          <a:r>
            <a:rPr lang="pl-PL" sz="2400" kern="1200" dirty="0" smtClean="0">
              <a:solidFill>
                <a:srgbClr val="FFFF00"/>
              </a:solidFill>
            </a:rPr>
            <a:t>z wcześniejszym kształceniem </a:t>
          </a:r>
          <a:br>
            <a:rPr lang="pl-PL" sz="2400" kern="1200" dirty="0" smtClean="0">
              <a:solidFill>
                <a:srgbClr val="FFFF00"/>
              </a:solidFill>
            </a:rPr>
          </a:br>
          <a:r>
            <a:rPr lang="pl-PL" sz="2400" kern="1200" dirty="0" smtClean="0">
              <a:solidFill>
                <a:srgbClr val="FFFF00"/>
              </a:solidFill>
            </a:rPr>
            <a:t>za granicą</a:t>
          </a:r>
          <a:endParaRPr lang="pl-PL" sz="2400" kern="1200" dirty="0">
            <a:solidFill>
              <a:srgbClr val="FFFF00"/>
            </a:solidFill>
          </a:endParaRPr>
        </a:p>
      </dsp:txBody>
      <dsp:txXfrm>
        <a:off x="41590" y="151808"/>
        <a:ext cx="4109783" cy="1284485"/>
      </dsp:txXfrm>
    </dsp:sp>
    <dsp:sp modelId="{4D2B43C8-ABEA-4BA6-877D-4AA6C5D83AC6}">
      <dsp:nvSpPr>
        <dsp:cNvPr id="0" name=""/>
        <dsp:cNvSpPr/>
      </dsp:nvSpPr>
      <dsp:spPr>
        <a:xfrm>
          <a:off x="420599" y="1476255"/>
          <a:ext cx="418970" cy="5546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54655"/>
              </a:lnTo>
              <a:lnTo>
                <a:pt x="418970" y="554655"/>
              </a:lnTo>
            </a:path>
          </a:pathLst>
        </a:custGeom>
        <a:noFill/>
        <a:ln w="381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27F50A-4292-4685-8DBC-680A00A3EFC1}">
      <dsp:nvSpPr>
        <dsp:cNvPr id="0" name=""/>
        <dsp:cNvSpPr/>
      </dsp:nvSpPr>
      <dsp:spPr>
        <a:xfrm>
          <a:off x="839570" y="1661140"/>
          <a:ext cx="2700271" cy="7395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100" kern="1200" dirty="0" smtClean="0"/>
            <a:t>przedłużenie czasu</a:t>
          </a:r>
          <a:endParaRPr lang="pl-PL" sz="2100" kern="1200" dirty="0"/>
        </a:p>
      </dsp:txBody>
      <dsp:txXfrm>
        <a:off x="861230" y="1682800"/>
        <a:ext cx="2656951" cy="696221"/>
      </dsp:txXfrm>
    </dsp:sp>
    <dsp:sp modelId="{AC4DEEC7-9B4E-4814-9B8D-068EBE58B04D}">
      <dsp:nvSpPr>
        <dsp:cNvPr id="0" name=""/>
        <dsp:cNvSpPr/>
      </dsp:nvSpPr>
      <dsp:spPr>
        <a:xfrm>
          <a:off x="420599" y="1476255"/>
          <a:ext cx="418970" cy="14790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79082"/>
              </a:lnTo>
              <a:lnTo>
                <a:pt x="418970" y="1479082"/>
              </a:lnTo>
            </a:path>
          </a:pathLst>
        </a:custGeom>
        <a:noFill/>
        <a:ln w="381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95EEE6-374D-457C-B452-52B8DCDA7070}">
      <dsp:nvSpPr>
        <dsp:cNvPr id="0" name=""/>
        <dsp:cNvSpPr/>
      </dsp:nvSpPr>
      <dsp:spPr>
        <a:xfrm>
          <a:off x="839570" y="2585567"/>
          <a:ext cx="2700271" cy="7395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100" kern="1200" dirty="0" smtClean="0"/>
            <a:t>oddzielna sala</a:t>
          </a:r>
          <a:endParaRPr lang="pl-PL" sz="2100" kern="1200" dirty="0"/>
        </a:p>
      </dsp:txBody>
      <dsp:txXfrm>
        <a:off x="861230" y="2607227"/>
        <a:ext cx="2656951" cy="696221"/>
      </dsp:txXfrm>
    </dsp:sp>
    <dsp:sp modelId="{F0D92CB4-6748-45AD-9713-317C64ACED24}">
      <dsp:nvSpPr>
        <dsp:cNvPr id="0" name=""/>
        <dsp:cNvSpPr/>
      </dsp:nvSpPr>
      <dsp:spPr>
        <a:xfrm>
          <a:off x="420599" y="1476255"/>
          <a:ext cx="418970" cy="31751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75145"/>
              </a:lnTo>
              <a:lnTo>
                <a:pt x="418970" y="3175145"/>
              </a:lnTo>
            </a:path>
          </a:pathLst>
        </a:custGeom>
        <a:noFill/>
        <a:ln w="381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F67D90-081B-4A4A-83AE-293408512284}">
      <dsp:nvSpPr>
        <dsp:cNvPr id="0" name=""/>
        <dsp:cNvSpPr/>
      </dsp:nvSpPr>
      <dsp:spPr>
        <a:xfrm>
          <a:off x="839570" y="3509993"/>
          <a:ext cx="3407273" cy="228281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100" kern="1200" dirty="0" smtClean="0"/>
            <a:t>zastosowanie szczegółowych kryteriów oceniania rozwiązań zadań otwartych z języka polskiego </a:t>
          </a:r>
          <a:r>
            <a:rPr lang="pl-PL" sz="2100" b="1" kern="1200" dirty="0" smtClean="0"/>
            <a:t>jeżeli zachodzi taka uzasadniona potrzeba, w porozumieniu z dyrektorem OKE	</a:t>
          </a:r>
          <a:endParaRPr lang="pl-PL" sz="2100" b="1" kern="1200" dirty="0"/>
        </a:p>
      </dsp:txBody>
      <dsp:txXfrm>
        <a:off x="906431" y="3576854"/>
        <a:ext cx="3273551" cy="214909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93CA94-5E64-4716-A7BE-E62762B26084}">
      <dsp:nvSpPr>
        <dsp:cNvPr id="0" name=""/>
        <dsp:cNvSpPr/>
      </dsp:nvSpPr>
      <dsp:spPr>
        <a:xfrm>
          <a:off x="3411" y="855384"/>
          <a:ext cx="3694537" cy="622369"/>
        </a:xfrm>
        <a:prstGeom prst="roundRect">
          <a:avLst>
            <a:gd name="adj" fmla="val 10000"/>
          </a:avLst>
        </a:prstGeom>
        <a:solidFill>
          <a:schemeClr val="accent2"/>
        </a:solidFill>
        <a:ln w="381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74295" tIns="49530" rIns="74295" bIns="49530" numCol="1" spcCol="1270" anchor="ctr" anchorCtr="0">
          <a:noAutofit/>
        </a:bodyPr>
        <a:lstStyle/>
        <a:p>
          <a:pPr lvl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3900" kern="1200" dirty="0" smtClean="0">
              <a:solidFill>
                <a:srgbClr val="FFFF00"/>
              </a:solidFill>
            </a:rPr>
            <a:t>uczeń z afazją</a:t>
          </a:r>
          <a:endParaRPr lang="pl-PL" sz="3900" kern="1200" dirty="0">
            <a:solidFill>
              <a:srgbClr val="FFFF00"/>
            </a:solidFill>
          </a:endParaRPr>
        </a:p>
      </dsp:txBody>
      <dsp:txXfrm>
        <a:off x="21640" y="873613"/>
        <a:ext cx="3658079" cy="585911"/>
      </dsp:txXfrm>
    </dsp:sp>
    <dsp:sp modelId="{04AF3F4F-F45F-42A8-B2DB-E0777BCA7556}">
      <dsp:nvSpPr>
        <dsp:cNvPr id="0" name=""/>
        <dsp:cNvSpPr/>
      </dsp:nvSpPr>
      <dsp:spPr>
        <a:xfrm>
          <a:off x="372865" y="1477754"/>
          <a:ext cx="381453" cy="4113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1367"/>
              </a:lnTo>
              <a:lnTo>
                <a:pt x="381453" y="411367"/>
              </a:lnTo>
            </a:path>
          </a:pathLst>
        </a:custGeom>
        <a:noFill/>
        <a:ln w="381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B2C6CF-2AFA-44B4-A7B6-FA92BEF41766}">
      <dsp:nvSpPr>
        <dsp:cNvPr id="0" name=""/>
        <dsp:cNvSpPr/>
      </dsp:nvSpPr>
      <dsp:spPr>
        <a:xfrm>
          <a:off x="754318" y="1646186"/>
          <a:ext cx="2728340" cy="48587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kern="1200" dirty="0" smtClean="0"/>
            <a:t>nieprzenoszenie zaznaczeń </a:t>
          </a:r>
          <a:br>
            <a:rPr lang="pl-PL" sz="1600" kern="1200" dirty="0" smtClean="0"/>
          </a:br>
          <a:r>
            <a:rPr lang="pl-PL" sz="1600" kern="1200" dirty="0" smtClean="0"/>
            <a:t>na kartę odpowiedzi</a:t>
          </a:r>
          <a:endParaRPr lang="pl-PL" sz="1600" kern="1200" dirty="0"/>
        </a:p>
      </dsp:txBody>
      <dsp:txXfrm>
        <a:off x="768549" y="1660417"/>
        <a:ext cx="2699878" cy="457409"/>
      </dsp:txXfrm>
    </dsp:sp>
    <dsp:sp modelId="{B5F50070-A79B-478E-BB17-1DBE977D4D2D}">
      <dsp:nvSpPr>
        <dsp:cNvPr id="0" name=""/>
        <dsp:cNvSpPr/>
      </dsp:nvSpPr>
      <dsp:spPr>
        <a:xfrm>
          <a:off x="372865" y="1477754"/>
          <a:ext cx="376882" cy="10307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30731"/>
              </a:lnTo>
              <a:lnTo>
                <a:pt x="376882" y="1030731"/>
              </a:lnTo>
            </a:path>
          </a:pathLst>
        </a:custGeom>
        <a:noFill/>
        <a:ln w="381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7E4D56-C15F-4382-8B36-84A7A08D0ECC}">
      <dsp:nvSpPr>
        <dsp:cNvPr id="0" name=""/>
        <dsp:cNvSpPr/>
      </dsp:nvSpPr>
      <dsp:spPr>
        <a:xfrm>
          <a:off x="749747" y="2265550"/>
          <a:ext cx="2728340" cy="48587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kern="1200" dirty="0" smtClean="0"/>
            <a:t>przedłużenie czasu</a:t>
          </a:r>
          <a:endParaRPr lang="pl-PL" sz="1600" kern="1200" dirty="0"/>
        </a:p>
      </dsp:txBody>
      <dsp:txXfrm>
        <a:off x="763978" y="2279781"/>
        <a:ext cx="2699878" cy="457409"/>
      </dsp:txXfrm>
    </dsp:sp>
    <dsp:sp modelId="{54FAB48C-F7A2-4A22-80FC-5148247A4647}">
      <dsp:nvSpPr>
        <dsp:cNvPr id="0" name=""/>
        <dsp:cNvSpPr/>
      </dsp:nvSpPr>
      <dsp:spPr>
        <a:xfrm>
          <a:off x="372865" y="1477754"/>
          <a:ext cx="369453" cy="19661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66144"/>
              </a:lnTo>
              <a:lnTo>
                <a:pt x="369453" y="1966144"/>
              </a:lnTo>
            </a:path>
          </a:pathLst>
        </a:custGeom>
        <a:noFill/>
        <a:ln w="381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CD3694-662C-46DF-8490-D2C356506E98}">
      <dsp:nvSpPr>
        <dsp:cNvPr id="0" name=""/>
        <dsp:cNvSpPr/>
      </dsp:nvSpPr>
      <dsp:spPr>
        <a:xfrm>
          <a:off x="742319" y="2916275"/>
          <a:ext cx="3718356" cy="10552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/>
            <a:t>korzystanie z pomocy nauczyciela wspomagającego </a:t>
          </a:r>
          <a:br>
            <a:rPr lang="pl-PL" sz="2000" kern="1200" dirty="0" smtClean="0"/>
          </a:br>
          <a:r>
            <a:rPr lang="pl-PL" sz="2000" kern="1200" dirty="0" smtClean="0"/>
            <a:t>w pisaniu i czytaniu</a:t>
          </a:r>
          <a:endParaRPr lang="pl-PL" sz="2000" kern="1200" dirty="0"/>
        </a:p>
      </dsp:txBody>
      <dsp:txXfrm>
        <a:off x="773226" y="2947182"/>
        <a:ext cx="3656542" cy="993432"/>
      </dsp:txXfrm>
    </dsp:sp>
    <dsp:sp modelId="{CF1F45BD-9FC1-4BCF-9D0D-0C727954CE5E}">
      <dsp:nvSpPr>
        <dsp:cNvPr id="0" name=""/>
        <dsp:cNvSpPr/>
      </dsp:nvSpPr>
      <dsp:spPr>
        <a:xfrm>
          <a:off x="372865" y="1477754"/>
          <a:ext cx="369453" cy="31650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65093"/>
              </a:lnTo>
              <a:lnTo>
                <a:pt x="369453" y="3165093"/>
              </a:lnTo>
            </a:path>
          </a:pathLst>
        </a:custGeom>
        <a:noFill/>
        <a:ln w="381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3B90C9-6A35-4F67-A54E-354BA56F9B89}">
      <dsp:nvSpPr>
        <dsp:cNvPr id="0" name=""/>
        <dsp:cNvSpPr/>
      </dsp:nvSpPr>
      <dsp:spPr>
        <a:xfrm>
          <a:off x="742319" y="4127115"/>
          <a:ext cx="3718764" cy="10314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/>
            <a:t>płyta CD do zestawów zadań </a:t>
          </a:r>
          <a:br>
            <a:rPr lang="pl-PL" sz="2000" kern="1200" dirty="0" smtClean="0"/>
          </a:br>
          <a:r>
            <a:rPr lang="pl-PL" sz="2000" kern="1200" dirty="0" smtClean="0"/>
            <a:t>z języka obcego nowożytnego </a:t>
          </a:r>
          <a:br>
            <a:rPr lang="pl-PL" sz="2000" kern="1200" dirty="0" smtClean="0"/>
          </a:br>
          <a:r>
            <a:rPr lang="pl-PL" sz="2000" kern="1200" dirty="0" smtClean="0"/>
            <a:t>z wydłużonymi przerwami</a:t>
          </a:r>
          <a:endParaRPr lang="pl-PL" sz="2000" kern="1200" dirty="0"/>
        </a:p>
      </dsp:txBody>
      <dsp:txXfrm>
        <a:off x="772530" y="4157326"/>
        <a:ext cx="3658342" cy="971044"/>
      </dsp:txXfrm>
    </dsp:sp>
    <dsp:sp modelId="{511100B7-FE59-4EAE-AC0C-A0676978DEAF}">
      <dsp:nvSpPr>
        <dsp:cNvPr id="0" name=""/>
        <dsp:cNvSpPr/>
      </dsp:nvSpPr>
      <dsp:spPr>
        <a:xfrm>
          <a:off x="372865" y="1477754"/>
          <a:ext cx="369453" cy="43023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02343"/>
              </a:lnTo>
              <a:lnTo>
                <a:pt x="369453" y="4302343"/>
              </a:lnTo>
            </a:path>
          </a:pathLst>
        </a:custGeom>
        <a:noFill/>
        <a:ln w="381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B00D20-8E6D-463B-BB1B-0A9660353D0A}">
      <dsp:nvSpPr>
        <dsp:cNvPr id="0" name=""/>
        <dsp:cNvSpPr/>
      </dsp:nvSpPr>
      <dsp:spPr>
        <a:xfrm>
          <a:off x="742319" y="5314173"/>
          <a:ext cx="3718764" cy="93184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/>
            <a:t>zastosowanie szczegółowych kryteriów oceniania rozwiązań zadań otwartych</a:t>
          </a:r>
          <a:endParaRPr lang="pl-PL" sz="2000" kern="1200" dirty="0"/>
        </a:p>
      </dsp:txBody>
      <dsp:txXfrm>
        <a:off x="769612" y="5341466"/>
        <a:ext cx="3664178" cy="87726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F46766-1EEA-4EAE-A7B4-D9FA560376A9}">
      <dsp:nvSpPr>
        <dsp:cNvPr id="0" name=""/>
        <dsp:cNvSpPr/>
      </dsp:nvSpPr>
      <dsp:spPr>
        <a:xfrm>
          <a:off x="0" y="171"/>
          <a:ext cx="8158162" cy="1216098"/>
        </a:xfrm>
        <a:prstGeom prst="roundRect">
          <a:avLst/>
        </a:prstGeom>
        <a:solidFill>
          <a:schemeClr val="lt1"/>
        </a:solidFill>
        <a:ln w="381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3200" kern="1200" dirty="0" smtClean="0">
              <a:latin typeface="Calibri" panose="020F0502020204030204" pitchFamily="34" charset="0"/>
            </a:rPr>
            <a:t>arkusze dostosowane do dysfunkcji </a:t>
          </a:r>
          <a:r>
            <a:rPr lang="pl-PL" sz="3200" b="1" kern="1200" dirty="0" smtClean="0">
              <a:latin typeface="Calibri" panose="020F0502020204030204" pitchFamily="34" charset="0"/>
            </a:rPr>
            <a:t>uwzględniają przedłużenie czasu </a:t>
          </a:r>
          <a:endParaRPr lang="pl-PL" sz="3200" b="1" kern="1200" dirty="0">
            <a:latin typeface="Calibri" panose="020F0502020204030204" pitchFamily="34" charset="0"/>
          </a:endParaRPr>
        </a:p>
      </dsp:txBody>
      <dsp:txXfrm>
        <a:off x="59365" y="59536"/>
        <a:ext cx="8039432" cy="1097368"/>
      </dsp:txXfrm>
    </dsp:sp>
    <dsp:sp modelId="{7EB39FA1-4DB1-49EA-9138-340BA67E7FCE}">
      <dsp:nvSpPr>
        <dsp:cNvPr id="0" name=""/>
        <dsp:cNvSpPr/>
      </dsp:nvSpPr>
      <dsp:spPr>
        <a:xfrm>
          <a:off x="0" y="1348749"/>
          <a:ext cx="8158162" cy="1125464"/>
        </a:xfrm>
        <a:prstGeom prst="roundRect">
          <a:avLst/>
        </a:prstGeom>
        <a:solidFill>
          <a:schemeClr val="lt1"/>
        </a:solidFill>
        <a:ln w="381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800" kern="1200" dirty="0" smtClean="0">
              <a:latin typeface="Calibri" panose="020F0502020204030204" pitchFamily="34" charset="0"/>
            </a:rPr>
            <a:t>czas pracy zapisany na stronie tytułowej arkusza jest obowiązujący – nie  wymaga przedłużenia</a:t>
          </a:r>
          <a:endParaRPr lang="pl-PL" sz="2800" kern="1200" dirty="0">
            <a:latin typeface="Calibri" panose="020F0502020204030204" pitchFamily="34" charset="0"/>
          </a:endParaRPr>
        </a:p>
      </dsp:txBody>
      <dsp:txXfrm>
        <a:off x="54941" y="1403690"/>
        <a:ext cx="8048280" cy="1015582"/>
      </dsp:txXfrm>
    </dsp:sp>
    <dsp:sp modelId="{C9B64B11-DE82-43DB-B281-590FB9C9A053}">
      <dsp:nvSpPr>
        <dsp:cNvPr id="0" name=""/>
        <dsp:cNvSpPr/>
      </dsp:nvSpPr>
      <dsp:spPr>
        <a:xfrm>
          <a:off x="0" y="2606693"/>
          <a:ext cx="8158162" cy="1857630"/>
        </a:xfrm>
        <a:prstGeom prst="roundRect">
          <a:avLst/>
        </a:prstGeom>
        <a:solidFill>
          <a:schemeClr val="lt1"/>
        </a:solidFill>
        <a:ln w="381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kern="1200" dirty="0" smtClean="0">
              <a:latin typeface="Calibri" panose="020F0502020204030204" pitchFamily="34" charset="0"/>
            </a:rPr>
            <a:t>do arkuszy z języków obcych nowożytnych dołączona jest płyta CD z dostosowanym nagraniem</a:t>
          </a:r>
        </a:p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kern="1200" dirty="0" smtClean="0">
              <a:latin typeface="Calibri" panose="020F0502020204030204" pitchFamily="34" charset="0"/>
            </a:rPr>
            <a:t>z wydłużonymi przerwami na zapoznanie się z zadaniami sprawdzającymi rozumienie ze słuchu i ich wykonanie </a:t>
          </a:r>
          <a:r>
            <a:rPr lang="pl-PL" sz="2300" kern="1200" dirty="0" smtClean="0">
              <a:latin typeface="Calibri" panose="020F0502020204030204" pitchFamily="34" charset="0"/>
            </a:rPr>
            <a:t>	</a:t>
          </a:r>
          <a:endParaRPr lang="pl-PL" sz="2300" kern="1200" dirty="0">
            <a:latin typeface="Calibri" panose="020F0502020204030204" pitchFamily="34" charset="0"/>
          </a:endParaRPr>
        </a:p>
      </dsp:txBody>
      <dsp:txXfrm>
        <a:off x="90682" y="2697375"/>
        <a:ext cx="7976798" cy="16762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245D03-A36A-41D9-80C0-7DC31E131BA6}" type="datetimeFigureOut">
              <a:rPr lang="pl-PL" smtClean="0"/>
              <a:t>2014-12-11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085FCB-54B5-4F4E-B23F-C50E82AEAF1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3332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43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l-PL" altLang="en-US" smtClean="0"/>
              <a:t>Wszystkie przypadki dostosowań </a:t>
            </a:r>
            <a:r>
              <a:rPr lang="pl-PL" altLang="en-US" b="1" smtClean="0"/>
              <a:t>ujęte w Tabeli 1. nie wymagają uzgodnień z OKE</a:t>
            </a:r>
            <a:r>
              <a:rPr lang="pl-PL" altLang="en-US" smtClean="0"/>
              <a:t>.</a:t>
            </a:r>
            <a:endParaRPr lang="en-US" altLang="en-US" smtClean="0"/>
          </a:p>
        </p:txBody>
      </p:sp>
      <p:sp>
        <p:nvSpPr>
          <p:cNvPr id="112644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415CC98-0762-4BE5-BAD3-3B2214D0AB1D}" type="slidenum">
              <a:rPr lang="pl-PL" altLang="en-US" smtClean="0">
                <a:solidFill>
                  <a:prstClr val="black"/>
                </a:solidFill>
                <a:latin typeface="Arial" charset="0"/>
              </a:rPr>
              <a:pPr eaLnBrk="1" hangingPunct="1">
                <a:spcBef>
                  <a:spcPct val="0"/>
                </a:spcBef>
              </a:pPr>
              <a:t>2</a:t>
            </a:fld>
            <a:endParaRPr lang="pl-PL" altLang="en-US" smtClean="0">
              <a:solidFill>
                <a:prstClr val="black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3667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l-PL" altLang="en-US" smtClean="0"/>
              <a:t>Wszystkie arkusze dostosowane mają zapisany czas pracy na pierwszej stronie. W dostosowaniach nie potrzeba wpisywać wydłużenia czasu pracy.</a:t>
            </a:r>
            <a:endParaRPr lang="en-US" altLang="en-US" smtClean="0"/>
          </a:p>
        </p:txBody>
      </p:sp>
      <p:sp>
        <p:nvSpPr>
          <p:cNvPr id="113668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EDA8434-A627-48C8-B45C-7F6B55132310}" type="slidenum">
              <a:rPr lang="pl-PL" altLang="en-US" smtClean="0">
                <a:solidFill>
                  <a:prstClr val="black"/>
                </a:solidFill>
                <a:latin typeface="Arial" charset="0"/>
              </a:rPr>
              <a:pPr eaLnBrk="1" hangingPunct="1">
                <a:spcBef>
                  <a:spcPct val="0"/>
                </a:spcBef>
              </a:pPr>
              <a:t>8</a:t>
            </a:fld>
            <a:endParaRPr lang="pl-PL" altLang="en-US" smtClean="0">
              <a:solidFill>
                <a:prstClr val="black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8787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l-PL" altLang="en-US" smtClean="0"/>
              <a:t>Wszystkie arkusze dostosowane mają zapisany czas pracy na pierwszej stronie. W dostosowaniach nie potrzeba wpisywać wydłużenia czasu pracy.</a:t>
            </a:r>
            <a:endParaRPr lang="en-US" altLang="en-US" smtClean="0"/>
          </a:p>
        </p:txBody>
      </p:sp>
      <p:sp>
        <p:nvSpPr>
          <p:cNvPr id="118788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D187745-99B6-4BCC-84E9-E7D010C78ED9}" type="slidenum">
              <a:rPr lang="pl-PL" altLang="en-US" smtClean="0">
                <a:solidFill>
                  <a:prstClr val="black"/>
                </a:solidFill>
                <a:latin typeface="Arial" charset="0"/>
              </a:rPr>
              <a:pPr eaLnBrk="1" hangingPunct="1">
                <a:spcBef>
                  <a:spcPct val="0"/>
                </a:spcBef>
              </a:pPr>
              <a:t>9</a:t>
            </a:fld>
            <a:endParaRPr lang="pl-PL" altLang="en-US" smtClean="0">
              <a:solidFill>
                <a:prstClr val="black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/>
          <p:nvPr/>
        </p:nvSpPr>
        <p:spPr>
          <a:xfrm>
            <a:off x="0" y="0"/>
            <a:ext cx="9144000" cy="4572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Oval 5"/>
          <p:cNvSpPr/>
          <p:nvPr/>
        </p:nvSpPr>
        <p:spPr>
          <a:xfrm>
            <a:off x="0" y="0"/>
            <a:ext cx="9144000" cy="4572000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7"/>
          <p:cNvCxnSpPr/>
          <p:nvPr/>
        </p:nvCxnSpPr>
        <p:spPr>
          <a:xfrm flipV="1">
            <a:off x="6289675" y="5264150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/>
          <a:lstStyle>
            <a:lvl1pPr algn="r">
              <a:defRPr sz="5000" spc="200" baseline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71D6E2DC-3750-4171-8689-54D204C3AAFE}" type="datetimeFigureOut">
              <a:rPr lang="en-US"/>
              <a:pPr>
                <a:defRPr/>
              </a:pPr>
              <a:t>12/11/2014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69426B27-1AB1-444E-A149-0C477FBF9EE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1320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C006316A-4131-4E6B-AE55-AEBD4CF44D37}" type="datetimeFigureOut">
              <a:rPr lang="en-US"/>
              <a:pPr>
                <a:defRPr/>
              </a:pPr>
              <a:t>12/11/2014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F05A9E7B-DFEA-4705-A62F-DA7FD018134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9974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6"/>
          <p:cNvCxnSpPr/>
          <p:nvPr/>
        </p:nvCxnSpPr>
        <p:spPr>
          <a:xfrm rot="5400000" flipV="1">
            <a:off x="7543800" y="173038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313D0C41-8F08-43CB-8C7B-D9BFF21908F6}" type="datetimeFigureOut">
              <a:rPr lang="en-US"/>
              <a:pPr>
                <a:defRPr/>
              </a:pPr>
              <a:t>12/11/2014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DE2DCAC4-2929-471E-BC3C-62252D2C253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16197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47AE2F-FEE0-462F-9D0C-8228B454F9DA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87441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5F0BAB12-FE9B-40A7-9E99-1312B15599D4}" type="datetimeFigureOut">
              <a:rPr lang="en-US"/>
              <a:pPr>
                <a:defRPr/>
              </a:pPr>
              <a:t>12/11/2014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8CE2C91B-49BD-4747-B1EA-FE7A963BBA1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985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/>
          <p:nvPr/>
        </p:nvSpPr>
        <p:spPr>
          <a:xfrm>
            <a:off x="0" y="0"/>
            <a:ext cx="9144000" cy="45720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Oval 5"/>
          <p:cNvSpPr/>
          <p:nvPr/>
        </p:nvSpPr>
        <p:spPr>
          <a:xfrm>
            <a:off x="0" y="0"/>
            <a:ext cx="9144000" cy="4572000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7"/>
          <p:cNvCxnSpPr/>
          <p:nvPr/>
        </p:nvCxnSpPr>
        <p:spPr>
          <a:xfrm flipV="1">
            <a:off x="6289675" y="5264150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/>
          <a:lstStyle>
            <a:lvl1pPr algn="r">
              <a:defRPr sz="5000" b="0" spc="200" baseline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569DE553-9A5F-452B-97D2-2A0FB9214FF9}" type="datetimeFigureOut">
              <a:rPr lang="en-US"/>
              <a:pPr>
                <a:defRPr/>
              </a:pPr>
              <a:t>12/11/2014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F2A9B6F3-FB6F-4939-827B-CB2466908D8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94194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5" y="2286000"/>
            <a:ext cx="3566160" cy="402336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02ACA80B-F830-4B4D-8B68-836A5D04216F}" type="datetimeFigureOut">
              <a:rPr lang="en-US"/>
              <a:pPr>
                <a:defRPr/>
              </a:pPr>
              <a:t>12/11/2014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ED9D7B88-D41D-419C-9A26-75977E8E4C3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3606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316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3166" y="2967788"/>
            <a:ext cx="3566160" cy="3341572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C055281F-319E-4840-9897-C6B201C76442}" type="datetimeFigureOut">
              <a:rPr lang="en-US"/>
              <a:pPr>
                <a:defRPr/>
              </a:pPr>
              <a:t>12/11/2014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4C5ABE0E-8C51-4DA2-AFA2-BD0949DD327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4282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3B5EEBC9-6273-446A-A359-7EB60C2C87E6}" type="datetimeFigureOut">
              <a:rPr lang="en-US"/>
              <a:pPr>
                <a:defRPr/>
              </a:pPr>
              <a:t>12/11/2014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E681FDDD-AB4E-4F46-B5EC-81F7B2792E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4625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1480989D-EBD5-4FF7-8E1D-AEC3385FFD93}" type="datetimeFigureOut">
              <a:rPr lang="en-US"/>
              <a:pPr>
                <a:defRPr/>
              </a:pPr>
              <a:t>12/11/2014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A00B0C82-06D6-48ED-B581-016F2C1A587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0798" y="77220"/>
            <a:ext cx="720283" cy="542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041336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8BFBA789-5924-4B71-81BE-4655839B2EDC}" type="datetimeFigureOut">
              <a:rPr lang="en-US"/>
              <a:pPr>
                <a:defRPr/>
              </a:pPr>
              <a:t>12/11/2014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E84F2D3C-9B2D-4EE3-8EE0-6381F209637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5930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7"/>
          <p:cNvCxnSpPr/>
          <p:nvPr/>
        </p:nvCxnSpPr>
        <p:spPr>
          <a:xfrm flipV="1">
            <a:off x="6289675" y="5264150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/>
          <a:lstStyle>
            <a:lvl1pPr algn="r">
              <a:defRPr sz="5000" spc="200" baseline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l-PL" noProof="0" smtClean="0"/>
              <a:t>Kliknij ikonę, aby dodać obraz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5FD8BEA3-D8C6-4205-AD79-FF0F84A5D617}" type="datetimeFigureOut">
              <a:rPr lang="en-US"/>
              <a:pPr>
                <a:defRPr/>
              </a:pPr>
              <a:t>12/11/2014</a:t>
            </a:fld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4FFD70A7-6938-4171-99AD-5E2EC555875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9095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350" y="585788"/>
            <a:ext cx="7289800" cy="1498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768350" y="2286000"/>
            <a:ext cx="7289800" cy="402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720" tIns="45720" rIns="4572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  <a:endParaRPr lang="en-US" altLang="pl-PL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350" y="6470650"/>
            <a:ext cx="1616075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defTabSz="457200" fontAlgn="auto">
              <a:spcBef>
                <a:spcPts val="0"/>
              </a:spcBef>
              <a:spcAft>
                <a:spcPts val="0"/>
              </a:spcAft>
              <a:defRPr sz="1000">
                <a:solidFill>
                  <a:prstClr val="black">
                    <a:lumMod val="95000"/>
                    <a:lumOff val="5000"/>
                  </a:prstClr>
                </a:solidFill>
                <a:latin typeface="+mj-lt"/>
              </a:defRPr>
            </a:lvl1pPr>
          </a:lstStyle>
          <a:p>
            <a:pPr>
              <a:defRPr/>
            </a:pPr>
            <a:fld id="{90A6C306-6BB3-4FCE-A5F4-693CE32A0E60}" type="datetimeFigureOut">
              <a:rPr lang="en-US"/>
              <a:pPr>
                <a:defRPr/>
              </a:pPr>
              <a:t>12/11/2014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650"/>
            <a:ext cx="442595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defTabSz="457200" fontAlgn="auto">
              <a:spcBef>
                <a:spcPts val="0"/>
              </a:spcBef>
              <a:spcAft>
                <a:spcPts val="0"/>
              </a:spcAft>
              <a:defRPr sz="1000" cap="all" baseline="0">
                <a:solidFill>
                  <a:prstClr val="black">
                    <a:lumMod val="95000"/>
                    <a:lumOff val="5000"/>
                  </a:prstClr>
                </a:solidFill>
                <a:latin typeface="+mj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650"/>
            <a:ext cx="73025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defTabSz="457200" fontAlgn="auto">
              <a:spcBef>
                <a:spcPts val="0"/>
              </a:spcBef>
              <a:spcAft>
                <a:spcPts val="0"/>
              </a:spcAft>
              <a:defRPr sz="1000">
                <a:solidFill>
                  <a:prstClr val="black">
                    <a:lumMod val="95000"/>
                    <a:lumOff val="5000"/>
                  </a:prstClr>
                </a:solidFill>
                <a:latin typeface="+mj-lt"/>
              </a:defRPr>
            </a:lvl1pPr>
          </a:lstStyle>
          <a:p>
            <a:pPr>
              <a:defRPr/>
            </a:pPr>
            <a:fld id="{D3F237C5-67D9-4981-BF17-8F7C53CECBE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7088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116632"/>
            <a:ext cx="861839" cy="649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068907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5000" kern="1200" cap="all" spc="100">
          <a:solidFill>
            <a:srgbClr val="0D0D0D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5000">
          <a:solidFill>
            <a:srgbClr val="0D0D0D"/>
          </a:solidFill>
          <a:latin typeface="Tw Cen MT Condensed" pitchFamily="34" charset="-18"/>
        </a:defRPr>
      </a:lvl2pPr>
      <a:lvl3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5000">
          <a:solidFill>
            <a:srgbClr val="0D0D0D"/>
          </a:solidFill>
          <a:latin typeface="Tw Cen MT Condensed" pitchFamily="34" charset="-18"/>
        </a:defRPr>
      </a:lvl3pPr>
      <a:lvl4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5000">
          <a:solidFill>
            <a:srgbClr val="0D0D0D"/>
          </a:solidFill>
          <a:latin typeface="Tw Cen MT Condensed" pitchFamily="34" charset="-18"/>
        </a:defRPr>
      </a:lvl4pPr>
      <a:lvl5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5000">
          <a:solidFill>
            <a:srgbClr val="0D0D0D"/>
          </a:solidFill>
          <a:latin typeface="Tw Cen MT Condensed" pitchFamily="34" charset="-18"/>
        </a:defRPr>
      </a:lvl5pPr>
      <a:lvl6pPr marL="457200" algn="l" rtl="0" fontAlgn="base">
        <a:lnSpc>
          <a:spcPct val="80000"/>
        </a:lnSpc>
        <a:spcBef>
          <a:spcPct val="0"/>
        </a:spcBef>
        <a:spcAft>
          <a:spcPct val="0"/>
        </a:spcAft>
        <a:defRPr sz="5000">
          <a:solidFill>
            <a:srgbClr val="0D0D0D"/>
          </a:solidFill>
          <a:latin typeface="Tw Cen MT Condensed" pitchFamily="34" charset="-18"/>
        </a:defRPr>
      </a:lvl6pPr>
      <a:lvl7pPr marL="914400" algn="l" rtl="0" fontAlgn="base">
        <a:lnSpc>
          <a:spcPct val="80000"/>
        </a:lnSpc>
        <a:spcBef>
          <a:spcPct val="0"/>
        </a:spcBef>
        <a:spcAft>
          <a:spcPct val="0"/>
        </a:spcAft>
        <a:defRPr sz="5000">
          <a:solidFill>
            <a:srgbClr val="0D0D0D"/>
          </a:solidFill>
          <a:latin typeface="Tw Cen MT Condensed" pitchFamily="34" charset="-18"/>
        </a:defRPr>
      </a:lvl7pPr>
      <a:lvl8pPr marL="1371600" algn="l" rtl="0" fontAlgn="base">
        <a:lnSpc>
          <a:spcPct val="80000"/>
        </a:lnSpc>
        <a:spcBef>
          <a:spcPct val="0"/>
        </a:spcBef>
        <a:spcAft>
          <a:spcPct val="0"/>
        </a:spcAft>
        <a:defRPr sz="5000">
          <a:solidFill>
            <a:srgbClr val="0D0D0D"/>
          </a:solidFill>
          <a:latin typeface="Tw Cen MT Condensed" pitchFamily="34" charset="-18"/>
        </a:defRPr>
      </a:lvl8pPr>
      <a:lvl9pPr marL="1828800" algn="l" rtl="0" fontAlgn="base">
        <a:lnSpc>
          <a:spcPct val="80000"/>
        </a:lnSpc>
        <a:spcBef>
          <a:spcPct val="0"/>
        </a:spcBef>
        <a:spcAft>
          <a:spcPct val="0"/>
        </a:spcAft>
        <a:defRPr sz="5000">
          <a:solidFill>
            <a:srgbClr val="0D0D0D"/>
          </a:solidFill>
          <a:latin typeface="Tw Cen MT Condensed" pitchFamily="34" charset="-18"/>
        </a:defRPr>
      </a:lvl9pPr>
    </p:titleStyle>
    <p:bodyStyle>
      <a:lvl1pPr marL="90488" indent="-90488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itchFamily="34" charset="-18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13" indent="-136525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447675" indent="-136525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3725" indent="-136525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6288" indent="-136525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6.xml"/><Relationship Id="rId3" Type="http://schemas.openxmlformats.org/officeDocument/2006/relationships/diagramLayout" Target="../diagrams/layout5.xml"/><Relationship Id="rId7" Type="http://schemas.openxmlformats.org/officeDocument/2006/relationships/diagramData" Target="../diagrams/data6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11" Type="http://schemas.microsoft.com/office/2007/relationships/diagramDrawing" Target="../diagrams/drawing6.xml"/><Relationship Id="rId5" Type="http://schemas.openxmlformats.org/officeDocument/2006/relationships/diagramColors" Target="../diagrams/colors5.xml"/><Relationship Id="rId10" Type="http://schemas.openxmlformats.org/officeDocument/2006/relationships/diagramColors" Target="../diagrams/colors6.xml"/><Relationship Id="rId4" Type="http://schemas.openxmlformats.org/officeDocument/2006/relationships/diagramQuickStyle" Target="../diagrams/quickStyle5.xml"/><Relationship Id="rId9" Type="http://schemas.openxmlformats.org/officeDocument/2006/relationships/diagramQuickStyle" Target="../diagrams/quickStyle6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8.xml"/><Relationship Id="rId3" Type="http://schemas.openxmlformats.org/officeDocument/2006/relationships/diagramLayout" Target="../diagrams/layout7.xml"/><Relationship Id="rId7" Type="http://schemas.openxmlformats.org/officeDocument/2006/relationships/diagramData" Target="../diagrams/data8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11" Type="http://schemas.microsoft.com/office/2007/relationships/diagramDrawing" Target="../diagrams/drawing8.xml"/><Relationship Id="rId5" Type="http://schemas.openxmlformats.org/officeDocument/2006/relationships/diagramColors" Target="../diagrams/colors7.xml"/><Relationship Id="rId10" Type="http://schemas.openxmlformats.org/officeDocument/2006/relationships/diagramColors" Target="../diagrams/colors8.xml"/><Relationship Id="rId4" Type="http://schemas.openxmlformats.org/officeDocument/2006/relationships/diagramQuickStyle" Target="../diagrams/quickStyle7.xml"/><Relationship Id="rId9" Type="http://schemas.openxmlformats.org/officeDocument/2006/relationships/diagramQuickStyle" Target="../diagrams/quickStyle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pl-PL" sz="4000" dirty="0" smtClean="0"/>
              <a:t>dostosowanie </a:t>
            </a:r>
            <a:br>
              <a:rPr lang="pl-PL" sz="4000" dirty="0" smtClean="0"/>
            </a:br>
            <a:r>
              <a:rPr lang="pl-PL" sz="4000" dirty="0" smtClean="0"/>
              <a:t>WARUNKÓW I FORM </a:t>
            </a:r>
            <a:r>
              <a:rPr lang="pl-PL" sz="4000" dirty="0" err="1" smtClean="0"/>
              <a:t>sprawdzianU</a:t>
            </a:r>
            <a:endParaRPr lang="pl-PL" sz="4000" dirty="0"/>
          </a:p>
        </p:txBody>
      </p: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pl-PL" sz="3600" dirty="0" smtClean="0"/>
              <a:t>Sprawdzian 2015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935245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dirty="0" smtClean="0">
                <a:solidFill>
                  <a:schemeClr val="tx1"/>
                </a:solidFill>
              </a:rPr>
              <a:t>Rodzaje arkuszy</a:t>
            </a:r>
            <a:endParaRPr lang="pl-PL" dirty="0">
              <a:solidFill>
                <a:schemeClr val="tx1"/>
              </a:solidFill>
            </a:endParaRP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6629499"/>
              </p:ext>
            </p:extLst>
          </p:nvPr>
        </p:nvGraphicFramePr>
        <p:xfrm>
          <a:off x="539750" y="1844675"/>
          <a:ext cx="8137525" cy="4662488"/>
        </p:xfrm>
        <a:graphic>
          <a:graphicData uri="http://schemas.openxmlformats.org/drawingml/2006/table">
            <a:tbl>
              <a:tblPr firstRow="1" firstCol="1">
                <a:tableStyleId>{21E4AEA4-8DFA-4A89-87EB-49C32662AFE0}</a:tableStyleId>
              </a:tblPr>
              <a:tblGrid>
                <a:gridCol w="2177039"/>
                <a:gridCol w="5960486"/>
              </a:tblGrid>
              <a:tr h="792214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000" u="none" strike="noStrike" dirty="0">
                          <a:solidFill>
                            <a:srgbClr val="FFFF00"/>
                          </a:solidFill>
                          <a:effectLst/>
                        </a:rPr>
                        <a:t>Rodzaj arkusza/symbol</a:t>
                      </a:r>
                      <a:endParaRPr lang="pl-PL" sz="2000" b="1" i="0" u="none" strike="noStrike" dirty="0">
                        <a:solidFill>
                          <a:srgbClr val="FFFF00"/>
                        </a:solidFill>
                        <a:effectLst/>
                        <a:latin typeface="+mj-lt"/>
                      </a:endParaRPr>
                    </a:p>
                  </a:txBody>
                  <a:tcPr marL="91447" marR="91447" marT="45706" marB="45706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000" u="none" strike="noStrike" dirty="0">
                          <a:solidFill>
                            <a:srgbClr val="FFFF00"/>
                          </a:solidFill>
                          <a:effectLst/>
                        </a:rPr>
                        <a:t>Przeznaczenie</a:t>
                      </a:r>
                      <a:endParaRPr lang="pl-PL" sz="2000" b="1" i="0" u="none" strike="noStrike" dirty="0">
                        <a:solidFill>
                          <a:srgbClr val="FFFF00"/>
                        </a:solidFill>
                        <a:effectLst/>
                        <a:latin typeface="+mj-lt"/>
                      </a:endParaRPr>
                    </a:p>
                  </a:txBody>
                  <a:tcPr marL="91447" marR="91447" marT="45706" marB="45706" anchor="ctr"/>
                </a:tc>
              </a:tr>
              <a:tr h="594582">
                <a:tc>
                  <a:txBody>
                    <a:bodyPr/>
                    <a:lstStyle/>
                    <a:p>
                      <a:pPr algn="ctr" fontAlgn="b"/>
                      <a:r>
                        <a:rPr lang="pl-PL" sz="2000" u="none" strike="noStrike" dirty="0">
                          <a:solidFill>
                            <a:srgbClr val="FFFF00"/>
                          </a:solidFill>
                          <a:effectLst/>
                        </a:rPr>
                        <a:t>S</a:t>
                      </a:r>
                      <a:r>
                        <a:rPr lang="pl-PL" sz="2000" u="none" strike="noStrike" dirty="0" smtClean="0">
                          <a:solidFill>
                            <a:srgbClr val="FFFF00"/>
                          </a:solidFill>
                          <a:effectLst/>
                        </a:rPr>
                        <a:t>1</a:t>
                      </a:r>
                      <a:endParaRPr lang="pl-PL" sz="2000" b="1" i="0" u="none" strike="noStrike" dirty="0">
                        <a:solidFill>
                          <a:srgbClr val="FFFF00"/>
                        </a:solidFill>
                        <a:effectLst/>
                        <a:latin typeface="+mj-lt"/>
                      </a:endParaRPr>
                    </a:p>
                  </a:txBody>
                  <a:tcPr marL="91447" marR="91447" marT="45706" marB="45706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2000" u="none" strike="noStrike" dirty="0">
                          <a:effectLst/>
                        </a:rPr>
                        <a:t>zestaw standardowy</a:t>
                      </a:r>
                      <a:endParaRPr lang="pl-PL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1447" marR="91447" marT="45706" marB="45706" anchor="ctr"/>
                </a:tc>
              </a:tr>
              <a:tr h="745973">
                <a:tc>
                  <a:txBody>
                    <a:bodyPr/>
                    <a:lstStyle/>
                    <a:p>
                      <a:pPr algn="ctr" fontAlgn="b"/>
                      <a:r>
                        <a:rPr lang="pl-PL" sz="2000" u="none" strike="noStrike" dirty="0">
                          <a:solidFill>
                            <a:srgbClr val="FFFF00"/>
                          </a:solidFill>
                          <a:effectLst/>
                        </a:rPr>
                        <a:t>S</a:t>
                      </a:r>
                      <a:r>
                        <a:rPr lang="pl-PL" sz="2000" u="none" strike="noStrike" dirty="0" smtClean="0">
                          <a:solidFill>
                            <a:srgbClr val="FFFF00"/>
                          </a:solidFill>
                          <a:effectLst/>
                        </a:rPr>
                        <a:t>2</a:t>
                      </a:r>
                      <a:endParaRPr lang="pl-PL" sz="2000" b="1" i="0" u="none" strike="noStrike" dirty="0">
                        <a:solidFill>
                          <a:srgbClr val="FFFF00"/>
                        </a:solidFill>
                        <a:effectLst/>
                        <a:latin typeface="+mj-lt"/>
                      </a:endParaRPr>
                    </a:p>
                  </a:txBody>
                  <a:tcPr marL="91447" marR="91447" marT="45706" marB="45706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2000" u="none" strike="noStrike" dirty="0">
                          <a:effectLst/>
                        </a:rPr>
                        <a:t>zestaw dla osób z autyzmem, </a:t>
                      </a:r>
                      <a:r>
                        <a:rPr lang="pl-PL" sz="2000" u="none" strike="noStrike" dirty="0" smtClean="0">
                          <a:effectLst/>
                        </a:rPr>
                        <a:t/>
                      </a:r>
                      <a:br>
                        <a:rPr lang="pl-PL" sz="2000" u="none" strike="noStrike" dirty="0" smtClean="0">
                          <a:effectLst/>
                        </a:rPr>
                      </a:br>
                      <a:r>
                        <a:rPr lang="pl-PL" sz="2000" u="none" strike="noStrike" dirty="0" smtClean="0">
                          <a:effectLst/>
                        </a:rPr>
                        <a:t>w </a:t>
                      </a:r>
                      <a:r>
                        <a:rPr lang="pl-PL" sz="2000" u="none" strike="noStrike" dirty="0">
                          <a:effectLst/>
                        </a:rPr>
                        <a:t>tym z zespołem </a:t>
                      </a:r>
                      <a:r>
                        <a:rPr lang="pl-PL" sz="2000" u="none" strike="noStrike" dirty="0" err="1">
                          <a:effectLst/>
                        </a:rPr>
                        <a:t>Aspergera</a:t>
                      </a:r>
                      <a:endParaRPr lang="pl-PL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1447" marR="91447" marT="45706" marB="45706" anchor="ctr"/>
                </a:tc>
              </a:tr>
              <a:tr h="594582">
                <a:tc>
                  <a:txBody>
                    <a:bodyPr/>
                    <a:lstStyle/>
                    <a:p>
                      <a:pPr algn="ctr" fontAlgn="b"/>
                      <a:r>
                        <a:rPr lang="pl-PL" sz="2000" u="none" strike="noStrike" dirty="0">
                          <a:solidFill>
                            <a:srgbClr val="FFFF00"/>
                          </a:solidFill>
                          <a:effectLst/>
                        </a:rPr>
                        <a:t>S</a:t>
                      </a:r>
                      <a:r>
                        <a:rPr lang="pl-PL" sz="2000" u="none" strike="noStrike" dirty="0" smtClean="0">
                          <a:solidFill>
                            <a:srgbClr val="FFFF00"/>
                          </a:solidFill>
                          <a:effectLst/>
                        </a:rPr>
                        <a:t>4</a:t>
                      </a:r>
                      <a:r>
                        <a:rPr lang="pl-PL" sz="2000" u="none" strike="noStrike" dirty="0">
                          <a:solidFill>
                            <a:srgbClr val="FFFF00"/>
                          </a:solidFill>
                          <a:effectLst/>
                        </a:rPr>
                        <a:t>, </a:t>
                      </a:r>
                      <a:r>
                        <a:rPr lang="pl-PL" sz="2000" u="none" strike="noStrike" dirty="0" smtClean="0">
                          <a:solidFill>
                            <a:srgbClr val="FFFF00"/>
                          </a:solidFill>
                          <a:effectLst/>
                        </a:rPr>
                        <a:t>S5</a:t>
                      </a:r>
                      <a:endParaRPr lang="pl-PL" sz="2000" b="1" i="0" u="none" strike="noStrike" dirty="0">
                        <a:solidFill>
                          <a:srgbClr val="FFFF00"/>
                        </a:solidFill>
                        <a:effectLst/>
                        <a:latin typeface="+mj-lt"/>
                      </a:endParaRPr>
                    </a:p>
                  </a:txBody>
                  <a:tcPr marL="91447" marR="91447" marT="45706" marB="45706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2000" u="none" strike="noStrike" dirty="0">
                          <a:effectLst/>
                        </a:rPr>
                        <a:t>zestaw dla osób słabowidzących</a:t>
                      </a:r>
                      <a:endParaRPr lang="pl-PL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1447" marR="91447" marT="45706" marB="45706" anchor="ctr"/>
                </a:tc>
              </a:tr>
              <a:tr h="594582">
                <a:tc>
                  <a:txBody>
                    <a:bodyPr/>
                    <a:lstStyle/>
                    <a:p>
                      <a:pPr algn="ctr" fontAlgn="b"/>
                      <a:r>
                        <a:rPr lang="pl-PL" sz="2000" u="none" strike="noStrike" dirty="0">
                          <a:solidFill>
                            <a:srgbClr val="FFFF00"/>
                          </a:solidFill>
                          <a:effectLst/>
                        </a:rPr>
                        <a:t>S</a:t>
                      </a:r>
                      <a:r>
                        <a:rPr lang="pl-PL" sz="2000" u="none" strike="noStrike" dirty="0" smtClean="0">
                          <a:solidFill>
                            <a:srgbClr val="FFFF00"/>
                          </a:solidFill>
                          <a:effectLst/>
                        </a:rPr>
                        <a:t>6</a:t>
                      </a:r>
                      <a:endParaRPr lang="pl-PL" sz="2000" b="1" i="0" u="none" strike="noStrike" dirty="0">
                        <a:solidFill>
                          <a:srgbClr val="FFFF00"/>
                        </a:solidFill>
                        <a:effectLst/>
                        <a:latin typeface="+mj-lt"/>
                      </a:endParaRPr>
                    </a:p>
                  </a:txBody>
                  <a:tcPr marL="91447" marR="91447" marT="45706" marB="45706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2000" u="none" strike="noStrike" dirty="0">
                          <a:effectLst/>
                        </a:rPr>
                        <a:t>zestaw dla osób niewidomych</a:t>
                      </a:r>
                      <a:endParaRPr lang="pl-PL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1447" marR="91447" marT="45706" marB="45706" anchor="ctr"/>
                </a:tc>
              </a:tr>
              <a:tr h="594582">
                <a:tc>
                  <a:txBody>
                    <a:bodyPr/>
                    <a:lstStyle/>
                    <a:p>
                      <a:pPr algn="ctr" fontAlgn="b"/>
                      <a:r>
                        <a:rPr lang="pl-PL" sz="2000" u="none" strike="noStrike" dirty="0">
                          <a:solidFill>
                            <a:srgbClr val="FFFF00"/>
                          </a:solidFill>
                          <a:effectLst/>
                        </a:rPr>
                        <a:t>S</a:t>
                      </a:r>
                      <a:r>
                        <a:rPr lang="pl-PL" sz="2000" u="none" strike="noStrike" dirty="0" smtClean="0">
                          <a:solidFill>
                            <a:srgbClr val="FFFF00"/>
                          </a:solidFill>
                          <a:effectLst/>
                        </a:rPr>
                        <a:t>7</a:t>
                      </a:r>
                      <a:endParaRPr lang="pl-PL" sz="2000" b="1" i="0" u="none" strike="noStrike" dirty="0">
                        <a:solidFill>
                          <a:srgbClr val="FFFF00"/>
                        </a:solidFill>
                        <a:effectLst/>
                        <a:latin typeface="+mj-lt"/>
                      </a:endParaRPr>
                    </a:p>
                  </a:txBody>
                  <a:tcPr marL="91447" marR="91447" marT="45706" marB="45706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2000" u="none" strike="noStrike" dirty="0">
                          <a:effectLst/>
                        </a:rPr>
                        <a:t>zestaw dla osób słabosłyszących i niesłyszących</a:t>
                      </a:r>
                      <a:endParaRPr lang="pl-PL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1447" marR="91447" marT="45706" marB="45706" anchor="ctr"/>
                </a:tc>
              </a:tr>
              <a:tr h="745973">
                <a:tc>
                  <a:txBody>
                    <a:bodyPr/>
                    <a:lstStyle/>
                    <a:p>
                      <a:pPr algn="ctr" fontAlgn="b"/>
                      <a:r>
                        <a:rPr lang="pl-PL" sz="2000" u="none" strike="noStrike" dirty="0">
                          <a:solidFill>
                            <a:srgbClr val="FFFF00"/>
                          </a:solidFill>
                          <a:effectLst/>
                        </a:rPr>
                        <a:t>S</a:t>
                      </a:r>
                      <a:r>
                        <a:rPr lang="pl-PL" sz="2000" u="none" strike="noStrike" dirty="0" smtClean="0">
                          <a:solidFill>
                            <a:srgbClr val="FFFF00"/>
                          </a:solidFill>
                          <a:effectLst/>
                        </a:rPr>
                        <a:t>8</a:t>
                      </a:r>
                      <a:endParaRPr lang="pl-PL" sz="2000" b="1" i="0" u="none" strike="noStrike" dirty="0">
                        <a:solidFill>
                          <a:srgbClr val="FFFF00"/>
                        </a:solidFill>
                        <a:effectLst/>
                        <a:latin typeface="+mj-lt"/>
                      </a:endParaRPr>
                    </a:p>
                  </a:txBody>
                  <a:tcPr marL="91447" marR="91447" marT="45706" marB="45706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2000" u="none" strike="noStrike" dirty="0">
                          <a:effectLst/>
                        </a:rPr>
                        <a:t>zestaw dla osób z upośledzeniem umysłowym </a:t>
                      </a:r>
                      <a:r>
                        <a:rPr lang="pl-PL" sz="2000" u="none" strike="noStrike" dirty="0" smtClean="0">
                          <a:effectLst/>
                        </a:rPr>
                        <a:t/>
                      </a:r>
                      <a:br>
                        <a:rPr lang="pl-PL" sz="2000" u="none" strike="noStrike" dirty="0" smtClean="0">
                          <a:effectLst/>
                        </a:rPr>
                      </a:br>
                      <a:r>
                        <a:rPr lang="pl-PL" sz="2000" u="none" strike="noStrike" dirty="0" smtClean="0">
                          <a:effectLst/>
                        </a:rPr>
                        <a:t>w</a:t>
                      </a:r>
                      <a:r>
                        <a:rPr lang="pl-PL" sz="2000" u="none" strike="noStrike" dirty="0">
                          <a:effectLst/>
                        </a:rPr>
                        <a:t> stopniu lekkim</a:t>
                      </a:r>
                      <a:endParaRPr lang="pl-PL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1447" marR="91447" marT="45706" marB="45706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9716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dirty="0" smtClean="0">
                <a:solidFill>
                  <a:schemeClr val="tx1"/>
                </a:solidFill>
              </a:rPr>
              <a:t>Czas pracy z arkuszem</a:t>
            </a:r>
            <a:endParaRPr lang="pl-PL" dirty="0">
              <a:solidFill>
                <a:schemeClr val="tx1"/>
              </a:solidFill>
            </a:endParaRPr>
          </a:p>
        </p:txBody>
      </p:sp>
      <p:sp>
        <p:nvSpPr>
          <p:cNvPr id="6656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altLang="pl-PL" smtClean="0"/>
              <a:t>	</a:t>
            </a:r>
          </a:p>
          <a:p>
            <a:r>
              <a:rPr lang="pl-PL" altLang="pl-PL" smtClean="0"/>
              <a:t>				</a:t>
            </a:r>
            <a:r>
              <a:rPr lang="pl-PL" altLang="pl-PL" i="1" smtClean="0"/>
              <a:t> </a:t>
            </a:r>
            <a:r>
              <a:rPr lang="pl-PL" altLang="pl-PL" smtClean="0"/>
              <a:t>		</a:t>
            </a:r>
          </a:p>
          <a:p>
            <a:endParaRPr lang="pl-PL" altLang="pl-PL" smtClean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0151784"/>
              </p:ext>
            </p:extLst>
          </p:nvPr>
        </p:nvGraphicFramePr>
        <p:xfrm>
          <a:off x="251520" y="1989138"/>
          <a:ext cx="8641655" cy="418306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440160"/>
                <a:gridCol w="1285790"/>
                <a:gridCol w="1183141"/>
                <a:gridCol w="1183141"/>
                <a:gridCol w="1183141"/>
                <a:gridCol w="1183141"/>
                <a:gridCol w="1183141"/>
              </a:tblGrid>
              <a:tr h="575970">
                <a:tc gridSpan="7">
                  <a:txBody>
                    <a:bodyPr/>
                    <a:lstStyle/>
                    <a:p>
                      <a:pPr algn="ctr"/>
                      <a:r>
                        <a:rPr lang="pl-PL" sz="1800" dirty="0" smtClean="0"/>
                        <a:t>Czas trwania (min) </a:t>
                      </a:r>
                      <a:endParaRPr lang="pl-PL" sz="1800" dirty="0"/>
                    </a:p>
                  </a:txBody>
                  <a:tcPr marL="91452" marR="91452" marT="45713" marB="45713" anchor="ctr"/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</a:tr>
              <a:tr h="1814507">
                <a:tc>
                  <a:txBody>
                    <a:bodyPr/>
                    <a:lstStyle/>
                    <a:p>
                      <a:r>
                        <a:rPr lang="pl-PL" sz="1600" dirty="0" smtClean="0"/>
                        <a:t>sprawdzian</a:t>
                      </a:r>
                      <a:endParaRPr lang="pl-PL" sz="1600" dirty="0"/>
                    </a:p>
                  </a:txBody>
                  <a:tcPr marL="91452" marR="91452" marT="45713" marB="45713" anchor="b"/>
                </a:tc>
                <a:tc>
                  <a:txBody>
                    <a:bodyPr/>
                    <a:lstStyle/>
                    <a:p>
                      <a:r>
                        <a:rPr lang="pl-PL" sz="1600" dirty="0" smtClean="0"/>
                        <a:t>arkusz standardowy </a:t>
                      </a:r>
                      <a:endParaRPr lang="pl-PL" sz="1600" dirty="0"/>
                    </a:p>
                  </a:txBody>
                  <a:tcPr marL="91452" marR="91452" marT="45713" marB="45713"/>
                </a:tc>
                <a:tc>
                  <a:txBody>
                    <a:bodyPr/>
                    <a:lstStyle/>
                    <a:p>
                      <a:r>
                        <a:rPr lang="pl-PL" sz="1600" dirty="0" smtClean="0"/>
                        <a:t>arkusz dla osób z autyzmem, w tym </a:t>
                      </a:r>
                      <a:br>
                        <a:rPr lang="pl-PL" sz="1600" dirty="0" smtClean="0"/>
                      </a:br>
                      <a:r>
                        <a:rPr lang="pl-PL" sz="1600" dirty="0" smtClean="0"/>
                        <a:t>z zespołem </a:t>
                      </a:r>
                      <a:r>
                        <a:rPr lang="pl-PL" sz="1600" dirty="0" err="1" smtClean="0"/>
                        <a:t>Aspergera</a:t>
                      </a:r>
                      <a:r>
                        <a:rPr lang="pl-PL" sz="1600" dirty="0" smtClean="0"/>
                        <a:t> </a:t>
                      </a:r>
                      <a:endParaRPr lang="pl-PL" sz="1600" dirty="0"/>
                    </a:p>
                  </a:txBody>
                  <a:tcPr marL="91452" marR="91452" marT="45713" marB="45713"/>
                </a:tc>
                <a:tc>
                  <a:txBody>
                    <a:bodyPr/>
                    <a:lstStyle/>
                    <a:p>
                      <a:r>
                        <a:rPr lang="pl-PL" sz="1600" dirty="0" smtClean="0"/>
                        <a:t>arkusz dla osób </a:t>
                      </a:r>
                      <a:r>
                        <a:rPr lang="pl-PL" sz="1600" dirty="0" err="1" smtClean="0"/>
                        <a:t>sła-bowidzą-cych</a:t>
                      </a:r>
                      <a:r>
                        <a:rPr lang="pl-PL" sz="1600" dirty="0" smtClean="0"/>
                        <a:t> </a:t>
                      </a:r>
                      <a:endParaRPr lang="pl-PL" sz="1600" dirty="0"/>
                    </a:p>
                  </a:txBody>
                  <a:tcPr marL="91452" marR="91452" marT="45713" marB="45713"/>
                </a:tc>
                <a:tc>
                  <a:txBody>
                    <a:bodyPr/>
                    <a:lstStyle/>
                    <a:p>
                      <a:r>
                        <a:rPr lang="pl-PL" sz="1600" dirty="0" smtClean="0"/>
                        <a:t>arkusz dla osób nie-widomych </a:t>
                      </a:r>
                      <a:endParaRPr lang="pl-PL" sz="1600" dirty="0"/>
                    </a:p>
                  </a:txBody>
                  <a:tcPr marL="91452" marR="91452" marT="45713" marB="45713"/>
                </a:tc>
                <a:tc>
                  <a:txBody>
                    <a:bodyPr/>
                    <a:lstStyle/>
                    <a:p>
                      <a:r>
                        <a:rPr lang="pl-PL" sz="1600" dirty="0" smtClean="0"/>
                        <a:t>arkusz dla osób </a:t>
                      </a:r>
                      <a:r>
                        <a:rPr lang="pl-PL" sz="1600" dirty="0" err="1" smtClean="0"/>
                        <a:t>słabosły-szących</a:t>
                      </a:r>
                      <a:r>
                        <a:rPr lang="pl-PL" sz="1600" dirty="0" smtClean="0"/>
                        <a:t> </a:t>
                      </a:r>
                      <a:br>
                        <a:rPr lang="pl-PL" sz="1600" dirty="0" smtClean="0"/>
                      </a:br>
                      <a:r>
                        <a:rPr lang="pl-PL" sz="1600" dirty="0" smtClean="0"/>
                        <a:t>i </a:t>
                      </a:r>
                      <a:r>
                        <a:rPr lang="pl-PL" sz="1600" dirty="0" err="1" smtClean="0"/>
                        <a:t>niesłyszą-cych</a:t>
                      </a:r>
                      <a:endParaRPr lang="pl-PL" sz="1600" dirty="0"/>
                    </a:p>
                  </a:txBody>
                  <a:tcPr marL="91452" marR="91452" marT="45713" marB="45713"/>
                </a:tc>
                <a:tc>
                  <a:txBody>
                    <a:bodyPr/>
                    <a:lstStyle/>
                    <a:p>
                      <a:r>
                        <a:rPr lang="pl-PL" sz="1600" dirty="0" smtClean="0"/>
                        <a:t>arkusz dla osób z </a:t>
                      </a:r>
                      <a:r>
                        <a:rPr lang="pl-PL" sz="1600" dirty="0" err="1" smtClean="0"/>
                        <a:t>upośledze-niem</a:t>
                      </a:r>
                      <a:r>
                        <a:rPr lang="pl-PL" sz="1600" dirty="0" smtClean="0"/>
                        <a:t> umysłowym w stopniu lekkim </a:t>
                      </a:r>
                      <a:endParaRPr lang="pl-PL" sz="1600" dirty="0"/>
                    </a:p>
                  </a:txBody>
                  <a:tcPr marL="91452" marR="91452" marT="45713" marB="45713"/>
                </a:tc>
              </a:tr>
              <a:tr h="457183">
                <a:tc>
                  <a:txBody>
                    <a:bodyPr/>
                    <a:lstStyle/>
                    <a:p>
                      <a:endParaRPr lang="pl-PL" sz="1800"/>
                    </a:p>
                  </a:txBody>
                  <a:tcPr marL="91452" marR="91452" marT="45713" marB="4571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 smtClean="0"/>
                        <a:t>S1</a:t>
                      </a:r>
                      <a:endParaRPr lang="pl-PL" sz="2400" dirty="0"/>
                    </a:p>
                  </a:txBody>
                  <a:tcPr marL="91452" marR="91452" marT="45713" marB="4571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 smtClean="0"/>
                        <a:t>S2</a:t>
                      </a:r>
                      <a:endParaRPr lang="pl-PL" sz="2400" dirty="0"/>
                    </a:p>
                  </a:txBody>
                  <a:tcPr marL="91452" marR="91452" marT="45713" marB="4571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 smtClean="0"/>
                        <a:t>S4,5</a:t>
                      </a:r>
                      <a:endParaRPr lang="pl-PL" sz="2400" dirty="0"/>
                    </a:p>
                  </a:txBody>
                  <a:tcPr marL="91452" marR="91452" marT="45713" marB="4571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 smtClean="0"/>
                        <a:t>S6</a:t>
                      </a:r>
                      <a:endParaRPr lang="pl-PL" sz="2400" dirty="0"/>
                    </a:p>
                  </a:txBody>
                  <a:tcPr marL="91452" marR="91452" marT="45713" marB="4571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 smtClean="0"/>
                        <a:t>S7</a:t>
                      </a:r>
                      <a:endParaRPr lang="pl-PL" sz="2400" dirty="0"/>
                    </a:p>
                  </a:txBody>
                  <a:tcPr marL="91452" marR="91452" marT="45713" marB="4571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 smtClean="0"/>
                        <a:t>S8</a:t>
                      </a:r>
                      <a:endParaRPr lang="pl-PL" sz="2400" dirty="0"/>
                    </a:p>
                  </a:txBody>
                  <a:tcPr marL="91452" marR="91452" marT="45713" marB="45713" anchor="ctr"/>
                </a:tc>
              </a:tr>
              <a:tr h="695340">
                <a:tc>
                  <a:txBody>
                    <a:bodyPr/>
                    <a:lstStyle/>
                    <a:p>
                      <a:r>
                        <a:rPr lang="pl-PL" sz="1800" dirty="0" smtClean="0"/>
                        <a:t>część pierwsza </a:t>
                      </a:r>
                      <a:endParaRPr lang="pl-PL" sz="1800" dirty="0"/>
                    </a:p>
                  </a:txBody>
                  <a:tcPr marL="91452" marR="91452" marT="45713" marB="4571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 smtClean="0"/>
                        <a:t>80</a:t>
                      </a:r>
                      <a:endParaRPr lang="pl-PL" sz="2400" dirty="0"/>
                    </a:p>
                  </a:txBody>
                  <a:tcPr marL="91452" marR="91452" marT="45713" marB="4571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 smtClean="0"/>
                        <a:t>do 120 </a:t>
                      </a:r>
                      <a:endParaRPr lang="pl-PL" sz="2400" dirty="0"/>
                    </a:p>
                  </a:txBody>
                  <a:tcPr marL="91452" marR="91452" marT="45713" marB="4571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 smtClean="0"/>
                        <a:t>do 120 </a:t>
                      </a:r>
                      <a:endParaRPr lang="pl-PL" sz="2400" dirty="0"/>
                    </a:p>
                  </a:txBody>
                  <a:tcPr marL="91452" marR="91452" marT="45713" marB="4571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 smtClean="0"/>
                        <a:t>do 120 </a:t>
                      </a:r>
                      <a:endParaRPr lang="pl-PL" sz="2400" dirty="0"/>
                    </a:p>
                  </a:txBody>
                  <a:tcPr marL="91452" marR="91452" marT="45713" marB="4571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 smtClean="0"/>
                        <a:t>do 120 </a:t>
                      </a:r>
                      <a:endParaRPr lang="pl-PL" sz="2400" dirty="0"/>
                    </a:p>
                  </a:txBody>
                  <a:tcPr marL="91452" marR="91452" marT="45713" marB="4571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 smtClean="0"/>
                        <a:t>do 120 </a:t>
                      </a:r>
                      <a:endParaRPr lang="pl-PL" sz="2400" dirty="0"/>
                    </a:p>
                  </a:txBody>
                  <a:tcPr marL="91452" marR="91452" marT="45713" marB="45713" anchor="ctr"/>
                </a:tc>
              </a:tr>
              <a:tr h="640062">
                <a:tc>
                  <a:txBody>
                    <a:bodyPr/>
                    <a:lstStyle/>
                    <a:p>
                      <a:r>
                        <a:rPr lang="pl-PL" sz="1800" dirty="0" smtClean="0"/>
                        <a:t>część druga</a:t>
                      </a:r>
                      <a:endParaRPr lang="pl-PL" sz="1800" dirty="0"/>
                    </a:p>
                  </a:txBody>
                  <a:tcPr marL="91452" marR="91452" marT="45713" marB="4571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 smtClean="0"/>
                        <a:t>45 </a:t>
                      </a:r>
                      <a:endParaRPr lang="pl-PL" sz="2400" dirty="0"/>
                    </a:p>
                  </a:txBody>
                  <a:tcPr marL="91452" marR="91452" marT="45713" marB="4571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 smtClean="0"/>
                        <a:t>do 70 </a:t>
                      </a:r>
                      <a:endParaRPr lang="pl-PL" sz="2400" dirty="0"/>
                    </a:p>
                  </a:txBody>
                  <a:tcPr marL="91452" marR="91452" marT="45713" marB="4571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 smtClean="0"/>
                        <a:t>do 70 </a:t>
                      </a:r>
                      <a:endParaRPr lang="pl-PL" sz="2400" dirty="0"/>
                    </a:p>
                  </a:txBody>
                  <a:tcPr marL="91452" marR="91452" marT="45713" marB="4571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 smtClean="0"/>
                        <a:t>do 70</a:t>
                      </a:r>
                      <a:endParaRPr lang="pl-PL" sz="2400" dirty="0"/>
                    </a:p>
                  </a:txBody>
                  <a:tcPr marL="91452" marR="91452" marT="45713" marB="4571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 smtClean="0"/>
                        <a:t>do 70</a:t>
                      </a:r>
                      <a:endParaRPr lang="pl-PL" sz="2400" dirty="0"/>
                    </a:p>
                  </a:txBody>
                  <a:tcPr marL="91452" marR="91452" marT="45713" marB="4571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 smtClean="0"/>
                        <a:t>do 70 </a:t>
                      </a:r>
                      <a:endParaRPr lang="pl-PL" sz="2400" dirty="0"/>
                    </a:p>
                  </a:txBody>
                  <a:tcPr marL="91452" marR="91452" marT="45713" marB="45713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030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54569" y="116632"/>
            <a:ext cx="7289800" cy="754980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symbole arkuszy</a:t>
            </a:r>
            <a:endParaRPr lang="pl-PL" dirty="0"/>
          </a:p>
        </p:txBody>
      </p:sp>
      <p:sp>
        <p:nvSpPr>
          <p:cNvPr id="52227" name="pole tekstowe 2"/>
          <p:cNvSpPr txBox="1">
            <a:spLocks noChangeArrowheads="1"/>
          </p:cNvSpPr>
          <p:nvPr/>
        </p:nvSpPr>
        <p:spPr bwMode="auto">
          <a:xfrm>
            <a:off x="573964" y="5373216"/>
            <a:ext cx="2737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itchFamily="34" charset="-18"/>
              <a:buChar char=" "/>
              <a:defRPr sz="2200">
                <a:solidFill>
                  <a:schemeClr val="tx1"/>
                </a:solidFill>
                <a:latin typeface="Tw Cen MT" pitchFamily="34" charset="-18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>
                <a:solidFill>
                  <a:schemeClr val="tx1"/>
                </a:solidFill>
                <a:latin typeface="Tw Cen MT" pitchFamily="34" charset="-18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>
                <a:solidFill>
                  <a:schemeClr val="tx1"/>
                </a:solidFill>
                <a:latin typeface="Tw Cen MT" pitchFamily="34" charset="-18"/>
              </a:defRPr>
            </a:lvl3pPr>
            <a:lvl4pPr marL="1600200" indent="-228600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>
                <a:solidFill>
                  <a:schemeClr val="tx1"/>
                </a:solidFill>
                <a:latin typeface="Tw Cen MT" pitchFamily="34" charset="-18"/>
              </a:defRPr>
            </a:lvl4pPr>
            <a:lvl5pPr marL="2057400" indent="-228600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>
                <a:solidFill>
                  <a:schemeClr val="tx1"/>
                </a:solidFill>
                <a:latin typeface="Tw Cen MT" pitchFamily="34" charset="-1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>
                <a:solidFill>
                  <a:schemeClr val="tx1"/>
                </a:solidFill>
                <a:latin typeface="Tw Cen MT" pitchFamily="34" charset="-1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>
                <a:solidFill>
                  <a:schemeClr val="tx1"/>
                </a:solidFill>
                <a:latin typeface="Tw Cen MT" pitchFamily="34" charset="-1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>
                <a:solidFill>
                  <a:schemeClr val="tx1"/>
                </a:solidFill>
                <a:latin typeface="Tw Cen MT" pitchFamily="34" charset="-1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>
                <a:solidFill>
                  <a:schemeClr val="tx1"/>
                </a:solidFill>
                <a:latin typeface="Tw Cen MT" pitchFamily="34" charset="-18"/>
              </a:defRPr>
            </a:lvl9pPr>
          </a:lstStyle>
          <a:p>
            <a:pPr algn="ctr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pl-PL" altLang="pl-PL" sz="3200" b="1" dirty="0">
                <a:solidFill>
                  <a:srgbClr val="000000"/>
                </a:solidFill>
                <a:latin typeface="Arial" charset="0"/>
                <a:cs typeface="Arial" charset="0"/>
              </a:rPr>
              <a:t>Sprawdzian</a:t>
            </a:r>
          </a:p>
        </p:txBody>
      </p:sp>
      <p:sp>
        <p:nvSpPr>
          <p:cNvPr id="21" name="Symbol zastępczy zawartości 4"/>
          <p:cNvSpPr txBox="1">
            <a:spLocks/>
          </p:cNvSpPr>
          <p:nvPr/>
        </p:nvSpPr>
        <p:spPr>
          <a:xfrm>
            <a:off x="573964" y="908720"/>
            <a:ext cx="7467600" cy="53181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  <a:defRPr/>
            </a:pPr>
            <a:r>
              <a:rPr lang="pl-PL" dirty="0" smtClean="0">
                <a:solidFill>
                  <a:prstClr val="black"/>
                </a:solidFill>
                <a:latin typeface="Arial"/>
              </a:rPr>
              <a:t>Przykładowy symbol arkusza</a:t>
            </a:r>
          </a:p>
          <a:p>
            <a:pPr>
              <a:defRPr/>
            </a:pPr>
            <a:endParaRPr lang="pl-PL" dirty="0">
              <a:solidFill>
                <a:prstClr val="black"/>
              </a:solidFill>
              <a:latin typeface="Arial"/>
            </a:endParaRPr>
          </a:p>
        </p:txBody>
      </p:sp>
      <p:sp>
        <p:nvSpPr>
          <p:cNvPr id="52229" name="pole tekstowe 4"/>
          <p:cNvSpPr txBox="1">
            <a:spLocks noChangeArrowheads="1"/>
          </p:cNvSpPr>
          <p:nvPr/>
        </p:nvSpPr>
        <p:spPr bwMode="auto">
          <a:xfrm>
            <a:off x="2021397" y="4573988"/>
            <a:ext cx="14922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itchFamily="34" charset="-18"/>
              <a:buChar char=" "/>
              <a:defRPr sz="2200">
                <a:solidFill>
                  <a:schemeClr val="tx1"/>
                </a:solidFill>
                <a:latin typeface="Tw Cen MT" pitchFamily="34" charset="-18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>
                <a:solidFill>
                  <a:schemeClr val="tx1"/>
                </a:solidFill>
                <a:latin typeface="Tw Cen MT" pitchFamily="34" charset="-18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>
                <a:solidFill>
                  <a:schemeClr val="tx1"/>
                </a:solidFill>
                <a:latin typeface="Tw Cen MT" pitchFamily="34" charset="-18"/>
              </a:defRPr>
            </a:lvl3pPr>
            <a:lvl4pPr marL="1600200" indent="-228600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>
                <a:solidFill>
                  <a:schemeClr val="tx1"/>
                </a:solidFill>
                <a:latin typeface="Tw Cen MT" pitchFamily="34" charset="-18"/>
              </a:defRPr>
            </a:lvl4pPr>
            <a:lvl5pPr marL="2057400" indent="-228600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>
                <a:solidFill>
                  <a:schemeClr val="tx1"/>
                </a:solidFill>
                <a:latin typeface="Tw Cen MT" pitchFamily="34" charset="-1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>
                <a:solidFill>
                  <a:schemeClr val="tx1"/>
                </a:solidFill>
                <a:latin typeface="Tw Cen MT" pitchFamily="34" charset="-1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>
                <a:solidFill>
                  <a:schemeClr val="tx1"/>
                </a:solidFill>
                <a:latin typeface="Tw Cen MT" pitchFamily="34" charset="-1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>
                <a:solidFill>
                  <a:schemeClr val="tx1"/>
                </a:solidFill>
                <a:latin typeface="Tw Cen MT" pitchFamily="34" charset="-1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>
                <a:solidFill>
                  <a:schemeClr val="tx1"/>
                </a:solidFill>
                <a:latin typeface="Tw Cen MT" pitchFamily="34" charset="-18"/>
              </a:defRPr>
            </a:lvl9pPr>
          </a:lstStyle>
          <a:p>
            <a:pPr algn="ctr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pl-PL" altLang="pl-PL" sz="18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Część/język</a:t>
            </a:r>
            <a:endParaRPr lang="pl-PL" altLang="pl-PL" sz="1800" b="1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52230" name="pole tekstowe 5"/>
          <p:cNvSpPr txBox="1">
            <a:spLocks noChangeArrowheads="1"/>
          </p:cNvSpPr>
          <p:nvPr/>
        </p:nvSpPr>
        <p:spPr bwMode="auto">
          <a:xfrm>
            <a:off x="4737894" y="4270776"/>
            <a:ext cx="10795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itchFamily="34" charset="-18"/>
              <a:buChar char=" "/>
              <a:defRPr sz="2200">
                <a:solidFill>
                  <a:schemeClr val="tx1"/>
                </a:solidFill>
                <a:latin typeface="Tw Cen MT" pitchFamily="34" charset="-18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>
                <a:solidFill>
                  <a:schemeClr val="tx1"/>
                </a:solidFill>
                <a:latin typeface="Tw Cen MT" pitchFamily="34" charset="-18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>
                <a:solidFill>
                  <a:schemeClr val="tx1"/>
                </a:solidFill>
                <a:latin typeface="Tw Cen MT" pitchFamily="34" charset="-18"/>
              </a:defRPr>
            </a:lvl3pPr>
            <a:lvl4pPr marL="1600200" indent="-228600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>
                <a:solidFill>
                  <a:schemeClr val="tx1"/>
                </a:solidFill>
                <a:latin typeface="Tw Cen MT" pitchFamily="34" charset="-18"/>
              </a:defRPr>
            </a:lvl4pPr>
            <a:lvl5pPr marL="2057400" indent="-228600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>
                <a:solidFill>
                  <a:schemeClr val="tx1"/>
                </a:solidFill>
                <a:latin typeface="Tw Cen MT" pitchFamily="34" charset="-1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>
                <a:solidFill>
                  <a:schemeClr val="tx1"/>
                </a:solidFill>
                <a:latin typeface="Tw Cen MT" pitchFamily="34" charset="-1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>
                <a:solidFill>
                  <a:schemeClr val="tx1"/>
                </a:solidFill>
                <a:latin typeface="Tw Cen MT" pitchFamily="34" charset="-1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>
                <a:solidFill>
                  <a:schemeClr val="tx1"/>
                </a:solidFill>
                <a:latin typeface="Tw Cen MT" pitchFamily="34" charset="-1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>
                <a:solidFill>
                  <a:schemeClr val="tx1"/>
                </a:solidFill>
                <a:latin typeface="Tw Cen MT" pitchFamily="34" charset="-18"/>
              </a:defRPr>
            </a:lvl9pPr>
          </a:lstStyle>
          <a:p>
            <a:pPr algn="ctr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pl-PL" altLang="pl-PL" sz="1800" b="1">
                <a:solidFill>
                  <a:srgbClr val="000000"/>
                </a:solidFill>
                <a:latin typeface="Arial" charset="0"/>
                <a:cs typeface="Arial" charset="0"/>
              </a:rPr>
              <a:t>Symbol sesji</a:t>
            </a:r>
          </a:p>
        </p:txBody>
      </p:sp>
      <p:sp>
        <p:nvSpPr>
          <p:cNvPr id="52232" name="pole tekstowe 7"/>
          <p:cNvSpPr txBox="1">
            <a:spLocks noChangeArrowheads="1"/>
          </p:cNvSpPr>
          <p:nvPr/>
        </p:nvSpPr>
        <p:spPr bwMode="auto">
          <a:xfrm>
            <a:off x="3499203" y="4593832"/>
            <a:ext cx="13081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itchFamily="34" charset="-18"/>
              <a:buChar char=" "/>
              <a:defRPr sz="2200">
                <a:solidFill>
                  <a:schemeClr val="tx1"/>
                </a:solidFill>
                <a:latin typeface="Tw Cen MT" pitchFamily="34" charset="-18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>
                <a:solidFill>
                  <a:schemeClr val="tx1"/>
                </a:solidFill>
                <a:latin typeface="Tw Cen MT" pitchFamily="34" charset="-18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>
                <a:solidFill>
                  <a:schemeClr val="tx1"/>
                </a:solidFill>
                <a:latin typeface="Tw Cen MT" pitchFamily="34" charset="-18"/>
              </a:defRPr>
            </a:lvl3pPr>
            <a:lvl4pPr marL="1600200" indent="-228600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>
                <a:solidFill>
                  <a:schemeClr val="tx1"/>
                </a:solidFill>
                <a:latin typeface="Tw Cen MT" pitchFamily="34" charset="-18"/>
              </a:defRPr>
            </a:lvl4pPr>
            <a:lvl5pPr marL="2057400" indent="-228600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>
                <a:solidFill>
                  <a:schemeClr val="tx1"/>
                </a:solidFill>
                <a:latin typeface="Tw Cen MT" pitchFamily="34" charset="-1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>
                <a:solidFill>
                  <a:schemeClr val="tx1"/>
                </a:solidFill>
                <a:latin typeface="Tw Cen MT" pitchFamily="34" charset="-1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>
                <a:solidFill>
                  <a:schemeClr val="tx1"/>
                </a:solidFill>
                <a:latin typeface="Tw Cen MT" pitchFamily="34" charset="-1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>
                <a:solidFill>
                  <a:schemeClr val="tx1"/>
                </a:solidFill>
                <a:latin typeface="Tw Cen MT" pitchFamily="34" charset="-1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>
                <a:solidFill>
                  <a:schemeClr val="tx1"/>
                </a:solidFill>
                <a:latin typeface="Tw Cen MT" pitchFamily="34" charset="-18"/>
              </a:defRPr>
            </a:lvl9pPr>
          </a:lstStyle>
          <a:p>
            <a:pPr algn="ctr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pl-PL" altLang="pl-PL" sz="1800" b="1" dirty="0">
                <a:solidFill>
                  <a:srgbClr val="000000"/>
                </a:solidFill>
                <a:latin typeface="Arial" charset="0"/>
                <a:cs typeface="Arial" charset="0"/>
              </a:rPr>
              <a:t>Rodzaj arkusza</a:t>
            </a:r>
          </a:p>
        </p:txBody>
      </p:sp>
      <p:graphicFrame>
        <p:nvGraphicFramePr>
          <p:cNvPr id="27" name="Tabela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3223195"/>
              </p:ext>
            </p:extLst>
          </p:nvPr>
        </p:nvGraphicFramePr>
        <p:xfrm>
          <a:off x="1591469" y="3170638"/>
          <a:ext cx="3995736" cy="792163"/>
        </p:xfrm>
        <a:graphic>
          <a:graphicData uri="http://schemas.openxmlformats.org/drawingml/2006/table">
            <a:tbl>
              <a:tblPr firstRow="1" bandRow="1"/>
              <a:tblGrid>
                <a:gridCol w="437055"/>
                <a:gridCol w="437055"/>
                <a:gridCol w="437055"/>
                <a:gridCol w="437055"/>
                <a:gridCol w="437055"/>
                <a:gridCol w="437055"/>
                <a:gridCol w="437055"/>
                <a:gridCol w="936351"/>
              </a:tblGrid>
              <a:tr h="7921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pl-PL" sz="3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pl-PL" sz="3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7" marR="91447" marT="45724" marB="45724" anchor="ctr" anchorCtr="1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pl-PL" sz="3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endParaRPr lang="pl-PL" sz="3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7" marR="91447" marT="45724" marB="45724" anchor="ctr" anchorCtr="1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pl-PL" sz="3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pl-PL" sz="3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7" marR="91447" marT="45724" marB="45724" anchor="ctr" anchorCtr="1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3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endParaRPr lang="pl-PL" sz="3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7" marR="91447" marT="45724" marB="45724" anchor="ctr" anchorCtr="1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3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pl-PL" sz="3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7" marR="91447" marT="45724" marB="45724" anchor="ctr" anchorCtr="1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pl-PL" sz="3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pl-PL" sz="3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7" marR="91447" marT="45724" marB="45724" anchor="ctr" anchorCtr="1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pl-PL" sz="3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pl-PL" sz="3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7" marR="91447" marT="45724" marB="45724" anchor="ctr" anchorCtr="1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pl-PL" sz="3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152</a:t>
                      </a:r>
                      <a:endParaRPr lang="pl-PL" sz="3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7" marR="91447" marT="45724" marB="45724" anchor="ctr" anchorCtr="1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</a:tr>
            </a:tbl>
          </a:graphicData>
        </a:graphic>
      </p:graphicFrame>
      <p:cxnSp>
        <p:nvCxnSpPr>
          <p:cNvPr id="52249" name="Łącznik prosty ze strzałką 27"/>
          <p:cNvCxnSpPr>
            <a:cxnSpLocks noChangeShapeType="1"/>
          </p:cNvCxnSpPr>
          <p:nvPr/>
        </p:nvCxnSpPr>
        <p:spPr bwMode="auto">
          <a:xfrm flipH="1" flipV="1">
            <a:off x="1894344" y="3948514"/>
            <a:ext cx="48120" cy="1556839"/>
          </a:xfrm>
          <a:prstGeom prst="straightConnector1">
            <a:avLst/>
          </a:prstGeom>
          <a:noFill/>
          <a:ln w="63500" algn="ctr">
            <a:solidFill>
              <a:srgbClr val="FF0000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2250" name="Łącznik prosty ze strzałką 29"/>
          <p:cNvCxnSpPr>
            <a:cxnSpLocks noChangeShapeType="1"/>
          </p:cNvCxnSpPr>
          <p:nvPr/>
        </p:nvCxnSpPr>
        <p:spPr bwMode="auto">
          <a:xfrm flipH="1" flipV="1">
            <a:off x="3536157" y="3948514"/>
            <a:ext cx="503956" cy="688043"/>
          </a:xfrm>
          <a:prstGeom prst="straightConnector1">
            <a:avLst/>
          </a:prstGeom>
          <a:noFill/>
          <a:ln w="34925" algn="ctr">
            <a:solidFill>
              <a:srgbClr val="FF0000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2251" name="Łącznik prosty ze strzałką 32"/>
          <p:cNvCxnSpPr>
            <a:cxnSpLocks noChangeShapeType="1"/>
          </p:cNvCxnSpPr>
          <p:nvPr/>
        </p:nvCxnSpPr>
        <p:spPr bwMode="auto">
          <a:xfrm flipH="1" flipV="1">
            <a:off x="2375695" y="3960393"/>
            <a:ext cx="392112" cy="613595"/>
          </a:xfrm>
          <a:prstGeom prst="straightConnector1">
            <a:avLst/>
          </a:prstGeom>
          <a:noFill/>
          <a:ln w="34925" algn="ctr">
            <a:solidFill>
              <a:srgbClr val="FF0000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2253" name="Łącznik prosty ze strzałką 34"/>
          <p:cNvCxnSpPr>
            <a:cxnSpLocks noChangeShapeType="1"/>
          </p:cNvCxnSpPr>
          <p:nvPr/>
        </p:nvCxnSpPr>
        <p:spPr bwMode="auto">
          <a:xfrm flipH="1" flipV="1">
            <a:off x="5007769" y="3940576"/>
            <a:ext cx="184150" cy="330200"/>
          </a:xfrm>
          <a:prstGeom prst="straightConnector1">
            <a:avLst/>
          </a:prstGeom>
          <a:noFill/>
          <a:ln w="34925" algn="ctr">
            <a:solidFill>
              <a:srgbClr val="FF0000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" name="Łącznik prosty ze strzałką 29"/>
          <p:cNvCxnSpPr>
            <a:cxnSpLocks noChangeShapeType="1"/>
          </p:cNvCxnSpPr>
          <p:nvPr/>
        </p:nvCxnSpPr>
        <p:spPr bwMode="auto">
          <a:xfrm flipH="1">
            <a:off x="3131840" y="2532868"/>
            <a:ext cx="287932" cy="608100"/>
          </a:xfrm>
          <a:prstGeom prst="straightConnector1">
            <a:avLst/>
          </a:prstGeom>
          <a:noFill/>
          <a:ln w="34925" algn="ctr">
            <a:solidFill>
              <a:srgbClr val="FF0000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5" name="pole tekstowe 7"/>
          <p:cNvSpPr txBox="1">
            <a:spLocks noChangeArrowheads="1"/>
          </p:cNvSpPr>
          <p:nvPr/>
        </p:nvSpPr>
        <p:spPr bwMode="auto">
          <a:xfrm>
            <a:off x="2221031" y="1886537"/>
            <a:ext cx="255634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itchFamily="34" charset="-18"/>
              <a:buChar char=" "/>
              <a:defRPr sz="2200">
                <a:solidFill>
                  <a:schemeClr val="tx1"/>
                </a:solidFill>
                <a:latin typeface="Tw Cen MT" pitchFamily="34" charset="-18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>
                <a:solidFill>
                  <a:schemeClr val="tx1"/>
                </a:solidFill>
                <a:latin typeface="Tw Cen MT" pitchFamily="34" charset="-18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>
                <a:solidFill>
                  <a:schemeClr val="tx1"/>
                </a:solidFill>
                <a:latin typeface="Tw Cen MT" pitchFamily="34" charset="-18"/>
              </a:defRPr>
            </a:lvl3pPr>
            <a:lvl4pPr marL="1600200" indent="-228600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>
                <a:solidFill>
                  <a:schemeClr val="tx1"/>
                </a:solidFill>
                <a:latin typeface="Tw Cen MT" pitchFamily="34" charset="-18"/>
              </a:defRPr>
            </a:lvl4pPr>
            <a:lvl5pPr marL="2057400" indent="-228600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>
                <a:solidFill>
                  <a:schemeClr val="tx1"/>
                </a:solidFill>
                <a:latin typeface="Tw Cen MT" pitchFamily="34" charset="-1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>
                <a:solidFill>
                  <a:schemeClr val="tx1"/>
                </a:solidFill>
                <a:latin typeface="Tw Cen MT" pitchFamily="34" charset="-1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>
                <a:solidFill>
                  <a:schemeClr val="tx1"/>
                </a:solidFill>
                <a:latin typeface="Tw Cen MT" pitchFamily="34" charset="-1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>
                <a:solidFill>
                  <a:schemeClr val="tx1"/>
                </a:solidFill>
                <a:latin typeface="Tw Cen MT" pitchFamily="34" charset="-1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>
                <a:solidFill>
                  <a:schemeClr val="tx1"/>
                </a:solidFill>
                <a:latin typeface="Tw Cen MT" pitchFamily="34" charset="-18"/>
              </a:defRPr>
            </a:lvl9pPr>
          </a:lstStyle>
          <a:p>
            <a:pPr algn="ctr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pl-PL" altLang="pl-PL" sz="18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Język  mniejszości narodowych</a:t>
            </a:r>
            <a:endParaRPr lang="pl-PL" altLang="pl-PL" sz="1800" b="1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175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54569" y="116632"/>
            <a:ext cx="7289800" cy="754980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symbole arkuszy</a:t>
            </a:r>
            <a:endParaRPr lang="pl-PL" dirty="0"/>
          </a:p>
        </p:txBody>
      </p:sp>
      <p:sp>
        <p:nvSpPr>
          <p:cNvPr id="52227" name="pole tekstowe 2"/>
          <p:cNvSpPr txBox="1">
            <a:spLocks noChangeArrowheads="1"/>
          </p:cNvSpPr>
          <p:nvPr/>
        </p:nvSpPr>
        <p:spPr bwMode="auto">
          <a:xfrm>
            <a:off x="573964" y="5373216"/>
            <a:ext cx="2737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itchFamily="34" charset="-18"/>
              <a:buChar char=" "/>
              <a:defRPr sz="2200">
                <a:solidFill>
                  <a:schemeClr val="tx1"/>
                </a:solidFill>
                <a:latin typeface="Tw Cen MT" pitchFamily="34" charset="-18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>
                <a:solidFill>
                  <a:schemeClr val="tx1"/>
                </a:solidFill>
                <a:latin typeface="Tw Cen MT" pitchFamily="34" charset="-18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>
                <a:solidFill>
                  <a:schemeClr val="tx1"/>
                </a:solidFill>
                <a:latin typeface="Tw Cen MT" pitchFamily="34" charset="-18"/>
              </a:defRPr>
            </a:lvl3pPr>
            <a:lvl4pPr marL="1600200" indent="-228600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>
                <a:solidFill>
                  <a:schemeClr val="tx1"/>
                </a:solidFill>
                <a:latin typeface="Tw Cen MT" pitchFamily="34" charset="-18"/>
              </a:defRPr>
            </a:lvl4pPr>
            <a:lvl5pPr marL="2057400" indent="-228600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>
                <a:solidFill>
                  <a:schemeClr val="tx1"/>
                </a:solidFill>
                <a:latin typeface="Tw Cen MT" pitchFamily="34" charset="-1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>
                <a:solidFill>
                  <a:schemeClr val="tx1"/>
                </a:solidFill>
                <a:latin typeface="Tw Cen MT" pitchFamily="34" charset="-1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>
                <a:solidFill>
                  <a:schemeClr val="tx1"/>
                </a:solidFill>
                <a:latin typeface="Tw Cen MT" pitchFamily="34" charset="-1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>
                <a:solidFill>
                  <a:schemeClr val="tx1"/>
                </a:solidFill>
                <a:latin typeface="Tw Cen MT" pitchFamily="34" charset="-1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>
                <a:solidFill>
                  <a:schemeClr val="tx1"/>
                </a:solidFill>
                <a:latin typeface="Tw Cen MT" pitchFamily="34" charset="-18"/>
              </a:defRPr>
            </a:lvl9pPr>
          </a:lstStyle>
          <a:p>
            <a:pPr algn="ctr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pl-PL" altLang="pl-PL" sz="3200" b="1" dirty="0">
                <a:solidFill>
                  <a:srgbClr val="000000"/>
                </a:solidFill>
                <a:latin typeface="Arial" charset="0"/>
                <a:cs typeface="Arial" charset="0"/>
              </a:rPr>
              <a:t>Sprawdzian</a:t>
            </a:r>
          </a:p>
        </p:txBody>
      </p:sp>
      <p:sp>
        <p:nvSpPr>
          <p:cNvPr id="21" name="Symbol zastępczy zawartości 4"/>
          <p:cNvSpPr txBox="1">
            <a:spLocks/>
          </p:cNvSpPr>
          <p:nvPr/>
        </p:nvSpPr>
        <p:spPr>
          <a:xfrm>
            <a:off x="573964" y="908720"/>
            <a:ext cx="7467600" cy="53181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  <a:defRPr/>
            </a:pPr>
            <a:r>
              <a:rPr lang="pl-PL" dirty="0" smtClean="0">
                <a:solidFill>
                  <a:prstClr val="black"/>
                </a:solidFill>
                <a:latin typeface="Arial"/>
              </a:rPr>
              <a:t>Przykładowy symbol arkusza</a:t>
            </a:r>
          </a:p>
          <a:p>
            <a:pPr>
              <a:defRPr/>
            </a:pPr>
            <a:endParaRPr lang="pl-PL" dirty="0">
              <a:solidFill>
                <a:prstClr val="black"/>
              </a:solidFill>
              <a:latin typeface="Arial"/>
            </a:endParaRPr>
          </a:p>
        </p:txBody>
      </p:sp>
      <p:sp>
        <p:nvSpPr>
          <p:cNvPr id="52229" name="pole tekstowe 4"/>
          <p:cNvSpPr txBox="1">
            <a:spLocks noChangeArrowheads="1"/>
          </p:cNvSpPr>
          <p:nvPr/>
        </p:nvSpPr>
        <p:spPr bwMode="auto">
          <a:xfrm>
            <a:off x="2021397" y="4573988"/>
            <a:ext cx="14922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itchFamily="34" charset="-18"/>
              <a:buChar char=" "/>
              <a:defRPr sz="2200">
                <a:solidFill>
                  <a:schemeClr val="tx1"/>
                </a:solidFill>
                <a:latin typeface="Tw Cen MT" pitchFamily="34" charset="-18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>
                <a:solidFill>
                  <a:schemeClr val="tx1"/>
                </a:solidFill>
                <a:latin typeface="Tw Cen MT" pitchFamily="34" charset="-18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>
                <a:solidFill>
                  <a:schemeClr val="tx1"/>
                </a:solidFill>
                <a:latin typeface="Tw Cen MT" pitchFamily="34" charset="-18"/>
              </a:defRPr>
            </a:lvl3pPr>
            <a:lvl4pPr marL="1600200" indent="-228600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>
                <a:solidFill>
                  <a:schemeClr val="tx1"/>
                </a:solidFill>
                <a:latin typeface="Tw Cen MT" pitchFamily="34" charset="-18"/>
              </a:defRPr>
            </a:lvl4pPr>
            <a:lvl5pPr marL="2057400" indent="-228600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>
                <a:solidFill>
                  <a:schemeClr val="tx1"/>
                </a:solidFill>
                <a:latin typeface="Tw Cen MT" pitchFamily="34" charset="-1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>
                <a:solidFill>
                  <a:schemeClr val="tx1"/>
                </a:solidFill>
                <a:latin typeface="Tw Cen MT" pitchFamily="34" charset="-1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>
                <a:solidFill>
                  <a:schemeClr val="tx1"/>
                </a:solidFill>
                <a:latin typeface="Tw Cen MT" pitchFamily="34" charset="-1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>
                <a:solidFill>
                  <a:schemeClr val="tx1"/>
                </a:solidFill>
                <a:latin typeface="Tw Cen MT" pitchFamily="34" charset="-1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>
                <a:solidFill>
                  <a:schemeClr val="tx1"/>
                </a:solidFill>
                <a:latin typeface="Tw Cen MT" pitchFamily="34" charset="-18"/>
              </a:defRPr>
            </a:lvl9pPr>
          </a:lstStyle>
          <a:p>
            <a:pPr algn="ctr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pl-PL" altLang="pl-PL" sz="18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Część/język</a:t>
            </a:r>
            <a:endParaRPr lang="pl-PL" altLang="pl-PL" sz="1800" b="1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52230" name="pole tekstowe 5"/>
          <p:cNvSpPr txBox="1">
            <a:spLocks noChangeArrowheads="1"/>
          </p:cNvSpPr>
          <p:nvPr/>
        </p:nvSpPr>
        <p:spPr bwMode="auto">
          <a:xfrm>
            <a:off x="4737894" y="4270776"/>
            <a:ext cx="10795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itchFamily="34" charset="-18"/>
              <a:buChar char=" "/>
              <a:defRPr sz="2200">
                <a:solidFill>
                  <a:schemeClr val="tx1"/>
                </a:solidFill>
                <a:latin typeface="Tw Cen MT" pitchFamily="34" charset="-18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>
                <a:solidFill>
                  <a:schemeClr val="tx1"/>
                </a:solidFill>
                <a:latin typeface="Tw Cen MT" pitchFamily="34" charset="-18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>
                <a:solidFill>
                  <a:schemeClr val="tx1"/>
                </a:solidFill>
                <a:latin typeface="Tw Cen MT" pitchFamily="34" charset="-18"/>
              </a:defRPr>
            </a:lvl3pPr>
            <a:lvl4pPr marL="1600200" indent="-228600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>
                <a:solidFill>
                  <a:schemeClr val="tx1"/>
                </a:solidFill>
                <a:latin typeface="Tw Cen MT" pitchFamily="34" charset="-18"/>
              </a:defRPr>
            </a:lvl4pPr>
            <a:lvl5pPr marL="2057400" indent="-228600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>
                <a:solidFill>
                  <a:schemeClr val="tx1"/>
                </a:solidFill>
                <a:latin typeface="Tw Cen MT" pitchFamily="34" charset="-1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>
                <a:solidFill>
                  <a:schemeClr val="tx1"/>
                </a:solidFill>
                <a:latin typeface="Tw Cen MT" pitchFamily="34" charset="-1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>
                <a:solidFill>
                  <a:schemeClr val="tx1"/>
                </a:solidFill>
                <a:latin typeface="Tw Cen MT" pitchFamily="34" charset="-1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>
                <a:solidFill>
                  <a:schemeClr val="tx1"/>
                </a:solidFill>
                <a:latin typeface="Tw Cen MT" pitchFamily="34" charset="-1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>
                <a:solidFill>
                  <a:schemeClr val="tx1"/>
                </a:solidFill>
                <a:latin typeface="Tw Cen MT" pitchFamily="34" charset="-18"/>
              </a:defRPr>
            </a:lvl9pPr>
          </a:lstStyle>
          <a:p>
            <a:pPr algn="ctr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pl-PL" altLang="pl-PL" sz="1800" b="1">
                <a:solidFill>
                  <a:srgbClr val="000000"/>
                </a:solidFill>
                <a:latin typeface="Arial" charset="0"/>
                <a:cs typeface="Arial" charset="0"/>
              </a:rPr>
              <a:t>Symbol sesji</a:t>
            </a:r>
          </a:p>
        </p:txBody>
      </p:sp>
      <p:sp>
        <p:nvSpPr>
          <p:cNvPr id="52232" name="pole tekstowe 7"/>
          <p:cNvSpPr txBox="1">
            <a:spLocks noChangeArrowheads="1"/>
          </p:cNvSpPr>
          <p:nvPr/>
        </p:nvSpPr>
        <p:spPr bwMode="auto">
          <a:xfrm>
            <a:off x="3499203" y="4593832"/>
            <a:ext cx="13081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itchFamily="34" charset="-18"/>
              <a:buChar char=" "/>
              <a:defRPr sz="2200">
                <a:solidFill>
                  <a:schemeClr val="tx1"/>
                </a:solidFill>
                <a:latin typeface="Tw Cen MT" pitchFamily="34" charset="-18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>
                <a:solidFill>
                  <a:schemeClr val="tx1"/>
                </a:solidFill>
                <a:latin typeface="Tw Cen MT" pitchFamily="34" charset="-18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>
                <a:solidFill>
                  <a:schemeClr val="tx1"/>
                </a:solidFill>
                <a:latin typeface="Tw Cen MT" pitchFamily="34" charset="-18"/>
              </a:defRPr>
            </a:lvl3pPr>
            <a:lvl4pPr marL="1600200" indent="-228600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>
                <a:solidFill>
                  <a:schemeClr val="tx1"/>
                </a:solidFill>
                <a:latin typeface="Tw Cen MT" pitchFamily="34" charset="-18"/>
              </a:defRPr>
            </a:lvl4pPr>
            <a:lvl5pPr marL="2057400" indent="-228600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>
                <a:solidFill>
                  <a:schemeClr val="tx1"/>
                </a:solidFill>
                <a:latin typeface="Tw Cen MT" pitchFamily="34" charset="-1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>
                <a:solidFill>
                  <a:schemeClr val="tx1"/>
                </a:solidFill>
                <a:latin typeface="Tw Cen MT" pitchFamily="34" charset="-1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>
                <a:solidFill>
                  <a:schemeClr val="tx1"/>
                </a:solidFill>
                <a:latin typeface="Tw Cen MT" pitchFamily="34" charset="-1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>
                <a:solidFill>
                  <a:schemeClr val="tx1"/>
                </a:solidFill>
                <a:latin typeface="Tw Cen MT" pitchFamily="34" charset="-1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>
                <a:solidFill>
                  <a:schemeClr val="tx1"/>
                </a:solidFill>
                <a:latin typeface="Tw Cen MT" pitchFamily="34" charset="-18"/>
              </a:defRPr>
            </a:lvl9pPr>
          </a:lstStyle>
          <a:p>
            <a:pPr algn="ctr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pl-PL" altLang="pl-PL" sz="1800" b="1" dirty="0">
                <a:solidFill>
                  <a:srgbClr val="000000"/>
                </a:solidFill>
                <a:latin typeface="Arial" charset="0"/>
                <a:cs typeface="Arial" charset="0"/>
              </a:rPr>
              <a:t>Rodzaj arkusza</a:t>
            </a:r>
          </a:p>
        </p:txBody>
      </p:sp>
      <p:graphicFrame>
        <p:nvGraphicFramePr>
          <p:cNvPr id="27" name="Tabela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9500065"/>
              </p:ext>
            </p:extLst>
          </p:nvPr>
        </p:nvGraphicFramePr>
        <p:xfrm>
          <a:off x="1591469" y="3170638"/>
          <a:ext cx="3121626" cy="792163"/>
        </p:xfrm>
        <a:graphic>
          <a:graphicData uri="http://schemas.openxmlformats.org/drawingml/2006/table">
            <a:tbl>
              <a:tblPr firstRow="1" bandRow="1"/>
              <a:tblGrid>
                <a:gridCol w="437055"/>
                <a:gridCol w="437055"/>
                <a:gridCol w="437055"/>
                <a:gridCol w="437055"/>
                <a:gridCol w="437055"/>
                <a:gridCol w="936351"/>
              </a:tblGrid>
              <a:tr h="7921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pl-PL" sz="3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pl-PL" sz="3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7" marR="91447" marT="45724" marB="45724" anchor="ctr" anchorCtr="1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pl-PL" sz="3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endParaRPr lang="pl-PL" sz="3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7" marR="91447" marT="45724" marB="45724" anchor="ctr" anchorCtr="1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pl-PL" sz="3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pl-PL" sz="3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7" marR="91447" marT="45724" marB="45724" anchor="ctr" anchorCtr="1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pl-PL" sz="3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pl-PL" sz="3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7" marR="91447" marT="45724" marB="45724" anchor="ctr" anchorCtr="1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pl-PL" sz="3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pl-PL" sz="3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7" marR="91447" marT="45724" marB="45724" anchor="ctr" anchorCtr="1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pl-PL" sz="3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152</a:t>
                      </a:r>
                      <a:endParaRPr lang="pl-PL" sz="3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7" marR="91447" marT="45724" marB="45724" anchor="ctr" anchorCtr="1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</a:tr>
            </a:tbl>
          </a:graphicData>
        </a:graphic>
      </p:graphicFrame>
      <p:cxnSp>
        <p:nvCxnSpPr>
          <p:cNvPr id="52249" name="Łącznik prosty ze strzałką 27"/>
          <p:cNvCxnSpPr>
            <a:cxnSpLocks noChangeShapeType="1"/>
          </p:cNvCxnSpPr>
          <p:nvPr/>
        </p:nvCxnSpPr>
        <p:spPr bwMode="auto">
          <a:xfrm flipH="1" flipV="1">
            <a:off x="1894344" y="3948514"/>
            <a:ext cx="48120" cy="1556839"/>
          </a:xfrm>
          <a:prstGeom prst="straightConnector1">
            <a:avLst/>
          </a:prstGeom>
          <a:noFill/>
          <a:ln w="63500" algn="ctr">
            <a:solidFill>
              <a:srgbClr val="FF0000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2250" name="Łącznik prosty ze strzałką 29"/>
          <p:cNvCxnSpPr>
            <a:cxnSpLocks noChangeShapeType="1"/>
            <a:endCxn id="27" idx="2"/>
          </p:cNvCxnSpPr>
          <p:nvPr/>
        </p:nvCxnSpPr>
        <p:spPr bwMode="auto">
          <a:xfrm flipH="1" flipV="1">
            <a:off x="3152282" y="3962801"/>
            <a:ext cx="887831" cy="673757"/>
          </a:xfrm>
          <a:prstGeom prst="straightConnector1">
            <a:avLst/>
          </a:prstGeom>
          <a:noFill/>
          <a:ln w="34925" algn="ctr">
            <a:solidFill>
              <a:srgbClr val="FF0000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2251" name="Łącznik prosty ze strzałką 32"/>
          <p:cNvCxnSpPr>
            <a:cxnSpLocks noChangeShapeType="1"/>
          </p:cNvCxnSpPr>
          <p:nvPr/>
        </p:nvCxnSpPr>
        <p:spPr bwMode="auto">
          <a:xfrm flipH="1" flipV="1">
            <a:off x="2375695" y="3960393"/>
            <a:ext cx="392112" cy="613595"/>
          </a:xfrm>
          <a:prstGeom prst="straightConnector1">
            <a:avLst/>
          </a:prstGeom>
          <a:noFill/>
          <a:ln w="34925" algn="ctr">
            <a:solidFill>
              <a:srgbClr val="FF0000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2253" name="Łącznik prosty ze strzałką 34"/>
          <p:cNvCxnSpPr>
            <a:cxnSpLocks noChangeShapeType="1"/>
          </p:cNvCxnSpPr>
          <p:nvPr/>
        </p:nvCxnSpPr>
        <p:spPr bwMode="auto">
          <a:xfrm flipH="1" flipV="1">
            <a:off x="4427984" y="3797702"/>
            <a:ext cx="720080" cy="501977"/>
          </a:xfrm>
          <a:prstGeom prst="straightConnector1">
            <a:avLst/>
          </a:prstGeom>
          <a:noFill/>
          <a:ln w="34925" algn="ctr">
            <a:solidFill>
              <a:srgbClr val="FF0000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1201306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68350" y="585788"/>
            <a:ext cx="7289800" cy="610964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pl-PL" dirty="0" smtClean="0"/>
              <a:t>symbole arkuszy</a:t>
            </a:r>
            <a:endParaRPr lang="pl-PL" dirty="0"/>
          </a:p>
        </p:txBody>
      </p:sp>
      <p:graphicFrame>
        <p:nvGraphicFramePr>
          <p:cNvPr id="27" name="Tabela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6648451"/>
              </p:ext>
            </p:extLst>
          </p:nvPr>
        </p:nvGraphicFramePr>
        <p:xfrm>
          <a:off x="2267744" y="1268685"/>
          <a:ext cx="3995736" cy="792163"/>
        </p:xfrm>
        <a:graphic>
          <a:graphicData uri="http://schemas.openxmlformats.org/drawingml/2006/table">
            <a:tbl>
              <a:tblPr firstRow="1" bandRow="1"/>
              <a:tblGrid>
                <a:gridCol w="559438"/>
                <a:gridCol w="559438"/>
                <a:gridCol w="559438"/>
                <a:gridCol w="559438"/>
                <a:gridCol w="559438"/>
                <a:gridCol w="1198546"/>
              </a:tblGrid>
              <a:tr h="7921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pl-PL" sz="3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pl-PL" sz="3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7" marR="91447" marT="45724" marB="45724" anchor="ctr" anchorCtr="1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pl-PL" sz="3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endParaRPr lang="pl-PL" sz="32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7" marR="91447" marT="45724" marB="45724" anchor="ctr" anchorCtr="1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pl-PL" sz="3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pl-PL" sz="3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7" marR="91447" marT="45724" marB="45724" anchor="ctr" anchorCtr="1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pl-PL" sz="3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pl-PL" sz="3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7" marR="91447" marT="45724" marB="45724" anchor="ctr" anchorCtr="1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pl-PL" sz="3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pl-PL" sz="3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7" marR="91447" marT="45724" marB="45724" anchor="ctr" anchorCtr="1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pl-PL" sz="3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152</a:t>
                      </a:r>
                      <a:endParaRPr lang="pl-PL" sz="3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7" marR="91447" marT="45724" marB="45724" anchor="ctr" anchorCtr="1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" name="Tabela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846202"/>
              </p:ext>
            </p:extLst>
          </p:nvPr>
        </p:nvGraphicFramePr>
        <p:xfrm>
          <a:off x="1115616" y="2636912"/>
          <a:ext cx="4537075" cy="3368203"/>
        </p:xfrm>
        <a:graphic>
          <a:graphicData uri="http://schemas.openxmlformats.org/drawingml/2006/table">
            <a:tbl>
              <a:tblPr/>
              <a:tblGrid>
                <a:gridCol w="2952700"/>
                <a:gridCol w="1584375"/>
              </a:tblGrid>
              <a:tr h="375311">
                <a:tc>
                  <a:txBody>
                    <a:bodyPr/>
                    <a:lstStyle/>
                    <a:p>
                      <a:pPr algn="l" fontAlgn="b"/>
                      <a:r>
                        <a:rPr lang="pl-PL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Część lub symbol języka</a:t>
                      </a:r>
                      <a:endParaRPr lang="pl-PL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6" marR="9526" marT="950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Symbol</a:t>
                      </a:r>
                    </a:p>
                  </a:txBody>
                  <a:tcPr marL="9526" marR="9526" marT="950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5311">
                <a:tc>
                  <a:txBody>
                    <a:bodyPr/>
                    <a:lstStyle/>
                    <a:p>
                      <a:pPr algn="l" fontAlgn="b"/>
                      <a:r>
                        <a:rPr lang="pl-PL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część pierwsza</a:t>
                      </a:r>
                      <a:endParaRPr lang="pl-PL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6" marR="9526" marT="950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endParaRPr lang="pl-PL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6" marR="9526" marT="950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5311">
                <a:tc>
                  <a:txBody>
                    <a:bodyPr/>
                    <a:lstStyle/>
                    <a:p>
                      <a:pPr algn="l" fontAlgn="b"/>
                      <a:r>
                        <a:rPr lang="pl-PL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język angielski</a:t>
                      </a:r>
                      <a:endParaRPr lang="pl-PL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6" marR="9526" marT="950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lang="pl-PL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6" marR="9526" marT="950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5311">
                <a:tc>
                  <a:txBody>
                    <a:bodyPr/>
                    <a:lstStyle/>
                    <a:p>
                      <a:pPr algn="l" fontAlgn="b"/>
                      <a:r>
                        <a:rPr lang="pl-PL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język niemiecki</a:t>
                      </a:r>
                      <a:endParaRPr lang="pl-PL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6" marR="9526" marT="950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endParaRPr lang="pl-PL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6" marR="9526" marT="950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5311">
                <a:tc>
                  <a:txBody>
                    <a:bodyPr/>
                    <a:lstStyle/>
                    <a:p>
                      <a:pPr algn="l" fontAlgn="b"/>
                      <a:r>
                        <a:rPr lang="pl-PL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język francuski</a:t>
                      </a:r>
                      <a:endParaRPr lang="pl-PL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6" marR="9526" marT="950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lang="pl-PL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6" marR="9526" marT="950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5311">
                <a:tc>
                  <a:txBody>
                    <a:bodyPr/>
                    <a:lstStyle/>
                    <a:p>
                      <a:pPr algn="l" fontAlgn="b"/>
                      <a:r>
                        <a:rPr lang="pl-PL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język hiszpański</a:t>
                      </a:r>
                      <a:endParaRPr lang="pl-PL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6" marR="9526" marT="950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endParaRPr lang="pl-PL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6" marR="9526" marT="950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5311">
                <a:tc>
                  <a:txBody>
                    <a:bodyPr/>
                    <a:lstStyle/>
                    <a:p>
                      <a:pPr algn="l" fontAlgn="b"/>
                      <a:r>
                        <a:rPr lang="pl-PL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język rosyjski</a:t>
                      </a:r>
                      <a:endParaRPr lang="pl-PL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6" marR="9526" marT="950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endParaRPr lang="pl-PL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6" marR="9526" marT="950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5311">
                <a:tc>
                  <a:txBody>
                    <a:bodyPr/>
                    <a:lstStyle/>
                    <a:p>
                      <a:pPr algn="l" fontAlgn="b"/>
                      <a:r>
                        <a:rPr lang="pl-PL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język włoski</a:t>
                      </a:r>
                      <a:endParaRPr lang="pl-PL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6" marR="9526" marT="950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W</a:t>
                      </a:r>
                      <a:endParaRPr lang="pl-PL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6" marR="9526" marT="950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17" name="Łącznik prosty ze strzałką 27"/>
          <p:cNvCxnSpPr>
            <a:cxnSpLocks noChangeShapeType="1"/>
          </p:cNvCxnSpPr>
          <p:nvPr/>
        </p:nvCxnSpPr>
        <p:spPr bwMode="auto">
          <a:xfrm>
            <a:off x="3059832" y="1988840"/>
            <a:ext cx="1656184" cy="1080120"/>
          </a:xfrm>
          <a:prstGeom prst="straightConnector1">
            <a:avLst/>
          </a:prstGeom>
          <a:noFill/>
          <a:ln w="63500" algn="ctr">
            <a:solidFill>
              <a:srgbClr val="FF0000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572907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68350" y="585788"/>
            <a:ext cx="7289800" cy="610964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pl-PL" dirty="0" smtClean="0"/>
              <a:t>symbole arkuszy</a:t>
            </a:r>
            <a:endParaRPr lang="pl-PL" dirty="0"/>
          </a:p>
        </p:txBody>
      </p:sp>
      <p:graphicFrame>
        <p:nvGraphicFramePr>
          <p:cNvPr id="27" name="Tabela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5871564"/>
              </p:ext>
            </p:extLst>
          </p:nvPr>
        </p:nvGraphicFramePr>
        <p:xfrm>
          <a:off x="2267744" y="1268685"/>
          <a:ext cx="3995736" cy="792163"/>
        </p:xfrm>
        <a:graphic>
          <a:graphicData uri="http://schemas.openxmlformats.org/drawingml/2006/table">
            <a:tbl>
              <a:tblPr firstRow="1" bandRow="1"/>
              <a:tblGrid>
                <a:gridCol w="559438"/>
                <a:gridCol w="559438"/>
                <a:gridCol w="559438"/>
                <a:gridCol w="559438"/>
                <a:gridCol w="559438"/>
                <a:gridCol w="1198546"/>
              </a:tblGrid>
              <a:tr h="7921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pl-PL" sz="3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pl-PL" sz="3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7" marR="91447" marT="45724" marB="45724" anchor="ctr" anchorCtr="1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pl-PL" sz="3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endParaRPr lang="pl-PL" sz="3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7" marR="91447" marT="45724" marB="45724" anchor="ctr" anchorCtr="1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pl-PL" sz="3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pl-PL" sz="3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7" marR="91447" marT="45724" marB="45724" anchor="ctr" anchorCtr="1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pl-PL" sz="3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pl-PL" sz="32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7" marR="91447" marT="45724" marB="45724" anchor="ctr" anchorCtr="1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pl-PL" sz="3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pl-PL" sz="3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7" marR="91447" marT="45724" marB="45724" anchor="ctr" anchorCtr="1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pl-PL" sz="3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152</a:t>
                      </a:r>
                      <a:endParaRPr lang="pl-PL" sz="3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7" marR="91447" marT="45724" marB="45724" anchor="ctr" anchorCtr="1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" name="Tabela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7724706"/>
              </p:ext>
            </p:extLst>
          </p:nvPr>
        </p:nvGraphicFramePr>
        <p:xfrm>
          <a:off x="395536" y="2636912"/>
          <a:ext cx="8568952" cy="3724412"/>
        </p:xfrm>
        <a:graphic>
          <a:graphicData uri="http://schemas.openxmlformats.org/drawingml/2006/table">
            <a:tbl>
              <a:tblPr/>
              <a:tblGrid>
                <a:gridCol w="1152128"/>
                <a:gridCol w="7416824"/>
              </a:tblGrid>
              <a:tr h="375311">
                <a:tc>
                  <a:txBody>
                    <a:bodyPr/>
                    <a:lstStyle/>
                    <a:p>
                      <a:pPr algn="l" fontAlgn="b"/>
                      <a:r>
                        <a:rPr lang="pl-PL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Rodzaj arkusza</a:t>
                      </a:r>
                      <a:endParaRPr lang="pl-PL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6" marR="9526" marT="950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Odbiorca</a:t>
                      </a:r>
                      <a:endParaRPr lang="pl-PL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6" marR="9526" marT="950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5311">
                <a:tc>
                  <a:txBody>
                    <a:bodyPr/>
                    <a:lstStyle/>
                    <a:p>
                      <a:pPr algn="ctr" fontAlgn="b"/>
                      <a:r>
                        <a:rPr lang="pl-PL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S*-</a:t>
                      </a:r>
                      <a:r>
                        <a:rPr lang="pl-PL" sz="24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pl-PL" sz="24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6" marR="9526" marT="950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uczeń bez dysfunkcji, uczeń z dysleksją</a:t>
                      </a:r>
                      <a:r>
                        <a:rPr lang="pl-PL" sz="2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rozwojową</a:t>
                      </a:r>
                      <a:endParaRPr lang="pl-PL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6" marR="9526" marT="950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5311">
                <a:tc>
                  <a:txBody>
                    <a:bodyPr/>
                    <a:lstStyle/>
                    <a:p>
                      <a:pPr algn="ctr" fontAlgn="b"/>
                      <a:r>
                        <a:rPr lang="pl-PL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S*-</a:t>
                      </a:r>
                      <a:r>
                        <a:rPr lang="pl-PL" sz="24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pl-PL" sz="24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6" marR="9526" marT="950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l-PL" sz="2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uczeń z autyzmem, w tym z zespołem Aspergera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5311">
                <a:tc>
                  <a:txBody>
                    <a:bodyPr/>
                    <a:lstStyle/>
                    <a:p>
                      <a:pPr algn="ctr" fontAlgn="b"/>
                      <a:r>
                        <a:rPr lang="pl-PL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S*-</a:t>
                      </a:r>
                      <a:r>
                        <a:rPr lang="pl-PL" sz="24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pl-PL" sz="24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6" marR="9526" marT="950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l-PL" sz="2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uczeń słabowidzący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5311">
                <a:tc>
                  <a:txBody>
                    <a:bodyPr/>
                    <a:lstStyle/>
                    <a:p>
                      <a:pPr algn="ctr" fontAlgn="b"/>
                      <a:r>
                        <a:rPr lang="pl-PL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S*-</a:t>
                      </a:r>
                      <a:r>
                        <a:rPr lang="pl-PL" sz="24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pl-PL" sz="24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6" marR="9526" marT="950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l-PL" sz="2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uczeń słabowidzący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5311">
                <a:tc>
                  <a:txBody>
                    <a:bodyPr/>
                    <a:lstStyle/>
                    <a:p>
                      <a:pPr algn="ctr" fontAlgn="b"/>
                      <a:r>
                        <a:rPr lang="pl-PL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S*-</a:t>
                      </a:r>
                      <a:r>
                        <a:rPr lang="pl-PL" sz="24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pl-PL" sz="24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6" marR="9526" marT="950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l-PL" sz="2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uczeń niewidomy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5311">
                <a:tc>
                  <a:txBody>
                    <a:bodyPr/>
                    <a:lstStyle/>
                    <a:p>
                      <a:pPr algn="ctr" fontAlgn="b"/>
                      <a:r>
                        <a:rPr lang="pl-PL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S*-</a:t>
                      </a:r>
                      <a:r>
                        <a:rPr lang="pl-PL" sz="24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pl-PL" sz="24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6" marR="9526" marT="950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l-PL" sz="2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uczeń niesłyszący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l-PL" sz="2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 słabosłyszący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5311">
                <a:tc>
                  <a:txBody>
                    <a:bodyPr/>
                    <a:lstStyle/>
                    <a:p>
                      <a:pPr algn="ctr" fontAlgn="b"/>
                      <a:r>
                        <a:rPr lang="pl-PL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S*-</a:t>
                      </a:r>
                      <a:r>
                        <a:rPr lang="pl-PL" sz="24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pl-PL" sz="24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6" marR="9526" marT="950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l-PL" sz="2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uczeń z upośledzeniem umysłowym w stopniu lekkim</a:t>
                      </a:r>
                      <a:endParaRPr lang="pl-PL" sz="24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17" name="Łącznik prosty ze strzałką 27"/>
          <p:cNvCxnSpPr>
            <a:cxnSpLocks noChangeShapeType="1"/>
          </p:cNvCxnSpPr>
          <p:nvPr/>
        </p:nvCxnSpPr>
        <p:spPr bwMode="auto">
          <a:xfrm>
            <a:off x="4211960" y="1916832"/>
            <a:ext cx="504056" cy="792088"/>
          </a:xfrm>
          <a:prstGeom prst="straightConnector1">
            <a:avLst/>
          </a:prstGeom>
          <a:noFill/>
          <a:ln w="63500" algn="ctr">
            <a:solidFill>
              <a:srgbClr val="FF0000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486144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289800" cy="610964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pl-PL" sz="3600" dirty="0" smtClean="0"/>
              <a:t>arkusze standardowe i dostosowane</a:t>
            </a:r>
            <a:br>
              <a:rPr lang="pl-PL" sz="3600" dirty="0" smtClean="0"/>
            </a:br>
            <a:r>
              <a:rPr lang="pl-PL" sz="3600" dirty="0" smtClean="0"/>
              <a:t>nagrania (część 2. sprawdzianu) </a:t>
            </a:r>
            <a:endParaRPr lang="pl-PL" sz="3600" dirty="0"/>
          </a:p>
        </p:txBody>
      </p:sp>
      <p:graphicFrame>
        <p:nvGraphicFramePr>
          <p:cNvPr id="16" name="Tabela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9587388"/>
              </p:ext>
            </p:extLst>
          </p:nvPr>
        </p:nvGraphicFramePr>
        <p:xfrm>
          <a:off x="539552" y="1412776"/>
          <a:ext cx="8136904" cy="4347217"/>
        </p:xfrm>
        <a:graphic>
          <a:graphicData uri="http://schemas.openxmlformats.org/drawingml/2006/table">
            <a:tbl>
              <a:tblPr/>
              <a:tblGrid>
                <a:gridCol w="952501"/>
                <a:gridCol w="1495771"/>
                <a:gridCol w="1872208"/>
                <a:gridCol w="2160240"/>
                <a:gridCol w="1656184"/>
              </a:tblGrid>
              <a:tr h="375311">
                <a:tc>
                  <a:txBody>
                    <a:bodyPr/>
                    <a:lstStyle/>
                    <a:p>
                      <a:pPr algn="l" fontAlgn="b"/>
                      <a:r>
                        <a:rPr lang="pl-PL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Rodzaj arkusza</a:t>
                      </a:r>
                      <a:endParaRPr lang="pl-PL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6" marR="9526" marT="950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Odbiorca</a:t>
                      </a:r>
                      <a:endParaRPr lang="pl-PL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6" marR="9526" marT="950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Treść </a:t>
                      </a:r>
                      <a:endParaRPr lang="pl-PL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6" marR="9526" marT="950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Czcionka</a:t>
                      </a:r>
                      <a:endParaRPr lang="pl-PL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6" marR="9526" marT="950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Płyta CD</a:t>
                      </a:r>
                      <a:endParaRPr lang="pl-PL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6" marR="9526" marT="950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5311">
                <a:tc>
                  <a:txBody>
                    <a:bodyPr/>
                    <a:lstStyle/>
                    <a:p>
                      <a:pPr algn="l" fontAlgn="b"/>
                      <a:r>
                        <a:rPr lang="pl-PL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S...-</a:t>
                      </a:r>
                      <a:r>
                        <a:rPr lang="pl-PL" sz="24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pl-PL" sz="24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6" marR="9526" marT="950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uczeń bez </a:t>
                      </a:r>
                      <a:r>
                        <a:rPr lang="pl-PL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dysf</a:t>
                      </a:r>
                      <a:r>
                        <a:rPr lang="pl-PL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i dyslektycy ...</a:t>
                      </a:r>
                      <a:endParaRPr lang="pl-PL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6" marR="9526" marT="950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pl-PL" sz="2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standardowa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pl-P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Times New Roman </a:t>
                      </a:r>
                    </a:p>
                    <a:p>
                      <a:pPr marL="0" algn="l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pl-PL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12 pkt 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pl-PL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Standardowe nagranie</a:t>
                      </a:r>
                      <a:endParaRPr lang="pl-PL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5311">
                <a:tc>
                  <a:txBody>
                    <a:bodyPr/>
                    <a:lstStyle/>
                    <a:p>
                      <a:pPr algn="l" fontAlgn="b"/>
                      <a:r>
                        <a:rPr lang="pl-PL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S...-</a:t>
                      </a:r>
                      <a:r>
                        <a:rPr lang="pl-PL" sz="24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pl-PL" sz="24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6" marR="9526" marT="950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l-P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uczeń z </a:t>
                      </a:r>
                      <a:r>
                        <a:rPr lang="pl-PL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autyzmem...</a:t>
                      </a:r>
                      <a:endParaRPr lang="pl-PL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pl-PL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Dostosowana forma</a:t>
                      </a:r>
                      <a:endParaRPr lang="pl-PL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pl-P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Times New Roman </a:t>
                      </a:r>
                    </a:p>
                    <a:p>
                      <a:pPr marL="0" algn="l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pl-PL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12 pkt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pl-PL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Dostosowane nagranie*</a:t>
                      </a:r>
                      <a:endParaRPr lang="pl-PL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5311">
                <a:tc>
                  <a:txBody>
                    <a:bodyPr/>
                    <a:lstStyle/>
                    <a:p>
                      <a:pPr algn="l" fontAlgn="b"/>
                      <a:r>
                        <a:rPr lang="pl-PL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S...-</a:t>
                      </a:r>
                      <a:r>
                        <a:rPr lang="pl-PL" sz="24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pl-PL" sz="24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6" marR="9526" marT="950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l-P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uczeń słabowidzący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pl-PL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Dostosowana forma</a:t>
                      </a:r>
                      <a:endParaRPr lang="pl-PL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pl-P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Arial 16 pkt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pl-PL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Dostosowane nagranie*</a:t>
                      </a:r>
                      <a:endParaRPr lang="pl-PL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5311">
                <a:tc>
                  <a:txBody>
                    <a:bodyPr/>
                    <a:lstStyle/>
                    <a:p>
                      <a:pPr algn="l" fontAlgn="b"/>
                      <a:r>
                        <a:rPr lang="pl-PL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S...-</a:t>
                      </a:r>
                      <a:r>
                        <a:rPr lang="pl-PL" sz="24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pl-PL" sz="24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6" marR="9526" marT="950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l-P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uczeń słabowidzący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pl-PL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Dostosowana  forma</a:t>
                      </a:r>
                      <a:endParaRPr lang="pl-PL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pl-P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Arial 24 pkt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pl-PL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Dostosowane nagranie*</a:t>
                      </a:r>
                      <a:endParaRPr lang="pl-PL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5311">
                <a:tc>
                  <a:txBody>
                    <a:bodyPr/>
                    <a:lstStyle/>
                    <a:p>
                      <a:pPr algn="l" fontAlgn="b"/>
                      <a:r>
                        <a:rPr lang="pl-PL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S...-</a:t>
                      </a:r>
                      <a:r>
                        <a:rPr lang="pl-PL" sz="24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pl-PL" sz="24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6" marR="9526" marT="950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l-P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uczeń niewidomy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pl-PL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Dostosowana forma i treść</a:t>
                      </a:r>
                      <a:endParaRPr lang="pl-PL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pl-P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druk w piśmie Braille’a </a:t>
                      </a:r>
                      <a:br>
                        <a:rPr lang="pl-P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pl-P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wraz z </a:t>
                      </a:r>
                      <a:r>
                        <a:rPr lang="pl-PL" sz="1400" b="1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czarnodrukiem</a:t>
                      </a:r>
                      <a:endParaRPr lang="pl-PL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pl-PL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Dostosowane nagranie*</a:t>
                      </a:r>
                      <a:endParaRPr lang="pl-PL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5311">
                <a:tc>
                  <a:txBody>
                    <a:bodyPr/>
                    <a:lstStyle/>
                    <a:p>
                      <a:pPr algn="l" fontAlgn="b"/>
                      <a:r>
                        <a:rPr lang="pl-PL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S...-</a:t>
                      </a:r>
                      <a:r>
                        <a:rPr lang="pl-PL" sz="24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pl-PL" sz="24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6" marR="9526" marT="950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l-P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uczeń </a:t>
                      </a:r>
                      <a:r>
                        <a:rPr lang="pl-PL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niesłyszący</a:t>
                      </a:r>
                      <a:endParaRPr lang="pl-PL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l-P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 </a:t>
                      </a:r>
                      <a:r>
                        <a:rPr lang="pl-PL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słabosłyszący ...</a:t>
                      </a:r>
                      <a:endParaRPr lang="pl-PL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pl-PL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Dostosowana forma i treść</a:t>
                      </a:r>
                      <a:endParaRPr lang="pl-PL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pl-PL" sz="1400" b="1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Times New Roman </a:t>
                      </a:r>
                    </a:p>
                    <a:p>
                      <a:pPr marL="0" algn="l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pl-PL" sz="1400" b="1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12 pkt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pl-PL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---------------------</a:t>
                      </a:r>
                      <a:endParaRPr lang="pl-PL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5311">
                <a:tc>
                  <a:txBody>
                    <a:bodyPr/>
                    <a:lstStyle/>
                    <a:p>
                      <a:pPr algn="l" fontAlgn="b"/>
                      <a:r>
                        <a:rPr lang="pl-PL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S...-</a:t>
                      </a:r>
                      <a:r>
                        <a:rPr lang="pl-PL" sz="24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pl-PL" sz="24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6" marR="9526" marT="950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uczeń z </a:t>
                      </a:r>
                      <a:r>
                        <a:rPr lang="pl-PL" sz="1400" b="1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upośledz</a:t>
                      </a:r>
                      <a:r>
                        <a:rPr lang="pl-PL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pl-PL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Dostosowana forma i treść</a:t>
                      </a:r>
                      <a:endParaRPr lang="pl-PL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pl-P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Times New Roman </a:t>
                      </a:r>
                    </a:p>
                    <a:p>
                      <a:pPr marL="0" algn="l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pl-P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14 pkt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Dostosowane nagranie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5311">
                <a:tc gridSpan="5">
                  <a:txBody>
                    <a:bodyPr/>
                    <a:lstStyle/>
                    <a:p>
                      <a:pPr algn="l" fontAlgn="b"/>
                      <a:r>
                        <a:rPr lang="pl-PL" sz="2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* - </a:t>
                      </a:r>
                      <a:r>
                        <a:rPr lang="pl-PL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wydłużone przerwy na zapoznanie się z zadaniami i ich wykonanie</a:t>
                      </a:r>
                      <a:endParaRPr lang="pl-PL" sz="20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6" marR="9526" marT="950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400" b="1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spcAft>
                          <a:spcPts val="0"/>
                        </a:spcAft>
                      </a:pPr>
                      <a:endParaRPr lang="pl-PL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spcAft>
                          <a:spcPts val="0"/>
                        </a:spcAft>
                      </a:pPr>
                      <a:endParaRPr lang="pl-PL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400" b="1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6762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55576" y="116632"/>
            <a:ext cx="7289800" cy="610964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pl-PL" dirty="0" smtClean="0"/>
              <a:t>symbole arkuszy</a:t>
            </a:r>
            <a:endParaRPr lang="pl-PL" dirty="0"/>
          </a:p>
        </p:txBody>
      </p:sp>
      <p:graphicFrame>
        <p:nvGraphicFramePr>
          <p:cNvPr id="27" name="Tabela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7008715"/>
              </p:ext>
            </p:extLst>
          </p:nvPr>
        </p:nvGraphicFramePr>
        <p:xfrm>
          <a:off x="2267744" y="1268685"/>
          <a:ext cx="3995736" cy="792163"/>
        </p:xfrm>
        <a:graphic>
          <a:graphicData uri="http://schemas.openxmlformats.org/drawingml/2006/table">
            <a:tbl>
              <a:tblPr firstRow="1" bandRow="1"/>
              <a:tblGrid>
                <a:gridCol w="559438"/>
                <a:gridCol w="559438"/>
                <a:gridCol w="559438"/>
                <a:gridCol w="559438"/>
                <a:gridCol w="559438"/>
                <a:gridCol w="1198546"/>
              </a:tblGrid>
              <a:tr h="7921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pl-PL" sz="3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pl-PL" sz="3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7" marR="91447" marT="45724" marB="45724" anchor="ctr" anchorCtr="1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pl-PL" sz="3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endParaRPr lang="pl-PL" sz="3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7" marR="91447" marT="45724" marB="45724" anchor="ctr" anchorCtr="1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pl-PL" sz="3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pl-PL" sz="3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7" marR="91447" marT="45724" marB="45724" anchor="ctr" anchorCtr="1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pl-PL" sz="3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pl-PL" sz="3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7" marR="91447" marT="45724" marB="45724" anchor="ctr" anchorCtr="1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pl-PL" sz="3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pl-PL" sz="3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7" marR="91447" marT="45724" marB="45724" anchor="ctr" anchorCtr="1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pl-PL" sz="3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152</a:t>
                      </a:r>
                      <a:endParaRPr lang="pl-PL" sz="32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7" marR="91447" marT="45724" marB="45724" anchor="ctr" anchorCtr="1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" name="Tabela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9594840"/>
              </p:ext>
            </p:extLst>
          </p:nvPr>
        </p:nvGraphicFramePr>
        <p:xfrm>
          <a:off x="107504" y="2636912"/>
          <a:ext cx="8856984" cy="2223168"/>
        </p:xfrm>
        <a:graphic>
          <a:graphicData uri="http://schemas.openxmlformats.org/drawingml/2006/table">
            <a:tbl>
              <a:tblPr/>
              <a:tblGrid>
                <a:gridCol w="1008112"/>
                <a:gridCol w="7848872"/>
              </a:tblGrid>
              <a:tr h="375311">
                <a:tc>
                  <a:txBody>
                    <a:bodyPr/>
                    <a:lstStyle/>
                    <a:p>
                      <a:pPr algn="l" fontAlgn="b"/>
                      <a:r>
                        <a:rPr lang="pl-PL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Symbol</a:t>
                      </a:r>
                    </a:p>
                    <a:p>
                      <a:pPr algn="l" fontAlgn="b"/>
                      <a:r>
                        <a:rPr lang="pl-PL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sesji</a:t>
                      </a:r>
                      <a:endParaRPr lang="pl-PL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6" marR="9526" marT="950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Sesja</a:t>
                      </a:r>
                    </a:p>
                  </a:txBody>
                  <a:tcPr marL="9526" marR="9526" marT="950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5311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l-PL" sz="24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151</a:t>
                      </a:r>
                      <a:endParaRPr lang="pl-PL" sz="2400" b="1" i="0" u="none" strike="noStrike" kern="12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6" marR="9526" marT="950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Sesja styczniowa </a:t>
                      </a:r>
                      <a:r>
                        <a:rPr lang="pl-PL" sz="24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 stycznia 2015 r.</a:t>
                      </a:r>
                      <a:r>
                        <a:rPr lang="pl-PL" sz="2400" b="1" i="0" u="none" strike="noStrike" dirty="0" smtClean="0">
                          <a:solidFill>
                            <a:srgbClr val="0066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(wtorek), godz. 15:00</a:t>
                      </a:r>
                      <a:endParaRPr lang="pl-PL" sz="2400" b="1" i="0" u="none" strike="noStrike" dirty="0">
                        <a:solidFill>
                          <a:srgbClr val="0066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6" marR="9526" marT="950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5311">
                <a:tc>
                  <a:txBody>
                    <a:bodyPr/>
                    <a:lstStyle/>
                    <a:p>
                      <a:pPr algn="ctr" fontAlgn="b"/>
                      <a:r>
                        <a:rPr lang="pl-PL" sz="24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152</a:t>
                      </a:r>
                      <a:endParaRPr lang="pl-PL" sz="24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6" marR="9526" marT="950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l-PL" sz="2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Sesja główna </a:t>
                      </a:r>
                      <a:r>
                        <a:rPr lang="pl-PL" sz="24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 kwietnia 2015 r. </a:t>
                      </a:r>
                      <a:r>
                        <a:rPr lang="pl-PL" sz="2400" b="1" i="0" u="none" strike="noStrike" kern="1200" dirty="0" smtClean="0">
                          <a:solidFill>
                            <a:srgbClr val="0066FF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(środa) godz. 9:00, 11:45</a:t>
                      </a:r>
                      <a:endParaRPr lang="pl-PL" sz="2400" b="1" i="0" u="none" strike="noStrike" kern="1200" dirty="0">
                        <a:solidFill>
                          <a:srgbClr val="0066FF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5311">
                <a:tc>
                  <a:txBody>
                    <a:bodyPr/>
                    <a:lstStyle/>
                    <a:p>
                      <a:pPr algn="ctr" fontAlgn="b"/>
                      <a:r>
                        <a:rPr lang="pl-PL" sz="24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153</a:t>
                      </a:r>
                      <a:endParaRPr lang="pl-PL" sz="24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6" marR="9526" marT="950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l-PL" sz="2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Sesja w terminie dodatkowym </a:t>
                      </a:r>
                      <a:r>
                        <a:rPr lang="pl-PL" sz="24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 czerwca 2015 r. </a:t>
                      </a:r>
                      <a:r>
                        <a:rPr lang="pl-PL" sz="2400" b="1" i="0" u="none" strike="noStrike" kern="1200" dirty="0" smtClean="0">
                          <a:solidFill>
                            <a:srgbClr val="0066FF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(poniedziałek) godz. 9:00, 11:45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17" name="Łącznik prosty ze strzałką 27"/>
          <p:cNvCxnSpPr>
            <a:cxnSpLocks noChangeShapeType="1"/>
          </p:cNvCxnSpPr>
          <p:nvPr/>
        </p:nvCxnSpPr>
        <p:spPr bwMode="auto">
          <a:xfrm flipH="1">
            <a:off x="1115616" y="1918154"/>
            <a:ext cx="4536504" cy="934782"/>
          </a:xfrm>
          <a:prstGeom prst="straightConnector1">
            <a:avLst/>
          </a:prstGeom>
          <a:noFill/>
          <a:ln w="63500" algn="ctr">
            <a:solidFill>
              <a:srgbClr val="FF0000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43934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l-PL" sz="4000" dirty="0" smtClean="0"/>
              <a:t>Osiągnięcia uczniów kończących szkołę podstawową w roku 2014</a:t>
            </a:r>
            <a:br>
              <a:rPr lang="pl-PL" sz="4000" dirty="0" smtClean="0"/>
            </a:br>
            <a:r>
              <a:rPr lang="pl-PL" sz="2800" dirty="0" smtClean="0"/>
              <a:t>sprawozdanie krajowe</a:t>
            </a:r>
            <a:endParaRPr lang="pl-PL" sz="2800" dirty="0"/>
          </a:p>
        </p:txBody>
      </p:sp>
      <p:pic>
        <p:nvPicPr>
          <p:cNvPr id="67587" name="Symbol zastępczy zawartości 3" descr="Wycinek ekranu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00113" y="2060575"/>
            <a:ext cx="6115050" cy="4022725"/>
          </a:xfrm>
          <a:ln>
            <a:solidFill>
              <a:srgbClr val="7030A0"/>
            </a:solidFill>
            <a:miter lim="800000"/>
            <a:headEnd/>
            <a:tailEnd/>
          </a:ln>
        </p:spPr>
      </p:pic>
      <p:pic>
        <p:nvPicPr>
          <p:cNvPr id="67588" name="Obraz 4" descr="Wycinek ekranu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2270125"/>
            <a:ext cx="3032125" cy="4364038"/>
          </a:xfrm>
          <a:prstGeom prst="rect">
            <a:avLst/>
          </a:prstGeom>
          <a:noFill/>
          <a:ln w="9525">
            <a:solidFill>
              <a:srgbClr val="7030A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8470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l-PL" sz="4000" dirty="0" smtClean="0"/>
              <a:t>Osiągnięcia uczniów kończących szkołę podstawową w roku 2014</a:t>
            </a:r>
            <a:br>
              <a:rPr lang="pl-PL" sz="4000" dirty="0" smtClean="0"/>
            </a:br>
            <a:r>
              <a:rPr lang="pl-PL" sz="2800" dirty="0" smtClean="0"/>
              <a:t>sprawozdanie okręgowe</a:t>
            </a:r>
            <a:endParaRPr lang="pl-PL" sz="2800" dirty="0"/>
          </a:p>
        </p:txBody>
      </p:sp>
      <p:pic>
        <p:nvPicPr>
          <p:cNvPr id="68611" name="Symbol zastępczy zawartości 5" descr="Wycinek ekranu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42988" y="2151063"/>
            <a:ext cx="4608512" cy="4324350"/>
          </a:xfrm>
          <a:ln>
            <a:solidFill>
              <a:srgbClr val="7030A0"/>
            </a:solidFill>
            <a:miter lim="800000"/>
            <a:headEnd/>
            <a:tailEnd/>
          </a:ln>
        </p:spPr>
      </p:pic>
      <p:pic>
        <p:nvPicPr>
          <p:cNvPr id="5" name="Obraz 4" descr="Wycinek ekranu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263" y="2852738"/>
            <a:ext cx="2679700" cy="3857625"/>
          </a:xfrm>
          <a:prstGeom prst="rect">
            <a:avLst/>
          </a:prstGeom>
          <a:noFill/>
          <a:ln w="9525">
            <a:solidFill>
              <a:srgbClr val="7030A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3899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27088" y="549275"/>
            <a:ext cx="7859712" cy="15113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Dostosowanie warunków i form sprawdzianu </a:t>
            </a:r>
            <a:br>
              <a:rPr lang="pl-PL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pl-PL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do indywidualnych potrzeb uczniów (słuchaczy) </a:t>
            </a:r>
            <a:br>
              <a:rPr lang="pl-PL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pl-PL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ze specjalnymi potrzebami edukacyjnymi</a:t>
            </a:r>
            <a:endParaRPr lang="pl-PL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aphicFrame>
        <p:nvGraphicFramePr>
          <p:cNvPr id="3" name="Symbol zastępczy zawartości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0566071"/>
              </p:ext>
            </p:extLst>
          </p:nvPr>
        </p:nvGraphicFramePr>
        <p:xfrm>
          <a:off x="539552" y="2060575"/>
          <a:ext cx="8147248" cy="40655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133273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ytuł 1"/>
          <p:cNvSpPr>
            <a:spLocks noGrp="1"/>
          </p:cNvSpPr>
          <p:nvPr>
            <p:ph type="title"/>
          </p:nvPr>
        </p:nvSpPr>
        <p:spPr>
          <a:xfrm>
            <a:off x="587375" y="692150"/>
            <a:ext cx="8153400" cy="990600"/>
          </a:xfrm>
        </p:spPr>
        <p:txBody>
          <a:bodyPr/>
          <a:lstStyle/>
          <a:p>
            <a:pPr eaLnBrk="1" hangingPunct="1">
              <a:defRPr/>
            </a:pPr>
            <a:r>
              <a:rPr lang="pl-PL" altLang="pl-PL" sz="3200" dirty="0" smtClean="0"/>
              <a:t>Do jakich danych ma dostęp dyrektor szkoły?</a:t>
            </a:r>
            <a:endParaRPr lang="pl-PL" altLang="pl-PL" sz="4000" dirty="0" smtClean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87375" y="1916113"/>
            <a:ext cx="8153400" cy="4495800"/>
          </a:xfrm>
        </p:spPr>
        <p:txBody>
          <a:bodyPr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pl-PL" dirty="0" smtClean="0"/>
              <a:t>Panel Dyrektora zakładka Dokumenty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pl-PL" dirty="0" smtClean="0"/>
              <a:t>Wyniki uczniów za test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pl-PL" dirty="0" smtClean="0"/>
              <a:t>Surowe wyniki uczniów za zadania w teście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pl-PL" dirty="0" smtClean="0"/>
              <a:t>Łatwości zadań w szkole</a:t>
            </a:r>
          </a:p>
        </p:txBody>
      </p:sp>
      <p:pic>
        <p:nvPicPr>
          <p:cNvPr id="5" name="Obraz 4" descr="Wycinek ekranu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1512102"/>
            <a:ext cx="5473700" cy="4716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44477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84213" y="765175"/>
            <a:ext cx="8013700" cy="993775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sz="4000" dirty="0" smtClean="0">
                <a:solidFill>
                  <a:schemeClr val="tx1"/>
                </a:solidFill>
              </a:rPr>
              <a:t>Procedura przyznawania dostosowania warunków i form sprawdzianu</a:t>
            </a:r>
            <a:endParaRPr lang="pl-PL" sz="4000" dirty="0">
              <a:solidFill>
                <a:schemeClr val="tx1"/>
              </a:solidFill>
            </a:endParaRPr>
          </a:p>
        </p:txBody>
      </p:sp>
      <p:graphicFrame>
        <p:nvGraphicFramePr>
          <p:cNvPr id="3" name="Symbol zastępczy zawartości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7192707"/>
              </p:ext>
            </p:extLst>
          </p:nvPr>
        </p:nvGraphicFramePr>
        <p:xfrm>
          <a:off x="107504" y="1844824"/>
          <a:ext cx="8928992" cy="4752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1230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84213" y="765175"/>
            <a:ext cx="8013700" cy="993775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sz="4000" dirty="0">
                <a:solidFill>
                  <a:schemeClr val="tx1"/>
                </a:solidFill>
              </a:rPr>
              <a:t>Procedura przyznawania dostosowania warunków i form sprawdzianu</a:t>
            </a:r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41258944"/>
              </p:ext>
            </p:extLst>
          </p:nvPr>
        </p:nvGraphicFramePr>
        <p:xfrm>
          <a:off x="251520" y="1916832"/>
          <a:ext cx="8640960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11650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55650" y="188913"/>
            <a:ext cx="8208963" cy="16557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altLang="pl-PL" sz="3200" dirty="0" smtClean="0">
                <a:solidFill>
                  <a:schemeClr val="tx1"/>
                </a:solidFill>
              </a:rPr>
              <a:t>Procedura przyznania </a:t>
            </a:r>
            <a:br>
              <a:rPr lang="pl-PL" altLang="pl-PL" sz="3200" dirty="0" smtClean="0">
                <a:solidFill>
                  <a:schemeClr val="tx1"/>
                </a:solidFill>
              </a:rPr>
            </a:br>
            <a:r>
              <a:rPr lang="pl-PL" altLang="pl-PL" sz="3200" dirty="0" smtClean="0">
                <a:solidFill>
                  <a:schemeClr val="tx1"/>
                </a:solidFill>
              </a:rPr>
              <a:t>Dostosowania warunków i form sprawdzianu  </a:t>
            </a:r>
            <a:br>
              <a:rPr lang="pl-PL" altLang="pl-PL" sz="3200" dirty="0" smtClean="0">
                <a:solidFill>
                  <a:schemeClr val="tx1"/>
                </a:solidFill>
              </a:rPr>
            </a:br>
            <a:r>
              <a:rPr lang="pl-PL" altLang="pl-PL" sz="2800" dirty="0" smtClean="0">
                <a:solidFill>
                  <a:schemeClr val="tx1"/>
                </a:solidFill>
              </a:rPr>
              <a:t>uczniowi </a:t>
            </a:r>
            <a:r>
              <a:rPr lang="pl-PL" altLang="pl-PL" sz="2800" dirty="0">
                <a:solidFill>
                  <a:schemeClr val="tx1"/>
                </a:solidFill>
              </a:rPr>
              <a:t>ze specyficznymi trudnościami w uczeniu </a:t>
            </a:r>
            <a:r>
              <a:rPr lang="pl-PL" altLang="pl-PL" sz="2800" dirty="0" smtClean="0">
                <a:solidFill>
                  <a:schemeClr val="tx1"/>
                </a:solidFill>
              </a:rPr>
              <a:t>się </a:t>
            </a:r>
            <a:r>
              <a:rPr lang="pl-PL" altLang="pl-PL" sz="2400" dirty="0" smtClean="0">
                <a:solidFill>
                  <a:schemeClr val="tx1"/>
                </a:solidFill>
              </a:rPr>
              <a:t>(dysleksją)</a:t>
            </a:r>
            <a:endParaRPr lang="pl-PL" sz="2400" dirty="0">
              <a:solidFill>
                <a:schemeClr val="tx1"/>
              </a:solidFill>
            </a:endParaRPr>
          </a:p>
        </p:txBody>
      </p:sp>
      <p:graphicFrame>
        <p:nvGraphicFramePr>
          <p:cNvPr id="3" name="Symbol zastępczy zawartości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84612483"/>
              </p:ext>
            </p:extLst>
          </p:nvPr>
        </p:nvGraphicFramePr>
        <p:xfrm>
          <a:off x="251521" y="1844824"/>
          <a:ext cx="8496944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87468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11188" y="188913"/>
            <a:ext cx="8229600" cy="863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sz="3600" dirty="0" smtClean="0">
                <a:solidFill>
                  <a:schemeClr val="tx1"/>
                </a:solidFill>
              </a:rPr>
              <a:t>Przykłady</a:t>
            </a:r>
            <a:endParaRPr lang="pl-PL" sz="3600" dirty="0">
              <a:solidFill>
                <a:schemeClr val="tx1"/>
              </a:solidFill>
            </a:endParaRPr>
          </a:p>
        </p:txBody>
      </p:sp>
      <p:graphicFrame>
        <p:nvGraphicFramePr>
          <p:cNvPr id="3" name="Symbol zastępczy zawartości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4512617"/>
              </p:ext>
            </p:extLst>
          </p:nvPr>
        </p:nvGraphicFramePr>
        <p:xfrm>
          <a:off x="-108520" y="980728"/>
          <a:ext cx="4176464" cy="56886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1382870031"/>
              </p:ext>
            </p:extLst>
          </p:nvPr>
        </p:nvGraphicFramePr>
        <p:xfrm>
          <a:off x="3635896" y="980728"/>
          <a:ext cx="5328592" cy="56886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406856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11188" y="188913"/>
            <a:ext cx="8229600" cy="863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sz="3600" dirty="0" smtClean="0">
                <a:solidFill>
                  <a:schemeClr val="tx1"/>
                </a:solidFill>
              </a:rPr>
              <a:t>Przykłady</a:t>
            </a:r>
            <a:endParaRPr lang="pl-PL" sz="3600" dirty="0">
              <a:solidFill>
                <a:schemeClr val="tx1"/>
              </a:solidFill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688503171"/>
              </p:ext>
            </p:extLst>
          </p:nvPr>
        </p:nvGraphicFramePr>
        <p:xfrm>
          <a:off x="4644008" y="764704"/>
          <a:ext cx="4248472" cy="5904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4172312617"/>
              </p:ext>
            </p:extLst>
          </p:nvPr>
        </p:nvGraphicFramePr>
        <p:xfrm>
          <a:off x="179512" y="188640"/>
          <a:ext cx="4464496" cy="71014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570422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11188" y="765175"/>
            <a:ext cx="8229600" cy="115093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sz="4000" dirty="0" smtClean="0">
                <a:solidFill>
                  <a:schemeClr val="tx1"/>
                </a:solidFill>
              </a:rPr>
              <a:t>Przedłużenie czasu na sprawdzianie </a:t>
            </a:r>
            <a:br>
              <a:rPr lang="pl-PL" sz="4000" dirty="0" smtClean="0">
                <a:solidFill>
                  <a:schemeClr val="tx1"/>
                </a:solidFill>
              </a:rPr>
            </a:br>
            <a:r>
              <a:rPr lang="pl-PL" sz="4000" dirty="0" smtClean="0">
                <a:solidFill>
                  <a:schemeClr val="tx1"/>
                </a:solidFill>
              </a:rPr>
              <a:t>w przypadku arkuszy dostosowanych</a:t>
            </a:r>
            <a:endParaRPr lang="pl-PL" sz="4000" dirty="0">
              <a:solidFill>
                <a:schemeClr val="tx1"/>
              </a:solidFill>
            </a:endParaRP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5803338"/>
              </p:ext>
            </p:extLst>
          </p:nvPr>
        </p:nvGraphicFramePr>
        <p:xfrm>
          <a:off x="611560" y="2060848"/>
          <a:ext cx="8158162" cy="4464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355741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11188" y="765175"/>
            <a:ext cx="8229600" cy="115093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sz="4000" dirty="0" smtClean="0">
                <a:solidFill>
                  <a:schemeClr val="tx1"/>
                </a:solidFill>
              </a:rPr>
              <a:t>Przedłużenie czasu na sprawdzianie  </a:t>
            </a:r>
            <a:r>
              <a:rPr lang="pl-PL" sz="3600" dirty="0" smtClean="0">
                <a:solidFill>
                  <a:schemeClr val="tx1"/>
                </a:solidFill>
              </a:rPr>
              <a:t/>
            </a:r>
            <a:br>
              <a:rPr lang="pl-PL" sz="3600" dirty="0" smtClean="0">
                <a:solidFill>
                  <a:schemeClr val="tx1"/>
                </a:solidFill>
              </a:rPr>
            </a:br>
            <a:r>
              <a:rPr lang="pl-PL" sz="2800" dirty="0" smtClean="0">
                <a:solidFill>
                  <a:schemeClr val="tx1"/>
                </a:solidFill>
              </a:rPr>
              <a:t>w przypadku arkuszy standardowych</a:t>
            </a:r>
            <a:endParaRPr lang="pl-PL" sz="2800" dirty="0">
              <a:solidFill>
                <a:schemeClr val="tx1"/>
              </a:solidFill>
            </a:endParaRPr>
          </a:p>
        </p:txBody>
      </p:sp>
      <p:graphicFrame>
        <p:nvGraphicFramePr>
          <p:cNvPr id="7" name="Symbol zastępczy zawartości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2608874"/>
              </p:ext>
            </p:extLst>
          </p:nvPr>
        </p:nvGraphicFramePr>
        <p:xfrm>
          <a:off x="768350" y="2286000"/>
          <a:ext cx="7289800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032645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Kształt fali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Integralny">
      <a:majorFont>
        <a:latin typeface="Tw Cen MT Condensed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dlewnia metali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866</Words>
  <Application>Microsoft Office PowerPoint</Application>
  <PresentationFormat>Pokaz na ekranie (4:3)</PresentationFormat>
  <Paragraphs>250</Paragraphs>
  <Slides>20</Slides>
  <Notes>3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20</vt:i4>
      </vt:variant>
    </vt:vector>
  </HeadingPairs>
  <TitlesOfParts>
    <vt:vector size="21" baseType="lpstr">
      <vt:lpstr>Integralny</vt:lpstr>
      <vt:lpstr>dostosowanie  WARUNKÓW I FORM sprawdzianU</vt:lpstr>
      <vt:lpstr>Dostosowanie warunków i form sprawdzianu  do indywidualnych potrzeb uczniów (słuchaczy)  ze specjalnymi potrzebami edukacyjnymi</vt:lpstr>
      <vt:lpstr>Procedura przyznawania dostosowania warunków i form sprawdzianu</vt:lpstr>
      <vt:lpstr>Procedura przyznawania dostosowania warunków i form sprawdzianu</vt:lpstr>
      <vt:lpstr>Procedura przyznania  Dostosowania warunków i form sprawdzianu   uczniowi ze specyficznymi trudnościami w uczeniu się (dysleksją)</vt:lpstr>
      <vt:lpstr>Przykłady</vt:lpstr>
      <vt:lpstr>Przykłady</vt:lpstr>
      <vt:lpstr>Przedłużenie czasu na sprawdzianie  w przypadku arkuszy dostosowanych</vt:lpstr>
      <vt:lpstr>Przedłużenie czasu na sprawdzianie   w przypadku arkuszy standardowych</vt:lpstr>
      <vt:lpstr>Rodzaje arkuszy</vt:lpstr>
      <vt:lpstr>Czas pracy z arkuszem</vt:lpstr>
      <vt:lpstr>symbole arkuszy</vt:lpstr>
      <vt:lpstr>symbole arkuszy</vt:lpstr>
      <vt:lpstr>symbole arkuszy</vt:lpstr>
      <vt:lpstr>symbole arkuszy</vt:lpstr>
      <vt:lpstr>arkusze standardowe i dostosowane nagrania (część 2. sprawdzianu) </vt:lpstr>
      <vt:lpstr>symbole arkuszy</vt:lpstr>
      <vt:lpstr>Osiągnięcia uczniów kończących szkołę podstawową w roku 2014 sprawozdanie krajowe</vt:lpstr>
      <vt:lpstr>Osiągnięcia uczniów kończących szkołę podstawową w roku 2014 sprawozdanie okręgowe</vt:lpstr>
      <vt:lpstr>Do jakich danych ma dostęp dyrektor szkoły?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dostosowanie  WARUNKÓW I FORM sprawdzianU</dc:title>
  <dc:creator>abc</dc:creator>
  <cp:lastModifiedBy>abc</cp:lastModifiedBy>
  <cp:revision>1</cp:revision>
  <dcterms:created xsi:type="dcterms:W3CDTF">2014-12-11T09:24:56Z</dcterms:created>
  <dcterms:modified xsi:type="dcterms:W3CDTF">2014-12-11T09:26:51Z</dcterms:modified>
</cp:coreProperties>
</file>