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D31A75-9F88-4129-93A0-EC3A3BE9CFD4}" type="doc">
      <dgm:prSet loTypeId="urn:microsoft.com/office/officeart/2005/8/layout/lProcess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BB46CCD-165D-4A24-8064-7E3F50DE5521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Część 1. język polski i matematyka</a:t>
          </a:r>
          <a:endParaRPr lang="pl-PL" dirty="0">
            <a:solidFill>
              <a:schemeClr val="tx1"/>
            </a:solidFill>
          </a:endParaRPr>
        </a:p>
      </dgm:t>
    </dgm:pt>
    <dgm:pt modelId="{8BE26DC7-354F-414C-8E54-59FA2DE1E729}" type="parTrans" cxnId="{32BB8EE8-0522-4BF9-A1DD-384CED9EA34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055B65B-93A8-441B-98E0-23FF30FB146D}" type="sibTrans" cxnId="{32BB8EE8-0522-4BF9-A1DD-384CED9EA34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6112FE4C-6159-49E1-A6F1-6F752F773BF0}">
      <dgm:prSet phldrT="[Tekst]" custT="1"/>
      <dgm:spPr/>
      <dgm:t>
        <a:bodyPr/>
        <a:lstStyle/>
        <a:p>
          <a:r>
            <a:rPr lang="pl-PL" sz="2000" dirty="0" smtClean="0">
              <a:solidFill>
                <a:schemeClr val="tx1"/>
              </a:solidFill>
            </a:rPr>
            <a:t>zeszyt zadań</a:t>
          </a:r>
          <a:endParaRPr lang="pl-PL" sz="2000" dirty="0">
            <a:solidFill>
              <a:schemeClr val="tx1"/>
            </a:solidFill>
          </a:endParaRPr>
        </a:p>
      </dgm:t>
    </dgm:pt>
    <dgm:pt modelId="{523FD71E-5C92-4AD8-AAB3-F53EFA16FCCC}" type="parTrans" cxnId="{F3C31E6F-0D1B-4F3E-9E5A-0E38A918C5B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6017EFA7-7A69-4672-9CFC-C1E50CA59DEC}" type="sibTrans" cxnId="{F3C31E6F-0D1B-4F3E-9E5A-0E38A918C5B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5DA1D1AD-9B08-4268-BDBE-295376E44288}">
      <dgm:prSet phldrT="[Tekst]" custT="1"/>
      <dgm:spPr/>
      <dgm:t>
        <a:bodyPr/>
        <a:lstStyle/>
        <a:p>
          <a:r>
            <a:rPr lang="pl-PL" sz="2000" dirty="0" smtClean="0">
              <a:solidFill>
                <a:schemeClr val="tx1"/>
              </a:solidFill>
            </a:rPr>
            <a:t>karta odpowiedzi</a:t>
          </a:r>
          <a:endParaRPr lang="pl-PL" sz="2000" dirty="0">
            <a:solidFill>
              <a:schemeClr val="tx1"/>
            </a:solidFill>
          </a:endParaRPr>
        </a:p>
      </dgm:t>
    </dgm:pt>
    <dgm:pt modelId="{CCAF3B12-4BCD-4CBC-8825-445DC931FDEF}" type="parTrans" cxnId="{7A572800-07EC-4EAD-B9E8-CB047A163885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687644A8-8D04-432B-8A66-2212E0DFF38B}" type="sibTrans" cxnId="{7A572800-07EC-4EAD-B9E8-CB047A163885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9DF0D073-7345-472A-AF33-66A68A78CEAF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Część 2.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język obcy </a:t>
          </a:r>
          <a:endParaRPr lang="pl-PL" dirty="0">
            <a:solidFill>
              <a:schemeClr val="tx1"/>
            </a:solidFill>
          </a:endParaRPr>
        </a:p>
      </dgm:t>
    </dgm:pt>
    <dgm:pt modelId="{F53D7FA6-54A4-4607-BE51-041481AF6746}" type="parTrans" cxnId="{07B2DC72-5C57-4298-8572-E84D00E6C80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6C81224-2E2B-42FE-8214-B9E91F9020BC}" type="sibTrans" cxnId="{07B2DC72-5C57-4298-8572-E84D00E6C80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128895A4-711E-4DD1-A3B6-C7488F465AE7}">
      <dgm:prSet phldrT="[Tekst]" custT="1"/>
      <dgm:spPr/>
      <dgm:t>
        <a:bodyPr/>
        <a:lstStyle/>
        <a:p>
          <a:r>
            <a:rPr lang="pl-PL" sz="2000" dirty="0" smtClean="0">
              <a:solidFill>
                <a:schemeClr val="tx1"/>
              </a:solidFill>
            </a:rPr>
            <a:t>zeszyt zadań</a:t>
          </a:r>
          <a:endParaRPr lang="pl-PL" sz="2000" dirty="0">
            <a:solidFill>
              <a:schemeClr val="tx1"/>
            </a:solidFill>
          </a:endParaRPr>
        </a:p>
      </dgm:t>
    </dgm:pt>
    <dgm:pt modelId="{495C5C64-2D40-4422-83B5-FB8539EA7687}" type="parTrans" cxnId="{0E2CF5B6-320D-4192-BEA9-59E7379E8EC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037453D3-AF25-4D2F-A08C-3FD2B154E827}" type="sibTrans" cxnId="{0E2CF5B6-320D-4192-BEA9-59E7379E8EC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AA4F0DF-35A7-4A4D-8367-F12E25A087DA}">
      <dgm:prSet phldrT="[Tekst]" custT="1"/>
      <dgm:spPr/>
      <dgm:t>
        <a:bodyPr/>
        <a:lstStyle/>
        <a:p>
          <a:r>
            <a:rPr lang="pl-PL" sz="2000" dirty="0" smtClean="0">
              <a:solidFill>
                <a:schemeClr val="tx1"/>
              </a:solidFill>
            </a:rPr>
            <a:t>karta odpowiedzi</a:t>
          </a:r>
          <a:endParaRPr lang="pl-PL" sz="2000" dirty="0">
            <a:solidFill>
              <a:schemeClr val="tx1"/>
            </a:solidFill>
          </a:endParaRPr>
        </a:p>
      </dgm:t>
    </dgm:pt>
    <dgm:pt modelId="{7339FCD1-2686-4938-9A49-0A48F28176B4}" type="parTrans" cxnId="{B62FA907-B80E-4C77-B12C-5B193924F64E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176E1E92-2AF0-44F4-BFAD-8F6A96564242}" type="sibTrans" cxnId="{B62FA907-B80E-4C77-B12C-5B193924F64E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1EA9C696-511C-4F7D-BD11-B892950BF76B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karta rozwiązań zadań otwartych z języka polskiego</a:t>
          </a:r>
          <a:endParaRPr lang="pl-PL" dirty="0">
            <a:solidFill>
              <a:schemeClr val="tx1"/>
            </a:solidFill>
          </a:endParaRPr>
        </a:p>
      </dgm:t>
    </dgm:pt>
    <dgm:pt modelId="{9C731330-DAB2-4630-8CAA-D71E7B5DCD2F}" type="parTrans" cxnId="{E07FB7A5-1466-4F87-9065-D4561244413B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1EE1498D-F1C3-4FEE-8CD5-B96A902FBFB5}" type="sibTrans" cxnId="{E07FB7A5-1466-4F87-9065-D4561244413B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F2336AB6-ED7A-4328-93F5-5983954DEE62}">
      <dgm:prSet phldrT="[Tekst]"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karta rozwiązań zadań otwartych z matematyki</a:t>
          </a:r>
          <a:endParaRPr lang="pl-PL" dirty="0">
            <a:solidFill>
              <a:schemeClr val="tx1"/>
            </a:solidFill>
          </a:endParaRPr>
        </a:p>
      </dgm:t>
    </dgm:pt>
    <dgm:pt modelId="{1483D79E-8A0E-4A4F-90FE-2E628ECA309E}" type="parTrans" cxnId="{13DBC7F1-8F6D-42E9-A2C7-59DC3E9884F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6E18050E-C360-462B-A645-394E15EDC6AE}" type="sibTrans" cxnId="{13DBC7F1-8F6D-42E9-A2C7-59DC3E9884F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94BA0A9D-5E1F-40E3-9895-615080DAF7A1}" type="pres">
      <dgm:prSet presAssocID="{58D31A75-9F88-4129-93A0-EC3A3BE9CFD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C4FF5B6-FDD8-4058-8AF9-A42835DC1EAE}" type="pres">
      <dgm:prSet presAssocID="{EBB46CCD-165D-4A24-8064-7E3F50DE5521}" presName="compNode" presStyleCnt="0"/>
      <dgm:spPr/>
      <dgm:t>
        <a:bodyPr/>
        <a:lstStyle/>
        <a:p>
          <a:endParaRPr lang="pl-PL"/>
        </a:p>
      </dgm:t>
    </dgm:pt>
    <dgm:pt modelId="{374D01C7-19A5-42B0-8668-1C7E5228593D}" type="pres">
      <dgm:prSet presAssocID="{EBB46CCD-165D-4A24-8064-7E3F50DE5521}" presName="aNode" presStyleLbl="bgShp" presStyleIdx="0" presStyleCnt="2"/>
      <dgm:spPr/>
      <dgm:t>
        <a:bodyPr/>
        <a:lstStyle/>
        <a:p>
          <a:endParaRPr lang="pl-PL"/>
        </a:p>
      </dgm:t>
    </dgm:pt>
    <dgm:pt modelId="{6628E2AF-A2BA-4C1C-B5A9-DB2D9F2F6705}" type="pres">
      <dgm:prSet presAssocID="{EBB46CCD-165D-4A24-8064-7E3F50DE5521}" presName="textNode" presStyleLbl="bgShp" presStyleIdx="0" presStyleCnt="2"/>
      <dgm:spPr/>
      <dgm:t>
        <a:bodyPr/>
        <a:lstStyle/>
        <a:p>
          <a:endParaRPr lang="pl-PL"/>
        </a:p>
      </dgm:t>
    </dgm:pt>
    <dgm:pt modelId="{26BEB8CA-8975-477E-819D-3BF7B26BE6EE}" type="pres">
      <dgm:prSet presAssocID="{EBB46CCD-165D-4A24-8064-7E3F50DE5521}" presName="compChildNode" presStyleCnt="0"/>
      <dgm:spPr/>
      <dgm:t>
        <a:bodyPr/>
        <a:lstStyle/>
        <a:p>
          <a:endParaRPr lang="pl-PL"/>
        </a:p>
      </dgm:t>
    </dgm:pt>
    <dgm:pt modelId="{C61AF3CA-155B-49E9-86F3-40C1CA974EAF}" type="pres">
      <dgm:prSet presAssocID="{EBB46CCD-165D-4A24-8064-7E3F50DE5521}" presName="theInnerList" presStyleCnt="0"/>
      <dgm:spPr/>
      <dgm:t>
        <a:bodyPr/>
        <a:lstStyle/>
        <a:p>
          <a:endParaRPr lang="pl-PL"/>
        </a:p>
      </dgm:t>
    </dgm:pt>
    <dgm:pt modelId="{1BB5932B-9527-49EA-80F0-E07063273CD9}" type="pres">
      <dgm:prSet presAssocID="{6112FE4C-6159-49E1-A6F1-6F752F773BF0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DE9340-14D1-4894-9308-EBB621B493A6}" type="pres">
      <dgm:prSet presAssocID="{6112FE4C-6159-49E1-A6F1-6F752F773BF0}" presName="aSpace2" presStyleCnt="0"/>
      <dgm:spPr/>
      <dgm:t>
        <a:bodyPr/>
        <a:lstStyle/>
        <a:p>
          <a:endParaRPr lang="pl-PL"/>
        </a:p>
      </dgm:t>
    </dgm:pt>
    <dgm:pt modelId="{E6226EE2-7B49-45FF-B37B-874106A86F6A}" type="pres">
      <dgm:prSet presAssocID="{1EA9C696-511C-4F7D-BD11-B892950BF76B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E54135F-FA08-4864-B0CE-6BB6CED88AF7}" type="pres">
      <dgm:prSet presAssocID="{1EA9C696-511C-4F7D-BD11-B892950BF76B}" presName="aSpace2" presStyleCnt="0"/>
      <dgm:spPr/>
      <dgm:t>
        <a:bodyPr/>
        <a:lstStyle/>
        <a:p>
          <a:endParaRPr lang="pl-PL"/>
        </a:p>
      </dgm:t>
    </dgm:pt>
    <dgm:pt modelId="{E6259681-FFDA-4FCB-A522-3431D0C80A00}" type="pres">
      <dgm:prSet presAssocID="{F2336AB6-ED7A-4328-93F5-5983954DEE6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A884F9-370A-4F8A-8554-E5A7C922064E}" type="pres">
      <dgm:prSet presAssocID="{F2336AB6-ED7A-4328-93F5-5983954DEE62}" presName="aSpace2" presStyleCnt="0"/>
      <dgm:spPr/>
      <dgm:t>
        <a:bodyPr/>
        <a:lstStyle/>
        <a:p>
          <a:endParaRPr lang="pl-PL"/>
        </a:p>
      </dgm:t>
    </dgm:pt>
    <dgm:pt modelId="{9B143094-B131-4844-BB48-FC5D9E3C3302}" type="pres">
      <dgm:prSet presAssocID="{5DA1D1AD-9B08-4268-BDBE-295376E44288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56BFD4-10F6-4DB6-B142-40763333EC42}" type="pres">
      <dgm:prSet presAssocID="{EBB46CCD-165D-4A24-8064-7E3F50DE5521}" presName="aSpace" presStyleCnt="0"/>
      <dgm:spPr/>
      <dgm:t>
        <a:bodyPr/>
        <a:lstStyle/>
        <a:p>
          <a:endParaRPr lang="pl-PL"/>
        </a:p>
      </dgm:t>
    </dgm:pt>
    <dgm:pt modelId="{45052435-8DF4-44A5-8C98-C6A769F53C2A}" type="pres">
      <dgm:prSet presAssocID="{9DF0D073-7345-472A-AF33-66A68A78CEAF}" presName="compNode" presStyleCnt="0"/>
      <dgm:spPr/>
      <dgm:t>
        <a:bodyPr/>
        <a:lstStyle/>
        <a:p>
          <a:endParaRPr lang="pl-PL"/>
        </a:p>
      </dgm:t>
    </dgm:pt>
    <dgm:pt modelId="{602E62FF-4C77-4DE8-B612-EEB26306ECAD}" type="pres">
      <dgm:prSet presAssocID="{9DF0D073-7345-472A-AF33-66A68A78CEAF}" presName="aNode" presStyleLbl="bgShp" presStyleIdx="1" presStyleCnt="2"/>
      <dgm:spPr/>
      <dgm:t>
        <a:bodyPr/>
        <a:lstStyle/>
        <a:p>
          <a:endParaRPr lang="pl-PL"/>
        </a:p>
      </dgm:t>
    </dgm:pt>
    <dgm:pt modelId="{411C6695-6B04-4A6D-BB03-FAFAFD987605}" type="pres">
      <dgm:prSet presAssocID="{9DF0D073-7345-472A-AF33-66A68A78CEAF}" presName="textNode" presStyleLbl="bgShp" presStyleIdx="1" presStyleCnt="2"/>
      <dgm:spPr/>
      <dgm:t>
        <a:bodyPr/>
        <a:lstStyle/>
        <a:p>
          <a:endParaRPr lang="pl-PL"/>
        </a:p>
      </dgm:t>
    </dgm:pt>
    <dgm:pt modelId="{736F9B30-2A21-4157-91C8-802C464F7C72}" type="pres">
      <dgm:prSet presAssocID="{9DF0D073-7345-472A-AF33-66A68A78CEAF}" presName="compChildNode" presStyleCnt="0"/>
      <dgm:spPr/>
      <dgm:t>
        <a:bodyPr/>
        <a:lstStyle/>
        <a:p>
          <a:endParaRPr lang="pl-PL"/>
        </a:p>
      </dgm:t>
    </dgm:pt>
    <dgm:pt modelId="{8E86EA50-EA22-4500-BEC7-1B60DFC5FBB7}" type="pres">
      <dgm:prSet presAssocID="{9DF0D073-7345-472A-AF33-66A68A78CEAF}" presName="theInnerList" presStyleCnt="0"/>
      <dgm:spPr/>
      <dgm:t>
        <a:bodyPr/>
        <a:lstStyle/>
        <a:p>
          <a:endParaRPr lang="pl-PL"/>
        </a:p>
      </dgm:t>
    </dgm:pt>
    <dgm:pt modelId="{E094159A-7CD5-4743-819B-DCAEEDF88CE9}" type="pres">
      <dgm:prSet presAssocID="{128895A4-711E-4DD1-A3B6-C7488F465AE7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85A387F-3C86-4BB6-8976-E4EBEFBB01C9}" type="pres">
      <dgm:prSet presAssocID="{128895A4-711E-4DD1-A3B6-C7488F465AE7}" presName="aSpace2" presStyleCnt="0"/>
      <dgm:spPr/>
      <dgm:t>
        <a:bodyPr/>
        <a:lstStyle/>
        <a:p>
          <a:endParaRPr lang="pl-PL"/>
        </a:p>
      </dgm:t>
    </dgm:pt>
    <dgm:pt modelId="{A9A66718-6CF4-4923-BEB4-3FBD41853ABF}" type="pres">
      <dgm:prSet presAssocID="{3AA4F0DF-35A7-4A4D-8367-F12E25A087DA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706AF1E-5BD0-4AD3-A440-7E65FDDC191C}" type="presOf" srcId="{EBB46CCD-165D-4A24-8064-7E3F50DE5521}" destId="{6628E2AF-A2BA-4C1C-B5A9-DB2D9F2F6705}" srcOrd="1" destOrd="0" presId="urn:microsoft.com/office/officeart/2005/8/layout/lProcess2"/>
    <dgm:cxn modelId="{843C97DB-8410-4E9B-9BE2-B1AF4FE7C031}" type="presOf" srcId="{1EA9C696-511C-4F7D-BD11-B892950BF76B}" destId="{E6226EE2-7B49-45FF-B37B-874106A86F6A}" srcOrd="0" destOrd="0" presId="urn:microsoft.com/office/officeart/2005/8/layout/lProcess2"/>
    <dgm:cxn modelId="{F3C31E6F-0D1B-4F3E-9E5A-0E38A918C5B9}" srcId="{EBB46CCD-165D-4A24-8064-7E3F50DE5521}" destId="{6112FE4C-6159-49E1-A6F1-6F752F773BF0}" srcOrd="0" destOrd="0" parTransId="{523FD71E-5C92-4AD8-AAB3-F53EFA16FCCC}" sibTransId="{6017EFA7-7A69-4672-9CFC-C1E50CA59DEC}"/>
    <dgm:cxn modelId="{13DBC7F1-8F6D-42E9-A2C7-59DC3E9884FF}" srcId="{EBB46CCD-165D-4A24-8064-7E3F50DE5521}" destId="{F2336AB6-ED7A-4328-93F5-5983954DEE62}" srcOrd="2" destOrd="0" parTransId="{1483D79E-8A0E-4A4F-90FE-2E628ECA309E}" sibTransId="{6E18050E-C360-462B-A645-394E15EDC6AE}"/>
    <dgm:cxn modelId="{D234A52F-F5EF-4B0D-BECD-0E5FE1119ECF}" type="presOf" srcId="{F2336AB6-ED7A-4328-93F5-5983954DEE62}" destId="{E6259681-FFDA-4FCB-A522-3431D0C80A00}" srcOrd="0" destOrd="0" presId="urn:microsoft.com/office/officeart/2005/8/layout/lProcess2"/>
    <dgm:cxn modelId="{CB20229B-D15B-469E-B98A-A850B0961074}" type="presOf" srcId="{EBB46CCD-165D-4A24-8064-7E3F50DE5521}" destId="{374D01C7-19A5-42B0-8668-1C7E5228593D}" srcOrd="0" destOrd="0" presId="urn:microsoft.com/office/officeart/2005/8/layout/lProcess2"/>
    <dgm:cxn modelId="{0E2CF5B6-320D-4192-BEA9-59E7379E8EC9}" srcId="{9DF0D073-7345-472A-AF33-66A68A78CEAF}" destId="{128895A4-711E-4DD1-A3B6-C7488F465AE7}" srcOrd="0" destOrd="0" parTransId="{495C5C64-2D40-4422-83B5-FB8539EA7687}" sibTransId="{037453D3-AF25-4D2F-A08C-3FD2B154E827}"/>
    <dgm:cxn modelId="{4E6BFE1E-71FE-4573-B366-CC27F2CBAE5B}" type="presOf" srcId="{9DF0D073-7345-472A-AF33-66A68A78CEAF}" destId="{602E62FF-4C77-4DE8-B612-EEB26306ECAD}" srcOrd="0" destOrd="0" presId="urn:microsoft.com/office/officeart/2005/8/layout/lProcess2"/>
    <dgm:cxn modelId="{944F8A54-75C3-43B5-91E2-DC4B51E8AFEF}" type="presOf" srcId="{5DA1D1AD-9B08-4268-BDBE-295376E44288}" destId="{9B143094-B131-4844-BB48-FC5D9E3C3302}" srcOrd="0" destOrd="0" presId="urn:microsoft.com/office/officeart/2005/8/layout/lProcess2"/>
    <dgm:cxn modelId="{E07FB7A5-1466-4F87-9065-D4561244413B}" srcId="{EBB46CCD-165D-4A24-8064-7E3F50DE5521}" destId="{1EA9C696-511C-4F7D-BD11-B892950BF76B}" srcOrd="1" destOrd="0" parTransId="{9C731330-DAB2-4630-8CAA-D71E7B5DCD2F}" sibTransId="{1EE1498D-F1C3-4FEE-8CD5-B96A902FBFB5}"/>
    <dgm:cxn modelId="{E1912670-2200-4B2D-BE04-74B53A31D716}" type="presOf" srcId="{6112FE4C-6159-49E1-A6F1-6F752F773BF0}" destId="{1BB5932B-9527-49EA-80F0-E07063273CD9}" srcOrd="0" destOrd="0" presId="urn:microsoft.com/office/officeart/2005/8/layout/lProcess2"/>
    <dgm:cxn modelId="{7A572800-07EC-4EAD-B9E8-CB047A163885}" srcId="{EBB46CCD-165D-4A24-8064-7E3F50DE5521}" destId="{5DA1D1AD-9B08-4268-BDBE-295376E44288}" srcOrd="3" destOrd="0" parTransId="{CCAF3B12-4BCD-4CBC-8825-445DC931FDEF}" sibTransId="{687644A8-8D04-432B-8A66-2212E0DFF38B}"/>
    <dgm:cxn modelId="{EA30FBBB-B72F-47AA-BE6C-B922CF6C4454}" type="presOf" srcId="{128895A4-711E-4DD1-A3B6-C7488F465AE7}" destId="{E094159A-7CD5-4743-819B-DCAEEDF88CE9}" srcOrd="0" destOrd="0" presId="urn:microsoft.com/office/officeart/2005/8/layout/lProcess2"/>
    <dgm:cxn modelId="{07B2DC72-5C57-4298-8572-E84D00E6C80F}" srcId="{58D31A75-9F88-4129-93A0-EC3A3BE9CFD4}" destId="{9DF0D073-7345-472A-AF33-66A68A78CEAF}" srcOrd="1" destOrd="0" parTransId="{F53D7FA6-54A4-4607-BE51-041481AF6746}" sibTransId="{A6C81224-2E2B-42FE-8214-B9E91F9020BC}"/>
    <dgm:cxn modelId="{AAFB0BEE-99CD-4E8E-9512-83FBE90F637E}" type="presOf" srcId="{3AA4F0DF-35A7-4A4D-8367-F12E25A087DA}" destId="{A9A66718-6CF4-4923-BEB4-3FBD41853ABF}" srcOrd="0" destOrd="0" presId="urn:microsoft.com/office/officeart/2005/8/layout/lProcess2"/>
    <dgm:cxn modelId="{B62FA907-B80E-4C77-B12C-5B193924F64E}" srcId="{9DF0D073-7345-472A-AF33-66A68A78CEAF}" destId="{3AA4F0DF-35A7-4A4D-8367-F12E25A087DA}" srcOrd="1" destOrd="0" parTransId="{7339FCD1-2686-4938-9A49-0A48F28176B4}" sibTransId="{176E1E92-2AF0-44F4-BFAD-8F6A96564242}"/>
    <dgm:cxn modelId="{32BB8EE8-0522-4BF9-A1DD-384CED9EA349}" srcId="{58D31A75-9F88-4129-93A0-EC3A3BE9CFD4}" destId="{EBB46CCD-165D-4A24-8064-7E3F50DE5521}" srcOrd="0" destOrd="0" parTransId="{8BE26DC7-354F-414C-8E54-59FA2DE1E729}" sibTransId="{B055B65B-93A8-441B-98E0-23FF30FB146D}"/>
    <dgm:cxn modelId="{B329F4A3-B8AA-4E8F-B88B-25C28018F3DC}" type="presOf" srcId="{9DF0D073-7345-472A-AF33-66A68A78CEAF}" destId="{411C6695-6B04-4A6D-BB03-FAFAFD987605}" srcOrd="1" destOrd="0" presId="urn:microsoft.com/office/officeart/2005/8/layout/lProcess2"/>
    <dgm:cxn modelId="{73790BF1-844A-424C-B3D3-BF1049D7FD1B}" type="presOf" srcId="{58D31A75-9F88-4129-93A0-EC3A3BE9CFD4}" destId="{94BA0A9D-5E1F-40E3-9895-615080DAF7A1}" srcOrd="0" destOrd="0" presId="urn:microsoft.com/office/officeart/2005/8/layout/lProcess2"/>
    <dgm:cxn modelId="{15295928-1DA5-45ED-A05F-53A2FD38496B}" type="presParOf" srcId="{94BA0A9D-5E1F-40E3-9895-615080DAF7A1}" destId="{0C4FF5B6-FDD8-4058-8AF9-A42835DC1EAE}" srcOrd="0" destOrd="0" presId="urn:microsoft.com/office/officeart/2005/8/layout/lProcess2"/>
    <dgm:cxn modelId="{25F513C2-79F1-4395-8943-86B45519A2D4}" type="presParOf" srcId="{0C4FF5B6-FDD8-4058-8AF9-A42835DC1EAE}" destId="{374D01C7-19A5-42B0-8668-1C7E5228593D}" srcOrd="0" destOrd="0" presId="urn:microsoft.com/office/officeart/2005/8/layout/lProcess2"/>
    <dgm:cxn modelId="{462871EC-D50F-49D0-8D06-A3A435DC6A31}" type="presParOf" srcId="{0C4FF5B6-FDD8-4058-8AF9-A42835DC1EAE}" destId="{6628E2AF-A2BA-4C1C-B5A9-DB2D9F2F6705}" srcOrd="1" destOrd="0" presId="urn:microsoft.com/office/officeart/2005/8/layout/lProcess2"/>
    <dgm:cxn modelId="{87C72931-6003-409F-9847-AB460330C7CF}" type="presParOf" srcId="{0C4FF5B6-FDD8-4058-8AF9-A42835DC1EAE}" destId="{26BEB8CA-8975-477E-819D-3BF7B26BE6EE}" srcOrd="2" destOrd="0" presId="urn:microsoft.com/office/officeart/2005/8/layout/lProcess2"/>
    <dgm:cxn modelId="{7F04755C-CB4C-44F6-8AAF-8BF0B48B8424}" type="presParOf" srcId="{26BEB8CA-8975-477E-819D-3BF7B26BE6EE}" destId="{C61AF3CA-155B-49E9-86F3-40C1CA974EAF}" srcOrd="0" destOrd="0" presId="urn:microsoft.com/office/officeart/2005/8/layout/lProcess2"/>
    <dgm:cxn modelId="{0E5E5411-DA1E-4D2E-B031-6D6E3ABFE57F}" type="presParOf" srcId="{C61AF3CA-155B-49E9-86F3-40C1CA974EAF}" destId="{1BB5932B-9527-49EA-80F0-E07063273CD9}" srcOrd="0" destOrd="0" presId="urn:microsoft.com/office/officeart/2005/8/layout/lProcess2"/>
    <dgm:cxn modelId="{08551419-9261-4B70-90B3-8959FB55AFD2}" type="presParOf" srcId="{C61AF3CA-155B-49E9-86F3-40C1CA974EAF}" destId="{49DE9340-14D1-4894-9308-EBB621B493A6}" srcOrd="1" destOrd="0" presId="urn:microsoft.com/office/officeart/2005/8/layout/lProcess2"/>
    <dgm:cxn modelId="{C75F77AC-1292-48A9-89BE-BADBCB81ED3F}" type="presParOf" srcId="{C61AF3CA-155B-49E9-86F3-40C1CA974EAF}" destId="{E6226EE2-7B49-45FF-B37B-874106A86F6A}" srcOrd="2" destOrd="0" presId="urn:microsoft.com/office/officeart/2005/8/layout/lProcess2"/>
    <dgm:cxn modelId="{368A2CF7-0B67-40E2-94EC-77EE3BF67F53}" type="presParOf" srcId="{C61AF3CA-155B-49E9-86F3-40C1CA974EAF}" destId="{7E54135F-FA08-4864-B0CE-6BB6CED88AF7}" srcOrd="3" destOrd="0" presId="urn:microsoft.com/office/officeart/2005/8/layout/lProcess2"/>
    <dgm:cxn modelId="{3321AEE9-DDC1-456C-9E75-A69725903BA1}" type="presParOf" srcId="{C61AF3CA-155B-49E9-86F3-40C1CA974EAF}" destId="{E6259681-FFDA-4FCB-A522-3431D0C80A00}" srcOrd="4" destOrd="0" presId="urn:microsoft.com/office/officeart/2005/8/layout/lProcess2"/>
    <dgm:cxn modelId="{9D341536-B679-4466-B2BA-0D9B0666C70F}" type="presParOf" srcId="{C61AF3CA-155B-49E9-86F3-40C1CA974EAF}" destId="{DDA884F9-370A-4F8A-8554-E5A7C922064E}" srcOrd="5" destOrd="0" presId="urn:microsoft.com/office/officeart/2005/8/layout/lProcess2"/>
    <dgm:cxn modelId="{7C98AB38-1512-46C0-A226-9A242EEA9F01}" type="presParOf" srcId="{C61AF3CA-155B-49E9-86F3-40C1CA974EAF}" destId="{9B143094-B131-4844-BB48-FC5D9E3C3302}" srcOrd="6" destOrd="0" presId="urn:microsoft.com/office/officeart/2005/8/layout/lProcess2"/>
    <dgm:cxn modelId="{785D4765-0D8D-4E51-BA94-54E80925BE9B}" type="presParOf" srcId="{94BA0A9D-5E1F-40E3-9895-615080DAF7A1}" destId="{AC56BFD4-10F6-4DB6-B142-40763333EC42}" srcOrd="1" destOrd="0" presId="urn:microsoft.com/office/officeart/2005/8/layout/lProcess2"/>
    <dgm:cxn modelId="{BBE8C6F3-DE16-4D98-B56C-F775F6BE49D6}" type="presParOf" srcId="{94BA0A9D-5E1F-40E3-9895-615080DAF7A1}" destId="{45052435-8DF4-44A5-8C98-C6A769F53C2A}" srcOrd="2" destOrd="0" presId="urn:microsoft.com/office/officeart/2005/8/layout/lProcess2"/>
    <dgm:cxn modelId="{1EBAF892-3651-4889-8B5E-F6D02D91AFD6}" type="presParOf" srcId="{45052435-8DF4-44A5-8C98-C6A769F53C2A}" destId="{602E62FF-4C77-4DE8-B612-EEB26306ECAD}" srcOrd="0" destOrd="0" presId="urn:microsoft.com/office/officeart/2005/8/layout/lProcess2"/>
    <dgm:cxn modelId="{B6DC9008-D094-4550-8B79-42335E5A8CFD}" type="presParOf" srcId="{45052435-8DF4-44A5-8C98-C6A769F53C2A}" destId="{411C6695-6B04-4A6D-BB03-FAFAFD987605}" srcOrd="1" destOrd="0" presId="urn:microsoft.com/office/officeart/2005/8/layout/lProcess2"/>
    <dgm:cxn modelId="{18E7ED9A-729B-4216-A156-9EAF1672ACFF}" type="presParOf" srcId="{45052435-8DF4-44A5-8C98-C6A769F53C2A}" destId="{736F9B30-2A21-4157-91C8-802C464F7C72}" srcOrd="2" destOrd="0" presId="urn:microsoft.com/office/officeart/2005/8/layout/lProcess2"/>
    <dgm:cxn modelId="{9B6F9EC6-7679-4A7F-9A67-C712491A4BF2}" type="presParOf" srcId="{736F9B30-2A21-4157-91C8-802C464F7C72}" destId="{8E86EA50-EA22-4500-BEC7-1B60DFC5FBB7}" srcOrd="0" destOrd="0" presId="urn:microsoft.com/office/officeart/2005/8/layout/lProcess2"/>
    <dgm:cxn modelId="{C4967D8A-A17D-4394-A2B3-7A579FD661BA}" type="presParOf" srcId="{8E86EA50-EA22-4500-BEC7-1B60DFC5FBB7}" destId="{E094159A-7CD5-4743-819B-DCAEEDF88CE9}" srcOrd="0" destOrd="0" presId="urn:microsoft.com/office/officeart/2005/8/layout/lProcess2"/>
    <dgm:cxn modelId="{9353876E-D660-41C9-AF7A-702E9C89A58C}" type="presParOf" srcId="{8E86EA50-EA22-4500-BEC7-1B60DFC5FBB7}" destId="{585A387F-3C86-4BB6-8976-E4EBEFBB01C9}" srcOrd="1" destOrd="0" presId="urn:microsoft.com/office/officeart/2005/8/layout/lProcess2"/>
    <dgm:cxn modelId="{CE039148-5AD4-4631-B41E-16A0191A5F13}" type="presParOf" srcId="{8E86EA50-EA22-4500-BEC7-1B60DFC5FBB7}" destId="{A9A66718-6CF4-4923-BEB4-3FBD41853AB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E13662-5625-4172-9889-148C9D8BE28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07A67EFE-DCFF-41E5-84FF-941274BF2476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uważne zapoznanie się z instrukcją</a:t>
          </a:r>
          <a:endParaRPr lang="pl-PL" dirty="0">
            <a:solidFill>
              <a:schemeClr val="tx1"/>
            </a:solidFill>
          </a:endParaRPr>
        </a:p>
      </dgm:t>
    </dgm:pt>
    <dgm:pt modelId="{9D6802A8-4D30-4BF7-947C-C6199895561C}" type="parTrans" cxnId="{C33B3F96-2F5F-413E-82DB-A88C3E382473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5466E92-AB4D-4A57-B763-C4C343563B9C}" type="sibTrans" cxnId="{C33B3F96-2F5F-413E-82DB-A88C3E382473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B598808-2115-4D43-B112-E6ACCEDB304B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wyrwanie kart rozwiązań zadań otwartych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wraz z kartą odpowiedzi ze środka arkusza egzaminacyjnego</a:t>
          </a:r>
          <a:endParaRPr lang="pl-PL" dirty="0">
            <a:solidFill>
              <a:schemeClr val="tx1"/>
            </a:solidFill>
          </a:endParaRPr>
        </a:p>
      </dgm:t>
    </dgm:pt>
    <dgm:pt modelId="{80CDF5B2-77FD-4839-9B48-64A5EFE43BA0}" type="parTrans" cxnId="{8B071BE4-6341-462A-909F-E80DC418F16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7F02E08C-62A3-48F2-889B-FECAE1203153}" type="sibTrans" cxnId="{8B071BE4-6341-462A-909F-E80DC418F169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19DF080-50D3-4C6F-910E-F021D2052D76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sprawdzenie kompletności arkusza</a:t>
          </a:r>
          <a:endParaRPr lang="pl-PL" dirty="0">
            <a:solidFill>
              <a:schemeClr val="tx1"/>
            </a:solidFill>
          </a:endParaRPr>
        </a:p>
      </dgm:t>
    </dgm:pt>
    <dgm:pt modelId="{8FB30F52-B8FB-43B4-A07A-A85C8918C4D2}" type="parTrans" cxnId="{2AE7C75B-0F4C-4965-83C3-3D36D1982D83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72F2539C-46D9-48D2-B52A-AD7634CDB8C4}" type="sibTrans" cxnId="{2AE7C75B-0F4C-4965-83C3-3D36D1982D83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3E1063F6-FD8E-4202-AD44-0FA0AB077402}">
      <dgm:prSet/>
      <dgm:spPr/>
      <dgm:t>
        <a:bodyPr/>
        <a:lstStyle/>
        <a:p>
          <a:pPr rtl="0"/>
          <a:r>
            <a:rPr lang="pl-PL" smtClean="0">
              <a:solidFill>
                <a:schemeClr val="tx1"/>
              </a:solidFill>
            </a:rPr>
            <a:t>sprawdzenie poprawności numeru PESEL </a:t>
          </a:r>
          <a:br>
            <a:rPr lang="pl-PL" smtClean="0">
              <a:solidFill>
                <a:schemeClr val="tx1"/>
              </a:solidFill>
            </a:rPr>
          </a:br>
          <a:r>
            <a:rPr lang="pl-PL" smtClean="0">
              <a:solidFill>
                <a:schemeClr val="tx1"/>
              </a:solidFill>
            </a:rPr>
            <a:t>na naklejkach</a:t>
          </a:r>
          <a:endParaRPr lang="pl-PL" dirty="0">
            <a:solidFill>
              <a:schemeClr val="tx1"/>
            </a:solidFill>
          </a:endParaRPr>
        </a:p>
      </dgm:t>
    </dgm:pt>
    <dgm:pt modelId="{27250BD6-CEFD-4764-B396-1C0531E4BFD0}" type="parTrans" cxnId="{88837FC6-46C6-430A-AEE0-328B35AC0E2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8751B7ED-343E-4676-8E00-B88A229113EF}" type="sibTrans" cxnId="{88837FC6-46C6-430A-AEE0-328B35AC0E28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403892AC-8441-4ABF-9CEC-2FF97D02EC55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nie należy odrywać karty odpowiedzi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od karty rozwiązań zadań otwartych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z matematyki</a:t>
          </a:r>
          <a:endParaRPr lang="pl-PL" dirty="0">
            <a:solidFill>
              <a:schemeClr val="tx1"/>
            </a:solidFill>
          </a:endParaRPr>
        </a:p>
      </dgm:t>
    </dgm:pt>
    <dgm:pt modelId="{161E20C3-DD6E-4958-9A99-7C2BA82F072D}" type="sibTrans" cxnId="{C015E489-4890-4F9C-925F-9FAE28E5EC3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B3D3D10B-6AA6-4563-9436-B003B08C0C1A}" type="parTrans" cxnId="{C015E489-4890-4F9C-925F-9FAE28E5EC3F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23C16292-B06C-4B2D-A4E5-6AEB5C936580}" type="pres">
      <dgm:prSet presAssocID="{C6E13662-5625-4172-9889-148C9D8BE2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686F101-3A77-433E-A7C9-2CA58F19B912}" type="pres">
      <dgm:prSet presAssocID="{07A67EFE-DCFF-41E5-84FF-941274BF2476}" presName="root1" presStyleCnt="0"/>
      <dgm:spPr/>
      <dgm:t>
        <a:bodyPr/>
        <a:lstStyle/>
        <a:p>
          <a:endParaRPr lang="en-GB"/>
        </a:p>
      </dgm:t>
    </dgm:pt>
    <dgm:pt modelId="{09D4CFB9-D1B6-4C96-820B-C01FDB8920D3}" type="pres">
      <dgm:prSet presAssocID="{07A67EFE-DCFF-41E5-84FF-941274BF2476}" presName="LevelOneTextNode" presStyleLbl="node0" presStyleIdx="0" presStyleCnt="5" custScaleX="3210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BBDA11A-959E-4F55-A374-6EBE312A6514}" type="pres">
      <dgm:prSet presAssocID="{07A67EFE-DCFF-41E5-84FF-941274BF2476}" presName="level2hierChild" presStyleCnt="0"/>
      <dgm:spPr/>
      <dgm:t>
        <a:bodyPr/>
        <a:lstStyle/>
        <a:p>
          <a:endParaRPr lang="en-GB"/>
        </a:p>
      </dgm:t>
    </dgm:pt>
    <dgm:pt modelId="{2604922B-441C-4CD2-829F-E7FDDEC46A9C}" type="pres">
      <dgm:prSet presAssocID="{3B598808-2115-4D43-B112-E6ACCEDB304B}" presName="root1" presStyleCnt="0"/>
      <dgm:spPr/>
      <dgm:t>
        <a:bodyPr/>
        <a:lstStyle/>
        <a:p>
          <a:endParaRPr lang="en-GB"/>
        </a:p>
      </dgm:t>
    </dgm:pt>
    <dgm:pt modelId="{07B9072C-FD61-4DE9-A8A2-709D81C1852F}" type="pres">
      <dgm:prSet presAssocID="{3B598808-2115-4D43-B112-E6ACCEDB304B}" presName="LevelOneTextNode" presStyleLbl="node0" presStyleIdx="1" presStyleCnt="5" custScaleX="3210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FB52BBB-6590-47AD-A5D9-D6B8ECEB3087}" type="pres">
      <dgm:prSet presAssocID="{3B598808-2115-4D43-B112-E6ACCEDB304B}" presName="level2hierChild" presStyleCnt="0"/>
      <dgm:spPr/>
      <dgm:t>
        <a:bodyPr/>
        <a:lstStyle/>
        <a:p>
          <a:endParaRPr lang="en-GB"/>
        </a:p>
      </dgm:t>
    </dgm:pt>
    <dgm:pt modelId="{042A8C13-939C-42E7-9A2E-32CEF0295223}" type="pres">
      <dgm:prSet presAssocID="{403892AC-8441-4ABF-9CEC-2FF97D02EC55}" presName="root1" presStyleCnt="0"/>
      <dgm:spPr/>
      <dgm:t>
        <a:bodyPr/>
        <a:lstStyle/>
        <a:p>
          <a:endParaRPr lang="en-GB"/>
        </a:p>
      </dgm:t>
    </dgm:pt>
    <dgm:pt modelId="{8C20687F-2212-4969-B9ED-88E0176EBF86}" type="pres">
      <dgm:prSet presAssocID="{403892AC-8441-4ABF-9CEC-2FF97D02EC55}" presName="LevelOneTextNode" presStyleLbl="node0" presStyleIdx="2" presStyleCnt="5" custScaleX="3210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C985CF0-F2C0-4330-9EEE-9F7ECD18D3ED}" type="pres">
      <dgm:prSet presAssocID="{403892AC-8441-4ABF-9CEC-2FF97D02EC55}" presName="level2hierChild" presStyleCnt="0"/>
      <dgm:spPr/>
      <dgm:t>
        <a:bodyPr/>
        <a:lstStyle/>
        <a:p>
          <a:endParaRPr lang="en-GB"/>
        </a:p>
      </dgm:t>
    </dgm:pt>
    <dgm:pt modelId="{D272E791-264C-48CA-A594-A8AA008DE21E}" type="pres">
      <dgm:prSet presAssocID="{A19DF080-50D3-4C6F-910E-F021D2052D76}" presName="root1" presStyleCnt="0"/>
      <dgm:spPr/>
      <dgm:t>
        <a:bodyPr/>
        <a:lstStyle/>
        <a:p>
          <a:endParaRPr lang="en-GB"/>
        </a:p>
      </dgm:t>
    </dgm:pt>
    <dgm:pt modelId="{85598879-389E-4A5F-B49D-8F0D7AB955B0}" type="pres">
      <dgm:prSet presAssocID="{A19DF080-50D3-4C6F-910E-F021D2052D76}" presName="LevelOneTextNode" presStyleLbl="node0" presStyleIdx="3" presStyleCnt="5" custScaleX="3210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64E2E1B-1207-45E7-9250-F51B37938BFF}" type="pres">
      <dgm:prSet presAssocID="{A19DF080-50D3-4C6F-910E-F021D2052D76}" presName="level2hierChild" presStyleCnt="0"/>
      <dgm:spPr/>
      <dgm:t>
        <a:bodyPr/>
        <a:lstStyle/>
        <a:p>
          <a:endParaRPr lang="en-GB"/>
        </a:p>
      </dgm:t>
    </dgm:pt>
    <dgm:pt modelId="{DFB08E6E-BDA3-41A9-A503-BCC5B3EACC36}" type="pres">
      <dgm:prSet presAssocID="{3E1063F6-FD8E-4202-AD44-0FA0AB077402}" presName="root1" presStyleCnt="0"/>
      <dgm:spPr/>
      <dgm:t>
        <a:bodyPr/>
        <a:lstStyle/>
        <a:p>
          <a:endParaRPr lang="en-GB"/>
        </a:p>
      </dgm:t>
    </dgm:pt>
    <dgm:pt modelId="{F6911E56-BDBF-4B4E-B7AF-CA5B9EB93940}" type="pres">
      <dgm:prSet presAssocID="{3E1063F6-FD8E-4202-AD44-0FA0AB077402}" presName="LevelOneTextNode" presStyleLbl="node0" presStyleIdx="4" presStyleCnt="5" custScaleX="32105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C2EAC79-888D-4756-89F0-B1550C975F3D}" type="pres">
      <dgm:prSet presAssocID="{3E1063F6-FD8E-4202-AD44-0FA0AB077402}" presName="level2hierChild" presStyleCnt="0"/>
      <dgm:spPr/>
      <dgm:t>
        <a:bodyPr/>
        <a:lstStyle/>
        <a:p>
          <a:endParaRPr lang="en-GB"/>
        </a:p>
      </dgm:t>
    </dgm:pt>
  </dgm:ptLst>
  <dgm:cxnLst>
    <dgm:cxn modelId="{C015E489-4890-4F9C-925F-9FAE28E5EC3F}" srcId="{C6E13662-5625-4172-9889-148C9D8BE281}" destId="{403892AC-8441-4ABF-9CEC-2FF97D02EC55}" srcOrd="2" destOrd="0" parTransId="{B3D3D10B-6AA6-4563-9436-B003B08C0C1A}" sibTransId="{161E20C3-DD6E-4958-9A99-7C2BA82F072D}"/>
    <dgm:cxn modelId="{C33B3F96-2F5F-413E-82DB-A88C3E382473}" srcId="{C6E13662-5625-4172-9889-148C9D8BE281}" destId="{07A67EFE-DCFF-41E5-84FF-941274BF2476}" srcOrd="0" destOrd="0" parTransId="{9D6802A8-4D30-4BF7-947C-C6199895561C}" sibTransId="{B5466E92-AB4D-4A57-B763-C4C343563B9C}"/>
    <dgm:cxn modelId="{2AE7C75B-0F4C-4965-83C3-3D36D1982D83}" srcId="{C6E13662-5625-4172-9889-148C9D8BE281}" destId="{A19DF080-50D3-4C6F-910E-F021D2052D76}" srcOrd="3" destOrd="0" parTransId="{8FB30F52-B8FB-43B4-A07A-A85C8918C4D2}" sibTransId="{72F2539C-46D9-48D2-B52A-AD7634CDB8C4}"/>
    <dgm:cxn modelId="{3AF8EF8F-B694-4092-BB16-D6B1BD2F6C23}" type="presOf" srcId="{3E1063F6-FD8E-4202-AD44-0FA0AB077402}" destId="{F6911E56-BDBF-4B4E-B7AF-CA5B9EB93940}" srcOrd="0" destOrd="0" presId="urn:microsoft.com/office/officeart/2005/8/layout/hierarchy2"/>
    <dgm:cxn modelId="{8B071BE4-6341-462A-909F-E80DC418F169}" srcId="{C6E13662-5625-4172-9889-148C9D8BE281}" destId="{3B598808-2115-4D43-B112-E6ACCEDB304B}" srcOrd="1" destOrd="0" parTransId="{80CDF5B2-77FD-4839-9B48-64A5EFE43BA0}" sibTransId="{7F02E08C-62A3-48F2-889B-FECAE1203153}"/>
    <dgm:cxn modelId="{E5121A48-E915-4F37-BF97-6F957E22FCAF}" type="presOf" srcId="{07A67EFE-DCFF-41E5-84FF-941274BF2476}" destId="{09D4CFB9-D1B6-4C96-820B-C01FDB8920D3}" srcOrd="0" destOrd="0" presId="urn:microsoft.com/office/officeart/2005/8/layout/hierarchy2"/>
    <dgm:cxn modelId="{88837FC6-46C6-430A-AEE0-328B35AC0E28}" srcId="{C6E13662-5625-4172-9889-148C9D8BE281}" destId="{3E1063F6-FD8E-4202-AD44-0FA0AB077402}" srcOrd="4" destOrd="0" parTransId="{27250BD6-CEFD-4764-B396-1C0531E4BFD0}" sibTransId="{8751B7ED-343E-4676-8E00-B88A229113EF}"/>
    <dgm:cxn modelId="{D1C4EEB7-BF4F-49E1-8EAD-5D6E6B55F101}" type="presOf" srcId="{403892AC-8441-4ABF-9CEC-2FF97D02EC55}" destId="{8C20687F-2212-4969-B9ED-88E0176EBF86}" srcOrd="0" destOrd="0" presId="urn:microsoft.com/office/officeart/2005/8/layout/hierarchy2"/>
    <dgm:cxn modelId="{F6FF55AD-6FC5-477F-A67A-389DBC0390FD}" type="presOf" srcId="{A19DF080-50D3-4C6F-910E-F021D2052D76}" destId="{85598879-389E-4A5F-B49D-8F0D7AB955B0}" srcOrd="0" destOrd="0" presId="urn:microsoft.com/office/officeart/2005/8/layout/hierarchy2"/>
    <dgm:cxn modelId="{DA201C7B-8549-4F97-9E14-9FA8D319482D}" type="presOf" srcId="{3B598808-2115-4D43-B112-E6ACCEDB304B}" destId="{07B9072C-FD61-4DE9-A8A2-709D81C1852F}" srcOrd="0" destOrd="0" presId="urn:microsoft.com/office/officeart/2005/8/layout/hierarchy2"/>
    <dgm:cxn modelId="{9C586051-AA01-49E8-8370-BC018DC9ECA5}" type="presOf" srcId="{C6E13662-5625-4172-9889-148C9D8BE281}" destId="{23C16292-B06C-4B2D-A4E5-6AEB5C936580}" srcOrd="0" destOrd="0" presId="urn:microsoft.com/office/officeart/2005/8/layout/hierarchy2"/>
    <dgm:cxn modelId="{5F29228C-D77B-4B31-8408-60E32DAAA8A0}" type="presParOf" srcId="{23C16292-B06C-4B2D-A4E5-6AEB5C936580}" destId="{8686F101-3A77-433E-A7C9-2CA58F19B912}" srcOrd="0" destOrd="0" presId="urn:microsoft.com/office/officeart/2005/8/layout/hierarchy2"/>
    <dgm:cxn modelId="{AD4C941F-E86D-47C4-B2AB-9BE2880180A3}" type="presParOf" srcId="{8686F101-3A77-433E-A7C9-2CA58F19B912}" destId="{09D4CFB9-D1B6-4C96-820B-C01FDB8920D3}" srcOrd="0" destOrd="0" presId="urn:microsoft.com/office/officeart/2005/8/layout/hierarchy2"/>
    <dgm:cxn modelId="{4663EBB6-80F2-47CF-858F-0C7D25BAC90E}" type="presParOf" srcId="{8686F101-3A77-433E-A7C9-2CA58F19B912}" destId="{7BBDA11A-959E-4F55-A374-6EBE312A6514}" srcOrd="1" destOrd="0" presId="urn:microsoft.com/office/officeart/2005/8/layout/hierarchy2"/>
    <dgm:cxn modelId="{5BF88238-9766-472F-BA04-709B8543D97B}" type="presParOf" srcId="{23C16292-B06C-4B2D-A4E5-6AEB5C936580}" destId="{2604922B-441C-4CD2-829F-E7FDDEC46A9C}" srcOrd="1" destOrd="0" presId="urn:microsoft.com/office/officeart/2005/8/layout/hierarchy2"/>
    <dgm:cxn modelId="{C082EDF4-6DCA-4558-8408-7AE179AA48A2}" type="presParOf" srcId="{2604922B-441C-4CD2-829F-E7FDDEC46A9C}" destId="{07B9072C-FD61-4DE9-A8A2-709D81C1852F}" srcOrd="0" destOrd="0" presId="urn:microsoft.com/office/officeart/2005/8/layout/hierarchy2"/>
    <dgm:cxn modelId="{3A895403-35AE-454A-8327-7DA4A57C545F}" type="presParOf" srcId="{2604922B-441C-4CD2-829F-E7FDDEC46A9C}" destId="{EFB52BBB-6590-47AD-A5D9-D6B8ECEB3087}" srcOrd="1" destOrd="0" presId="urn:microsoft.com/office/officeart/2005/8/layout/hierarchy2"/>
    <dgm:cxn modelId="{3C700D91-149B-4512-A711-F1509FF12037}" type="presParOf" srcId="{23C16292-B06C-4B2D-A4E5-6AEB5C936580}" destId="{042A8C13-939C-42E7-9A2E-32CEF0295223}" srcOrd="2" destOrd="0" presId="urn:microsoft.com/office/officeart/2005/8/layout/hierarchy2"/>
    <dgm:cxn modelId="{8CBA379E-5EC4-40CC-A8B0-9A7FA71C7221}" type="presParOf" srcId="{042A8C13-939C-42E7-9A2E-32CEF0295223}" destId="{8C20687F-2212-4969-B9ED-88E0176EBF86}" srcOrd="0" destOrd="0" presId="urn:microsoft.com/office/officeart/2005/8/layout/hierarchy2"/>
    <dgm:cxn modelId="{B4AF83EF-E6D2-4280-9819-8708D94437B0}" type="presParOf" srcId="{042A8C13-939C-42E7-9A2E-32CEF0295223}" destId="{CC985CF0-F2C0-4330-9EEE-9F7ECD18D3ED}" srcOrd="1" destOrd="0" presId="urn:microsoft.com/office/officeart/2005/8/layout/hierarchy2"/>
    <dgm:cxn modelId="{6EBEC9F6-3348-4AD4-95A0-CB4E2EAE3797}" type="presParOf" srcId="{23C16292-B06C-4B2D-A4E5-6AEB5C936580}" destId="{D272E791-264C-48CA-A594-A8AA008DE21E}" srcOrd="3" destOrd="0" presId="urn:microsoft.com/office/officeart/2005/8/layout/hierarchy2"/>
    <dgm:cxn modelId="{D38B279B-7990-4A8B-BA51-6C9FDA85DA6F}" type="presParOf" srcId="{D272E791-264C-48CA-A594-A8AA008DE21E}" destId="{85598879-389E-4A5F-B49D-8F0D7AB955B0}" srcOrd="0" destOrd="0" presId="urn:microsoft.com/office/officeart/2005/8/layout/hierarchy2"/>
    <dgm:cxn modelId="{80D13F31-DDC7-48B7-90DC-CC005447D39F}" type="presParOf" srcId="{D272E791-264C-48CA-A594-A8AA008DE21E}" destId="{764E2E1B-1207-45E7-9250-F51B37938BFF}" srcOrd="1" destOrd="0" presId="urn:microsoft.com/office/officeart/2005/8/layout/hierarchy2"/>
    <dgm:cxn modelId="{0F09083E-4C6B-4680-8B65-32EAB7BB7BFF}" type="presParOf" srcId="{23C16292-B06C-4B2D-A4E5-6AEB5C936580}" destId="{DFB08E6E-BDA3-41A9-A503-BCC5B3EACC36}" srcOrd="4" destOrd="0" presId="urn:microsoft.com/office/officeart/2005/8/layout/hierarchy2"/>
    <dgm:cxn modelId="{511B48EA-EFA4-4790-9FE1-AD0E21A3A49C}" type="presParOf" srcId="{DFB08E6E-BDA3-41A9-A503-BCC5B3EACC36}" destId="{F6911E56-BDBF-4B4E-B7AF-CA5B9EB93940}" srcOrd="0" destOrd="0" presId="urn:microsoft.com/office/officeart/2005/8/layout/hierarchy2"/>
    <dgm:cxn modelId="{5E04A5B2-7FA6-445B-A8CC-920B1AFDD86B}" type="presParOf" srcId="{DFB08E6E-BDA3-41A9-A503-BCC5B3EACC36}" destId="{9C2EAC79-888D-4756-89F0-B1550C975F3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E13662-5625-4172-9889-148C9D8BE28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948A0CC-05B4-443A-9355-6D69D8010461}">
      <dgm:prSet/>
      <dgm:spPr/>
      <dgm:t>
        <a:bodyPr/>
        <a:lstStyle/>
        <a:p>
          <a:pPr rtl="0"/>
          <a:r>
            <a:rPr lang="pl-PL" dirty="0" smtClean="0"/>
            <a:t>zapisanie trzyznakowych kodów i numerów PESEL oraz umieszczenie naklejek przygotowanych przez OKE</a:t>
          </a:r>
          <a:endParaRPr lang="pl-PL" dirty="0"/>
        </a:p>
      </dgm:t>
    </dgm:pt>
    <dgm:pt modelId="{A4ABCBE9-9C24-4351-8CBC-BB860F7AC078}" type="parTrans" cxnId="{A4E56C73-1B80-4011-8313-1E3B17551ADA}">
      <dgm:prSet/>
      <dgm:spPr/>
      <dgm:t>
        <a:bodyPr/>
        <a:lstStyle/>
        <a:p>
          <a:endParaRPr lang="pl-PL"/>
        </a:p>
      </dgm:t>
    </dgm:pt>
    <dgm:pt modelId="{AEB40DFE-2FB5-4AA0-8B92-9D223B582374}" type="sibTrans" cxnId="{A4E56C73-1B80-4011-8313-1E3B17551ADA}">
      <dgm:prSet/>
      <dgm:spPr/>
      <dgm:t>
        <a:bodyPr/>
        <a:lstStyle/>
        <a:p>
          <a:endParaRPr lang="pl-PL"/>
        </a:p>
      </dgm:t>
    </dgm:pt>
    <dgm:pt modelId="{99987218-4EE9-4D96-A919-8BD8B49D3EB4}">
      <dgm:prSet/>
      <dgm:spPr/>
      <dgm:t>
        <a:bodyPr/>
        <a:lstStyle/>
        <a:p>
          <a:pPr rtl="0"/>
          <a:r>
            <a:rPr lang="pl-PL" dirty="0" smtClean="0"/>
            <a:t>na zeszycie zadań</a:t>
          </a:r>
          <a:endParaRPr lang="pl-PL" dirty="0"/>
        </a:p>
      </dgm:t>
    </dgm:pt>
    <dgm:pt modelId="{0A4D9CCE-588F-4688-8918-92B3574F9726}" type="parTrans" cxnId="{3E90FFB3-E277-477E-AFC7-36DC899B4A3E}">
      <dgm:prSet/>
      <dgm:spPr/>
      <dgm:t>
        <a:bodyPr/>
        <a:lstStyle/>
        <a:p>
          <a:endParaRPr lang="pl-PL"/>
        </a:p>
      </dgm:t>
    </dgm:pt>
    <dgm:pt modelId="{A9609544-CB2D-4CA5-BD9A-D6CFFDDAD09A}" type="sibTrans" cxnId="{3E90FFB3-E277-477E-AFC7-36DC899B4A3E}">
      <dgm:prSet/>
      <dgm:spPr/>
      <dgm:t>
        <a:bodyPr/>
        <a:lstStyle/>
        <a:p>
          <a:endParaRPr lang="pl-PL"/>
        </a:p>
      </dgm:t>
    </dgm:pt>
    <dgm:pt modelId="{E70C12DF-8F78-4CF7-B853-A81E738780E7}">
      <dgm:prSet/>
      <dgm:spPr/>
      <dgm:t>
        <a:bodyPr/>
        <a:lstStyle/>
        <a:p>
          <a:pPr rtl="0"/>
          <a:r>
            <a:rPr lang="pl-PL" dirty="0" smtClean="0"/>
            <a:t>na karcie rozwiązań zadań otwartych z języka polskiego</a:t>
          </a:r>
          <a:endParaRPr lang="pl-PL" dirty="0"/>
        </a:p>
      </dgm:t>
    </dgm:pt>
    <dgm:pt modelId="{98E1750A-B0FD-4B0C-9BA1-CACAF0114D2E}" type="parTrans" cxnId="{82934022-9568-407D-A7CF-3C9E3D7E63EF}">
      <dgm:prSet/>
      <dgm:spPr/>
      <dgm:t>
        <a:bodyPr/>
        <a:lstStyle/>
        <a:p>
          <a:endParaRPr lang="pl-PL"/>
        </a:p>
      </dgm:t>
    </dgm:pt>
    <dgm:pt modelId="{460FF76E-BA2F-49A8-BA37-3C8C1B60917D}" type="sibTrans" cxnId="{82934022-9568-407D-A7CF-3C9E3D7E63EF}">
      <dgm:prSet/>
      <dgm:spPr/>
      <dgm:t>
        <a:bodyPr/>
        <a:lstStyle/>
        <a:p>
          <a:endParaRPr lang="pl-PL"/>
        </a:p>
      </dgm:t>
    </dgm:pt>
    <dgm:pt modelId="{FC2DF175-7DC6-4B30-8C81-FEF39C55D74F}">
      <dgm:prSet/>
      <dgm:spPr/>
      <dgm:t>
        <a:bodyPr/>
        <a:lstStyle/>
        <a:p>
          <a:pPr rtl="0"/>
          <a:r>
            <a:rPr lang="pl-PL" dirty="0" smtClean="0"/>
            <a:t>na karcie rozwiązań zadań otwartych z matematyki</a:t>
          </a:r>
          <a:endParaRPr lang="pl-PL" dirty="0"/>
        </a:p>
      </dgm:t>
    </dgm:pt>
    <dgm:pt modelId="{B96487D6-AEFF-4683-8398-69DFDE47D8B6}" type="parTrans" cxnId="{EEBD084A-5797-4FEF-9E5E-AB47500A6BFC}">
      <dgm:prSet/>
      <dgm:spPr/>
      <dgm:t>
        <a:bodyPr/>
        <a:lstStyle/>
        <a:p>
          <a:endParaRPr lang="pl-PL"/>
        </a:p>
      </dgm:t>
    </dgm:pt>
    <dgm:pt modelId="{ADA9F2A2-CC27-42BE-B16F-86CD02702197}" type="sibTrans" cxnId="{EEBD084A-5797-4FEF-9E5E-AB47500A6BFC}">
      <dgm:prSet/>
      <dgm:spPr/>
      <dgm:t>
        <a:bodyPr/>
        <a:lstStyle/>
        <a:p>
          <a:endParaRPr lang="pl-PL"/>
        </a:p>
      </dgm:t>
    </dgm:pt>
    <dgm:pt modelId="{B641CE12-1C6A-441A-9AC7-8EA4935B3566}">
      <dgm:prSet/>
      <dgm:spPr/>
      <dgm:t>
        <a:bodyPr/>
        <a:lstStyle/>
        <a:p>
          <a:pPr rtl="0"/>
          <a:r>
            <a:rPr lang="pl-PL" dirty="0" smtClean="0"/>
            <a:t>na karcie odpowiedzi</a:t>
          </a:r>
          <a:endParaRPr lang="pl-PL" dirty="0"/>
        </a:p>
      </dgm:t>
    </dgm:pt>
    <dgm:pt modelId="{60662A47-010E-4270-ABD4-054549A3A051}" type="parTrans" cxnId="{C45E9A7F-FBF1-4656-8A59-AD7480CC7E6E}">
      <dgm:prSet/>
      <dgm:spPr/>
      <dgm:t>
        <a:bodyPr/>
        <a:lstStyle/>
        <a:p>
          <a:endParaRPr lang="pl-PL"/>
        </a:p>
      </dgm:t>
    </dgm:pt>
    <dgm:pt modelId="{3A6A7F35-BB71-4EDB-92B6-8F21DBE14553}" type="sibTrans" cxnId="{C45E9A7F-FBF1-4656-8A59-AD7480CC7E6E}">
      <dgm:prSet/>
      <dgm:spPr/>
      <dgm:t>
        <a:bodyPr/>
        <a:lstStyle/>
        <a:p>
          <a:endParaRPr lang="pl-PL"/>
        </a:p>
      </dgm:t>
    </dgm:pt>
    <dgm:pt modelId="{25927EB2-FB29-4AC6-A587-448EABA6F361}" type="pres">
      <dgm:prSet presAssocID="{C6E13662-5625-4172-9889-148C9D8BE28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483B9433-101B-4B9B-830B-AD0968A56411}" type="pres">
      <dgm:prSet presAssocID="{D948A0CC-05B4-443A-9355-6D69D8010461}" presName="root" presStyleCnt="0"/>
      <dgm:spPr/>
    </dgm:pt>
    <dgm:pt modelId="{05F46B00-31F2-451C-9D06-5402C4439178}" type="pres">
      <dgm:prSet presAssocID="{D948A0CC-05B4-443A-9355-6D69D8010461}" presName="rootComposite" presStyleCnt="0"/>
      <dgm:spPr/>
    </dgm:pt>
    <dgm:pt modelId="{8CEED8A4-65D9-4985-B7E2-6ACE9BB2DD95}" type="pres">
      <dgm:prSet presAssocID="{D948A0CC-05B4-443A-9355-6D69D8010461}" presName="rootText" presStyleLbl="node1" presStyleIdx="0" presStyleCnt="1" custScaleX="369675" custScaleY="126745"/>
      <dgm:spPr/>
      <dgm:t>
        <a:bodyPr/>
        <a:lstStyle/>
        <a:p>
          <a:endParaRPr lang="pl-PL"/>
        </a:p>
      </dgm:t>
    </dgm:pt>
    <dgm:pt modelId="{9ACFAF2B-F2DA-4CF4-80DF-50812C0F44EC}" type="pres">
      <dgm:prSet presAssocID="{D948A0CC-05B4-443A-9355-6D69D8010461}" presName="rootConnector" presStyleLbl="node1" presStyleIdx="0" presStyleCnt="1"/>
      <dgm:spPr/>
      <dgm:t>
        <a:bodyPr/>
        <a:lstStyle/>
        <a:p>
          <a:endParaRPr lang="pl-PL"/>
        </a:p>
      </dgm:t>
    </dgm:pt>
    <dgm:pt modelId="{2A3361FB-8DB0-42D4-84B0-FE551B32E906}" type="pres">
      <dgm:prSet presAssocID="{D948A0CC-05B4-443A-9355-6D69D8010461}" presName="childShape" presStyleCnt="0"/>
      <dgm:spPr/>
    </dgm:pt>
    <dgm:pt modelId="{4A3A497D-3ECD-4355-A5DB-94B4DC32139B}" type="pres">
      <dgm:prSet presAssocID="{0A4D9CCE-588F-4688-8918-92B3574F9726}" presName="Name13" presStyleLbl="parChTrans1D2" presStyleIdx="0" presStyleCnt="4"/>
      <dgm:spPr/>
      <dgm:t>
        <a:bodyPr/>
        <a:lstStyle/>
        <a:p>
          <a:endParaRPr lang="pl-PL"/>
        </a:p>
      </dgm:t>
    </dgm:pt>
    <dgm:pt modelId="{B7EDCA0A-92B1-44BD-85C7-8ED9B327777E}" type="pres">
      <dgm:prSet presAssocID="{99987218-4EE9-4D96-A919-8BD8B49D3EB4}" presName="childText" presStyleLbl="bgAcc1" presStyleIdx="0" presStyleCnt="4" custScaleX="2771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E3C39AB-72CE-4EF6-B5EC-5C9A9FE33B26}" type="pres">
      <dgm:prSet presAssocID="{98E1750A-B0FD-4B0C-9BA1-CACAF0114D2E}" presName="Name13" presStyleLbl="parChTrans1D2" presStyleIdx="1" presStyleCnt="4"/>
      <dgm:spPr/>
      <dgm:t>
        <a:bodyPr/>
        <a:lstStyle/>
        <a:p>
          <a:endParaRPr lang="pl-PL"/>
        </a:p>
      </dgm:t>
    </dgm:pt>
    <dgm:pt modelId="{54962635-48BD-49AB-994F-072F521B34D8}" type="pres">
      <dgm:prSet presAssocID="{E70C12DF-8F78-4CF7-B853-A81E738780E7}" presName="childText" presStyleLbl="bgAcc1" presStyleIdx="1" presStyleCnt="4" custScaleX="2771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1AA4896-8549-4ADD-A98C-94AA246AF76D}" type="pres">
      <dgm:prSet presAssocID="{B96487D6-AEFF-4683-8398-69DFDE47D8B6}" presName="Name13" presStyleLbl="parChTrans1D2" presStyleIdx="2" presStyleCnt="4"/>
      <dgm:spPr/>
      <dgm:t>
        <a:bodyPr/>
        <a:lstStyle/>
        <a:p>
          <a:endParaRPr lang="pl-PL"/>
        </a:p>
      </dgm:t>
    </dgm:pt>
    <dgm:pt modelId="{7D435D30-3D35-4322-A041-9F5DDE4B8393}" type="pres">
      <dgm:prSet presAssocID="{FC2DF175-7DC6-4B30-8C81-FEF39C55D74F}" presName="childText" presStyleLbl="bgAcc1" presStyleIdx="2" presStyleCnt="4" custScaleX="2771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797F230-0A52-45E8-9965-384D738A033D}" type="pres">
      <dgm:prSet presAssocID="{60662A47-010E-4270-ABD4-054549A3A051}" presName="Name13" presStyleLbl="parChTrans1D2" presStyleIdx="3" presStyleCnt="4"/>
      <dgm:spPr/>
      <dgm:t>
        <a:bodyPr/>
        <a:lstStyle/>
        <a:p>
          <a:endParaRPr lang="pl-PL"/>
        </a:p>
      </dgm:t>
    </dgm:pt>
    <dgm:pt modelId="{30B8AA56-54F9-4208-84F6-34BFA997EFDA}" type="pres">
      <dgm:prSet presAssocID="{B641CE12-1C6A-441A-9AC7-8EA4935B3566}" presName="childText" presStyleLbl="bgAcc1" presStyleIdx="3" presStyleCnt="4" custScaleX="2771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9D1E84B-8897-40AE-9921-D9C179F0BBF4}" type="presOf" srcId="{D948A0CC-05B4-443A-9355-6D69D8010461}" destId="{9ACFAF2B-F2DA-4CF4-80DF-50812C0F44EC}" srcOrd="1" destOrd="0" presId="urn:microsoft.com/office/officeart/2005/8/layout/hierarchy3"/>
    <dgm:cxn modelId="{0A7593D1-E656-4342-BA25-74A6AFBFE5FC}" type="presOf" srcId="{D948A0CC-05B4-443A-9355-6D69D8010461}" destId="{8CEED8A4-65D9-4985-B7E2-6ACE9BB2DD95}" srcOrd="0" destOrd="0" presId="urn:microsoft.com/office/officeart/2005/8/layout/hierarchy3"/>
    <dgm:cxn modelId="{C45E9A7F-FBF1-4656-8A59-AD7480CC7E6E}" srcId="{D948A0CC-05B4-443A-9355-6D69D8010461}" destId="{B641CE12-1C6A-441A-9AC7-8EA4935B3566}" srcOrd="3" destOrd="0" parTransId="{60662A47-010E-4270-ABD4-054549A3A051}" sibTransId="{3A6A7F35-BB71-4EDB-92B6-8F21DBE14553}"/>
    <dgm:cxn modelId="{3E90FFB3-E277-477E-AFC7-36DC899B4A3E}" srcId="{D948A0CC-05B4-443A-9355-6D69D8010461}" destId="{99987218-4EE9-4D96-A919-8BD8B49D3EB4}" srcOrd="0" destOrd="0" parTransId="{0A4D9CCE-588F-4688-8918-92B3574F9726}" sibTransId="{A9609544-CB2D-4CA5-BD9A-D6CFFDDAD09A}"/>
    <dgm:cxn modelId="{82934022-9568-407D-A7CF-3C9E3D7E63EF}" srcId="{D948A0CC-05B4-443A-9355-6D69D8010461}" destId="{E70C12DF-8F78-4CF7-B853-A81E738780E7}" srcOrd="1" destOrd="0" parTransId="{98E1750A-B0FD-4B0C-9BA1-CACAF0114D2E}" sibTransId="{460FF76E-BA2F-49A8-BA37-3C8C1B60917D}"/>
    <dgm:cxn modelId="{BC2CABB3-2AC1-4143-A182-183A57E4B61F}" type="presOf" srcId="{98E1750A-B0FD-4B0C-9BA1-CACAF0114D2E}" destId="{0E3C39AB-72CE-4EF6-B5EC-5C9A9FE33B26}" srcOrd="0" destOrd="0" presId="urn:microsoft.com/office/officeart/2005/8/layout/hierarchy3"/>
    <dgm:cxn modelId="{06BE9CB0-476A-4850-8160-D1E1F20E075A}" type="presOf" srcId="{FC2DF175-7DC6-4B30-8C81-FEF39C55D74F}" destId="{7D435D30-3D35-4322-A041-9F5DDE4B8393}" srcOrd="0" destOrd="0" presId="urn:microsoft.com/office/officeart/2005/8/layout/hierarchy3"/>
    <dgm:cxn modelId="{10D611E4-C3B4-4E2C-9DC3-C800948156EE}" type="presOf" srcId="{0A4D9CCE-588F-4688-8918-92B3574F9726}" destId="{4A3A497D-3ECD-4355-A5DB-94B4DC32139B}" srcOrd="0" destOrd="0" presId="urn:microsoft.com/office/officeart/2005/8/layout/hierarchy3"/>
    <dgm:cxn modelId="{195B3B91-5565-431B-AB15-6D40753C17D2}" type="presOf" srcId="{B96487D6-AEFF-4683-8398-69DFDE47D8B6}" destId="{81AA4896-8549-4ADD-A98C-94AA246AF76D}" srcOrd="0" destOrd="0" presId="urn:microsoft.com/office/officeart/2005/8/layout/hierarchy3"/>
    <dgm:cxn modelId="{A4E56C73-1B80-4011-8313-1E3B17551ADA}" srcId="{C6E13662-5625-4172-9889-148C9D8BE281}" destId="{D948A0CC-05B4-443A-9355-6D69D8010461}" srcOrd="0" destOrd="0" parTransId="{A4ABCBE9-9C24-4351-8CBC-BB860F7AC078}" sibTransId="{AEB40DFE-2FB5-4AA0-8B92-9D223B582374}"/>
    <dgm:cxn modelId="{76E97D9F-77E9-4210-AC0E-30A1AF299E39}" type="presOf" srcId="{60662A47-010E-4270-ABD4-054549A3A051}" destId="{1797F230-0A52-45E8-9965-384D738A033D}" srcOrd="0" destOrd="0" presId="urn:microsoft.com/office/officeart/2005/8/layout/hierarchy3"/>
    <dgm:cxn modelId="{B13431AC-5848-4F49-A143-EF376D8EF795}" type="presOf" srcId="{99987218-4EE9-4D96-A919-8BD8B49D3EB4}" destId="{B7EDCA0A-92B1-44BD-85C7-8ED9B327777E}" srcOrd="0" destOrd="0" presId="urn:microsoft.com/office/officeart/2005/8/layout/hierarchy3"/>
    <dgm:cxn modelId="{EEBD084A-5797-4FEF-9E5E-AB47500A6BFC}" srcId="{D948A0CC-05B4-443A-9355-6D69D8010461}" destId="{FC2DF175-7DC6-4B30-8C81-FEF39C55D74F}" srcOrd="2" destOrd="0" parTransId="{B96487D6-AEFF-4683-8398-69DFDE47D8B6}" sibTransId="{ADA9F2A2-CC27-42BE-B16F-86CD02702197}"/>
    <dgm:cxn modelId="{BE1B9643-FD33-4B02-82A6-B3F9BB017FBB}" type="presOf" srcId="{C6E13662-5625-4172-9889-148C9D8BE281}" destId="{25927EB2-FB29-4AC6-A587-448EABA6F361}" srcOrd="0" destOrd="0" presId="urn:microsoft.com/office/officeart/2005/8/layout/hierarchy3"/>
    <dgm:cxn modelId="{D16347CE-A217-4091-A597-3C0EA2ACB046}" type="presOf" srcId="{E70C12DF-8F78-4CF7-B853-A81E738780E7}" destId="{54962635-48BD-49AB-994F-072F521B34D8}" srcOrd="0" destOrd="0" presId="urn:microsoft.com/office/officeart/2005/8/layout/hierarchy3"/>
    <dgm:cxn modelId="{C080E714-0AB6-47A3-B0C1-E5BE71977A65}" type="presOf" srcId="{B641CE12-1C6A-441A-9AC7-8EA4935B3566}" destId="{30B8AA56-54F9-4208-84F6-34BFA997EFDA}" srcOrd="0" destOrd="0" presId="urn:microsoft.com/office/officeart/2005/8/layout/hierarchy3"/>
    <dgm:cxn modelId="{71FE0008-5CC2-43BB-ADD1-04D4BEF80137}" type="presParOf" srcId="{25927EB2-FB29-4AC6-A587-448EABA6F361}" destId="{483B9433-101B-4B9B-830B-AD0968A56411}" srcOrd="0" destOrd="0" presId="urn:microsoft.com/office/officeart/2005/8/layout/hierarchy3"/>
    <dgm:cxn modelId="{DC0D7D7D-AED6-44F9-89ED-F053CCF9999F}" type="presParOf" srcId="{483B9433-101B-4B9B-830B-AD0968A56411}" destId="{05F46B00-31F2-451C-9D06-5402C4439178}" srcOrd="0" destOrd="0" presId="urn:microsoft.com/office/officeart/2005/8/layout/hierarchy3"/>
    <dgm:cxn modelId="{DFCF2BDC-D3AD-43DE-B8A6-868E4BE3A7FB}" type="presParOf" srcId="{05F46B00-31F2-451C-9D06-5402C4439178}" destId="{8CEED8A4-65D9-4985-B7E2-6ACE9BB2DD95}" srcOrd="0" destOrd="0" presId="urn:microsoft.com/office/officeart/2005/8/layout/hierarchy3"/>
    <dgm:cxn modelId="{F95C9D95-A988-4422-951B-7B1D77412613}" type="presParOf" srcId="{05F46B00-31F2-451C-9D06-5402C4439178}" destId="{9ACFAF2B-F2DA-4CF4-80DF-50812C0F44EC}" srcOrd="1" destOrd="0" presId="urn:microsoft.com/office/officeart/2005/8/layout/hierarchy3"/>
    <dgm:cxn modelId="{5AE40D02-9E4D-4C9D-B6AE-38597CF2477F}" type="presParOf" srcId="{483B9433-101B-4B9B-830B-AD0968A56411}" destId="{2A3361FB-8DB0-42D4-84B0-FE551B32E906}" srcOrd="1" destOrd="0" presId="urn:microsoft.com/office/officeart/2005/8/layout/hierarchy3"/>
    <dgm:cxn modelId="{1DCD5CB0-6ACC-4054-8532-2471676BC0CF}" type="presParOf" srcId="{2A3361FB-8DB0-42D4-84B0-FE551B32E906}" destId="{4A3A497D-3ECD-4355-A5DB-94B4DC32139B}" srcOrd="0" destOrd="0" presId="urn:microsoft.com/office/officeart/2005/8/layout/hierarchy3"/>
    <dgm:cxn modelId="{C59B1579-4A19-4902-9979-35D861864EE1}" type="presParOf" srcId="{2A3361FB-8DB0-42D4-84B0-FE551B32E906}" destId="{B7EDCA0A-92B1-44BD-85C7-8ED9B327777E}" srcOrd="1" destOrd="0" presId="urn:microsoft.com/office/officeart/2005/8/layout/hierarchy3"/>
    <dgm:cxn modelId="{93A4BF23-AFA9-4004-A457-244FFBD1C712}" type="presParOf" srcId="{2A3361FB-8DB0-42D4-84B0-FE551B32E906}" destId="{0E3C39AB-72CE-4EF6-B5EC-5C9A9FE33B26}" srcOrd="2" destOrd="0" presId="urn:microsoft.com/office/officeart/2005/8/layout/hierarchy3"/>
    <dgm:cxn modelId="{9BFA49AA-B64C-4772-BC30-B79E6C142F2E}" type="presParOf" srcId="{2A3361FB-8DB0-42D4-84B0-FE551B32E906}" destId="{54962635-48BD-49AB-994F-072F521B34D8}" srcOrd="3" destOrd="0" presId="urn:microsoft.com/office/officeart/2005/8/layout/hierarchy3"/>
    <dgm:cxn modelId="{9C218532-A1E6-40FF-AD4C-73D08581FD91}" type="presParOf" srcId="{2A3361FB-8DB0-42D4-84B0-FE551B32E906}" destId="{81AA4896-8549-4ADD-A98C-94AA246AF76D}" srcOrd="4" destOrd="0" presId="urn:microsoft.com/office/officeart/2005/8/layout/hierarchy3"/>
    <dgm:cxn modelId="{075B55AB-C19D-4FD6-8CFE-7CA35545CC9D}" type="presParOf" srcId="{2A3361FB-8DB0-42D4-84B0-FE551B32E906}" destId="{7D435D30-3D35-4322-A041-9F5DDE4B8393}" srcOrd="5" destOrd="0" presId="urn:microsoft.com/office/officeart/2005/8/layout/hierarchy3"/>
    <dgm:cxn modelId="{E324EF24-6ECA-4BC2-8E2C-3062737A49D5}" type="presParOf" srcId="{2A3361FB-8DB0-42D4-84B0-FE551B32E906}" destId="{1797F230-0A52-45E8-9965-384D738A033D}" srcOrd="6" destOrd="0" presId="urn:microsoft.com/office/officeart/2005/8/layout/hierarchy3"/>
    <dgm:cxn modelId="{C9DC70B0-6842-46E8-89EE-1268EEF72373}" type="presParOf" srcId="{2A3361FB-8DB0-42D4-84B0-FE551B32E906}" destId="{30B8AA56-54F9-4208-84F6-34BFA997EFD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E13662-5625-4172-9889-148C9D8BE28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948A0CC-05B4-443A-9355-6D69D8010461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uważne zapoznanie się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z instrukcją</a:t>
          </a:r>
          <a:endParaRPr lang="pl-PL" dirty="0">
            <a:solidFill>
              <a:schemeClr val="tx1"/>
            </a:solidFill>
          </a:endParaRPr>
        </a:p>
      </dgm:t>
    </dgm:pt>
    <dgm:pt modelId="{A4ABCBE9-9C24-4351-8CBC-BB860F7AC078}" type="parTrans" cxnId="{A4E56C73-1B80-4011-8313-1E3B17551AD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EB40DFE-2FB5-4AA0-8B92-9D223B582374}" type="sibTrans" cxnId="{A4E56C73-1B80-4011-8313-1E3B17551ADA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A3DD2EDA-0416-4BE5-916C-A6CDA466E9C6}">
      <dgm:prSet/>
      <dgm:spPr/>
      <dgm:t>
        <a:bodyPr/>
        <a:lstStyle/>
        <a:p>
          <a:r>
            <a:rPr lang="pl-PL" dirty="0" smtClean="0">
              <a:solidFill>
                <a:schemeClr val="tx1"/>
              </a:solidFill>
            </a:rPr>
            <a:t>sprawdzenie poprawności numeru PESEL na naklejkach</a:t>
          </a:r>
        </a:p>
      </dgm:t>
    </dgm:pt>
    <dgm:pt modelId="{C9EF42B6-932F-4DAA-82C2-9FFE8AEAFF23}" type="parTrans" cxnId="{3975C1F9-B637-4B89-8A5F-8365908FC87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F8FDF0AD-E8E2-4125-B46B-E9FFD5F2AC7E}" type="sibTrans" cxnId="{3975C1F9-B637-4B89-8A5F-8365908FC871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621D0EB0-1FED-48DF-A1DE-0E8044E5DAFC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sprawdzenie kompletności arkusza</a:t>
          </a:r>
          <a:endParaRPr lang="pl-PL" dirty="0">
            <a:solidFill>
              <a:schemeClr val="tx1"/>
            </a:solidFill>
          </a:endParaRPr>
        </a:p>
      </dgm:t>
    </dgm:pt>
    <dgm:pt modelId="{ACA9016F-B1A8-4635-9352-F10A3F22287F}" type="parTrans" cxnId="{79E00C1B-16D9-4646-9A0C-DBCAF2316F5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FA36BB69-A470-409A-9C82-C71FF2714BD2}" type="sibTrans" cxnId="{79E00C1B-16D9-4646-9A0C-DBCAF2316F52}">
      <dgm:prSet/>
      <dgm:spPr/>
      <dgm:t>
        <a:bodyPr/>
        <a:lstStyle/>
        <a:p>
          <a:endParaRPr lang="pl-PL">
            <a:solidFill>
              <a:schemeClr val="tx1"/>
            </a:solidFill>
          </a:endParaRPr>
        </a:p>
      </dgm:t>
    </dgm:pt>
    <dgm:pt modelId="{801555B7-D6D7-4C04-A858-34B2A77320CB}" type="pres">
      <dgm:prSet presAssocID="{C6E13662-5625-4172-9889-148C9D8BE28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90C8B8E-662B-4BBC-8244-F5853D9A6236}" type="pres">
      <dgm:prSet presAssocID="{D948A0CC-05B4-443A-9355-6D69D8010461}" presName="root1" presStyleCnt="0"/>
      <dgm:spPr/>
    </dgm:pt>
    <dgm:pt modelId="{D8442AD2-0BBE-4D0A-A372-8D7977BBB8EC}" type="pres">
      <dgm:prSet presAssocID="{D948A0CC-05B4-443A-9355-6D69D8010461}" presName="LevelOneTextNode" presStyleLbl="node0" presStyleIdx="0" presStyleCnt="3" custScaleX="19452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3AB4B6E-CC8E-4388-8462-E334223E330B}" type="pres">
      <dgm:prSet presAssocID="{D948A0CC-05B4-443A-9355-6D69D8010461}" presName="level2hierChild" presStyleCnt="0"/>
      <dgm:spPr/>
    </dgm:pt>
    <dgm:pt modelId="{8D5D29E3-A208-494A-A6CD-3E0228D0C248}" type="pres">
      <dgm:prSet presAssocID="{621D0EB0-1FED-48DF-A1DE-0E8044E5DAFC}" presName="root1" presStyleCnt="0"/>
      <dgm:spPr/>
    </dgm:pt>
    <dgm:pt modelId="{1062C601-2780-486E-8ED5-CBEB9B38900C}" type="pres">
      <dgm:prSet presAssocID="{621D0EB0-1FED-48DF-A1DE-0E8044E5DAFC}" presName="LevelOneTextNode" presStyleLbl="node0" presStyleIdx="1" presStyleCnt="3" custScaleX="194836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673139B-3274-4E98-92D0-E4D406F23235}" type="pres">
      <dgm:prSet presAssocID="{621D0EB0-1FED-48DF-A1DE-0E8044E5DAFC}" presName="level2hierChild" presStyleCnt="0"/>
      <dgm:spPr/>
    </dgm:pt>
    <dgm:pt modelId="{F4B6BB40-0D97-49CC-B2D2-748B9AA0B8B0}" type="pres">
      <dgm:prSet presAssocID="{A3DD2EDA-0416-4BE5-916C-A6CDA466E9C6}" presName="root1" presStyleCnt="0"/>
      <dgm:spPr/>
    </dgm:pt>
    <dgm:pt modelId="{0DDCECC6-6F78-40B1-8F3C-E66D00B6D6FF}" type="pres">
      <dgm:prSet presAssocID="{A3DD2EDA-0416-4BE5-916C-A6CDA466E9C6}" presName="LevelOneTextNode" presStyleLbl="node0" presStyleIdx="2" presStyleCnt="3" custScaleX="19515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ED1D25F-84B5-4B8B-BAEB-88641542C78A}" type="pres">
      <dgm:prSet presAssocID="{A3DD2EDA-0416-4BE5-916C-A6CDA466E9C6}" presName="level2hierChild" presStyleCnt="0"/>
      <dgm:spPr/>
    </dgm:pt>
  </dgm:ptLst>
  <dgm:cxnLst>
    <dgm:cxn modelId="{3E889DB1-F66A-43C6-89A5-B9B1182ECD20}" type="presOf" srcId="{A3DD2EDA-0416-4BE5-916C-A6CDA466E9C6}" destId="{0DDCECC6-6F78-40B1-8F3C-E66D00B6D6FF}" srcOrd="0" destOrd="0" presId="urn:microsoft.com/office/officeart/2005/8/layout/hierarchy2"/>
    <dgm:cxn modelId="{05E889D3-5EEF-47D8-9990-F905DB60AFA3}" type="presOf" srcId="{621D0EB0-1FED-48DF-A1DE-0E8044E5DAFC}" destId="{1062C601-2780-486E-8ED5-CBEB9B38900C}" srcOrd="0" destOrd="0" presId="urn:microsoft.com/office/officeart/2005/8/layout/hierarchy2"/>
    <dgm:cxn modelId="{935CC254-F7F8-406D-B314-B9A3F982DCEF}" type="presOf" srcId="{C6E13662-5625-4172-9889-148C9D8BE281}" destId="{801555B7-D6D7-4C04-A858-34B2A77320CB}" srcOrd="0" destOrd="0" presId="urn:microsoft.com/office/officeart/2005/8/layout/hierarchy2"/>
    <dgm:cxn modelId="{79E00C1B-16D9-4646-9A0C-DBCAF2316F52}" srcId="{C6E13662-5625-4172-9889-148C9D8BE281}" destId="{621D0EB0-1FED-48DF-A1DE-0E8044E5DAFC}" srcOrd="1" destOrd="0" parTransId="{ACA9016F-B1A8-4635-9352-F10A3F22287F}" sibTransId="{FA36BB69-A470-409A-9C82-C71FF2714BD2}"/>
    <dgm:cxn modelId="{ABE1AC41-CE27-4A38-B99C-9680605ACC9F}" type="presOf" srcId="{D948A0CC-05B4-443A-9355-6D69D8010461}" destId="{D8442AD2-0BBE-4D0A-A372-8D7977BBB8EC}" srcOrd="0" destOrd="0" presId="urn:microsoft.com/office/officeart/2005/8/layout/hierarchy2"/>
    <dgm:cxn modelId="{3975C1F9-B637-4B89-8A5F-8365908FC871}" srcId="{C6E13662-5625-4172-9889-148C9D8BE281}" destId="{A3DD2EDA-0416-4BE5-916C-A6CDA466E9C6}" srcOrd="2" destOrd="0" parTransId="{C9EF42B6-932F-4DAA-82C2-9FFE8AEAFF23}" sibTransId="{F8FDF0AD-E8E2-4125-B46B-E9FFD5F2AC7E}"/>
    <dgm:cxn modelId="{A4E56C73-1B80-4011-8313-1E3B17551ADA}" srcId="{C6E13662-5625-4172-9889-148C9D8BE281}" destId="{D948A0CC-05B4-443A-9355-6D69D8010461}" srcOrd="0" destOrd="0" parTransId="{A4ABCBE9-9C24-4351-8CBC-BB860F7AC078}" sibTransId="{AEB40DFE-2FB5-4AA0-8B92-9D223B582374}"/>
    <dgm:cxn modelId="{31341849-9B31-413D-85C5-217EA4821596}" type="presParOf" srcId="{801555B7-D6D7-4C04-A858-34B2A77320CB}" destId="{F90C8B8E-662B-4BBC-8244-F5853D9A6236}" srcOrd="0" destOrd="0" presId="urn:microsoft.com/office/officeart/2005/8/layout/hierarchy2"/>
    <dgm:cxn modelId="{EAA00124-3A5D-461A-8226-6AAD7FBCBAE7}" type="presParOf" srcId="{F90C8B8E-662B-4BBC-8244-F5853D9A6236}" destId="{D8442AD2-0BBE-4D0A-A372-8D7977BBB8EC}" srcOrd="0" destOrd="0" presId="urn:microsoft.com/office/officeart/2005/8/layout/hierarchy2"/>
    <dgm:cxn modelId="{DE3DC47A-DD01-4E02-9849-1948235A4F82}" type="presParOf" srcId="{F90C8B8E-662B-4BBC-8244-F5853D9A6236}" destId="{43AB4B6E-CC8E-4388-8462-E334223E330B}" srcOrd="1" destOrd="0" presId="urn:microsoft.com/office/officeart/2005/8/layout/hierarchy2"/>
    <dgm:cxn modelId="{24570FA6-A07D-4CC3-87B4-DCC1868A4B11}" type="presParOf" srcId="{801555B7-D6D7-4C04-A858-34B2A77320CB}" destId="{8D5D29E3-A208-494A-A6CD-3E0228D0C248}" srcOrd="1" destOrd="0" presId="urn:microsoft.com/office/officeart/2005/8/layout/hierarchy2"/>
    <dgm:cxn modelId="{1D93CA85-BC2C-47F9-A4A6-09F63FD4DDC8}" type="presParOf" srcId="{8D5D29E3-A208-494A-A6CD-3E0228D0C248}" destId="{1062C601-2780-486E-8ED5-CBEB9B38900C}" srcOrd="0" destOrd="0" presId="urn:microsoft.com/office/officeart/2005/8/layout/hierarchy2"/>
    <dgm:cxn modelId="{D844FB29-C088-4AF4-9982-BCA8817C6E12}" type="presParOf" srcId="{8D5D29E3-A208-494A-A6CD-3E0228D0C248}" destId="{9673139B-3274-4E98-92D0-E4D406F23235}" srcOrd="1" destOrd="0" presId="urn:microsoft.com/office/officeart/2005/8/layout/hierarchy2"/>
    <dgm:cxn modelId="{B3B799FB-CB84-4F3B-B599-37D7FFE60543}" type="presParOf" srcId="{801555B7-D6D7-4C04-A858-34B2A77320CB}" destId="{F4B6BB40-0D97-49CC-B2D2-748B9AA0B8B0}" srcOrd="2" destOrd="0" presId="urn:microsoft.com/office/officeart/2005/8/layout/hierarchy2"/>
    <dgm:cxn modelId="{EF789B69-47D8-4220-96D2-BA9FD0E8ED0E}" type="presParOf" srcId="{F4B6BB40-0D97-49CC-B2D2-748B9AA0B8B0}" destId="{0DDCECC6-6F78-40B1-8F3C-E66D00B6D6FF}" srcOrd="0" destOrd="0" presId="urn:microsoft.com/office/officeart/2005/8/layout/hierarchy2"/>
    <dgm:cxn modelId="{9CB3DA25-4FDD-4F7B-BF76-159CB98A43CE}" type="presParOf" srcId="{F4B6BB40-0D97-49CC-B2D2-748B9AA0B8B0}" destId="{CED1D25F-84B5-4B8B-BAEB-88641542C7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E13662-5625-4172-9889-148C9D8BE28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948A0CC-05B4-443A-9355-6D69D8010461}">
      <dgm:prSet/>
      <dgm:spPr/>
      <dgm:t>
        <a:bodyPr/>
        <a:lstStyle/>
        <a:p>
          <a:pPr rtl="0"/>
          <a:r>
            <a:rPr lang="pl-PL" dirty="0" smtClean="0">
              <a:solidFill>
                <a:schemeClr val="tx1"/>
              </a:solidFill>
            </a:rPr>
            <a:t>zapisanie trzyznakowych kodów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i numerów PESEL </a:t>
          </a:r>
          <a:br>
            <a:rPr lang="pl-PL" dirty="0" smtClean="0">
              <a:solidFill>
                <a:schemeClr val="tx1"/>
              </a:solidFill>
            </a:rPr>
          </a:br>
          <a:r>
            <a:rPr lang="pl-PL" dirty="0" smtClean="0">
              <a:solidFill>
                <a:schemeClr val="tx1"/>
              </a:solidFill>
            </a:rPr>
            <a:t>umieszczenie naklejek w wyznaczonych miejscach</a:t>
          </a:r>
          <a:endParaRPr lang="pl-PL" dirty="0">
            <a:solidFill>
              <a:schemeClr val="tx1"/>
            </a:solidFill>
          </a:endParaRPr>
        </a:p>
      </dgm:t>
    </dgm:pt>
    <dgm:pt modelId="{A4ABCBE9-9C24-4351-8CBC-BB860F7AC078}" type="parTrans" cxnId="{A4E56C73-1B80-4011-8313-1E3B17551ADA}">
      <dgm:prSet/>
      <dgm:spPr/>
      <dgm:t>
        <a:bodyPr/>
        <a:lstStyle/>
        <a:p>
          <a:endParaRPr lang="pl-PL"/>
        </a:p>
      </dgm:t>
    </dgm:pt>
    <dgm:pt modelId="{AEB40DFE-2FB5-4AA0-8B92-9D223B582374}" type="sibTrans" cxnId="{A4E56C73-1B80-4011-8313-1E3B17551ADA}">
      <dgm:prSet/>
      <dgm:spPr/>
      <dgm:t>
        <a:bodyPr/>
        <a:lstStyle/>
        <a:p>
          <a:endParaRPr lang="pl-PL"/>
        </a:p>
      </dgm:t>
    </dgm:pt>
    <dgm:pt modelId="{D1A9F685-3871-43B0-AAE5-7C6EF12E9B87}">
      <dgm:prSet/>
      <dgm:spPr/>
      <dgm:t>
        <a:bodyPr/>
        <a:lstStyle/>
        <a:p>
          <a:pPr rtl="0"/>
          <a:r>
            <a:rPr lang="pl-PL" dirty="0" smtClean="0"/>
            <a:t>na zeszycie zadań</a:t>
          </a:r>
          <a:endParaRPr lang="pl-PL" dirty="0"/>
        </a:p>
      </dgm:t>
    </dgm:pt>
    <dgm:pt modelId="{16707A20-F85C-4AF6-B50B-AD8FC18CE33A}" type="parTrans" cxnId="{37168DC1-692A-40DA-BE40-59CCB44254AB}">
      <dgm:prSet/>
      <dgm:spPr/>
      <dgm:t>
        <a:bodyPr/>
        <a:lstStyle/>
        <a:p>
          <a:endParaRPr lang="pl-PL"/>
        </a:p>
      </dgm:t>
    </dgm:pt>
    <dgm:pt modelId="{EE01B559-F6C9-4A44-817B-1C8BDD472EFD}" type="sibTrans" cxnId="{37168DC1-692A-40DA-BE40-59CCB44254AB}">
      <dgm:prSet/>
      <dgm:spPr/>
      <dgm:t>
        <a:bodyPr/>
        <a:lstStyle/>
        <a:p>
          <a:endParaRPr lang="pl-PL"/>
        </a:p>
      </dgm:t>
    </dgm:pt>
    <dgm:pt modelId="{FBE6C1A5-6CCE-45AA-A7C0-444E6A81DA17}">
      <dgm:prSet/>
      <dgm:spPr/>
      <dgm:t>
        <a:bodyPr/>
        <a:lstStyle/>
        <a:p>
          <a:pPr rtl="0"/>
          <a:r>
            <a:rPr lang="pl-PL" dirty="0" smtClean="0"/>
            <a:t>karcie odpowiedzi </a:t>
          </a:r>
          <a:endParaRPr lang="pl-PL" dirty="0"/>
        </a:p>
      </dgm:t>
    </dgm:pt>
    <dgm:pt modelId="{0B2C842F-5410-41B9-86D7-A03B670CF3FD}" type="parTrans" cxnId="{B12064F7-BDD6-47A3-8B3A-E765B90868BA}">
      <dgm:prSet/>
      <dgm:spPr/>
      <dgm:t>
        <a:bodyPr/>
        <a:lstStyle/>
        <a:p>
          <a:endParaRPr lang="pl-PL"/>
        </a:p>
      </dgm:t>
    </dgm:pt>
    <dgm:pt modelId="{CD8FF4CA-FBD9-4D5E-A88E-566D8645609A}" type="sibTrans" cxnId="{B12064F7-BDD6-47A3-8B3A-E765B90868BA}">
      <dgm:prSet/>
      <dgm:spPr/>
      <dgm:t>
        <a:bodyPr/>
        <a:lstStyle/>
        <a:p>
          <a:endParaRPr lang="pl-PL"/>
        </a:p>
      </dgm:t>
    </dgm:pt>
    <dgm:pt modelId="{25927EB2-FB29-4AC6-A587-448EABA6F361}" type="pres">
      <dgm:prSet presAssocID="{C6E13662-5625-4172-9889-148C9D8BE28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483B9433-101B-4B9B-830B-AD0968A56411}" type="pres">
      <dgm:prSet presAssocID="{D948A0CC-05B4-443A-9355-6D69D8010461}" presName="root" presStyleCnt="0"/>
      <dgm:spPr/>
    </dgm:pt>
    <dgm:pt modelId="{05F46B00-31F2-451C-9D06-5402C4439178}" type="pres">
      <dgm:prSet presAssocID="{D948A0CC-05B4-443A-9355-6D69D8010461}" presName="rootComposite" presStyleCnt="0"/>
      <dgm:spPr/>
    </dgm:pt>
    <dgm:pt modelId="{8CEED8A4-65D9-4985-B7E2-6ACE9BB2DD95}" type="pres">
      <dgm:prSet presAssocID="{D948A0CC-05B4-443A-9355-6D69D8010461}" presName="rootText" presStyleLbl="node1" presStyleIdx="0" presStyleCnt="1" custScaleX="272220" custScaleY="126745"/>
      <dgm:spPr/>
      <dgm:t>
        <a:bodyPr/>
        <a:lstStyle/>
        <a:p>
          <a:endParaRPr lang="pl-PL"/>
        </a:p>
      </dgm:t>
    </dgm:pt>
    <dgm:pt modelId="{9ACFAF2B-F2DA-4CF4-80DF-50812C0F44EC}" type="pres">
      <dgm:prSet presAssocID="{D948A0CC-05B4-443A-9355-6D69D8010461}" presName="rootConnector" presStyleLbl="node1" presStyleIdx="0" presStyleCnt="1"/>
      <dgm:spPr/>
      <dgm:t>
        <a:bodyPr/>
        <a:lstStyle/>
        <a:p>
          <a:endParaRPr lang="pl-PL"/>
        </a:p>
      </dgm:t>
    </dgm:pt>
    <dgm:pt modelId="{2A3361FB-8DB0-42D4-84B0-FE551B32E906}" type="pres">
      <dgm:prSet presAssocID="{D948A0CC-05B4-443A-9355-6D69D8010461}" presName="childShape" presStyleCnt="0"/>
      <dgm:spPr/>
    </dgm:pt>
    <dgm:pt modelId="{AA911C59-404B-4D9F-847E-FA5FD43BC35E}" type="pres">
      <dgm:prSet presAssocID="{16707A20-F85C-4AF6-B50B-AD8FC18CE33A}" presName="Name13" presStyleLbl="parChTrans1D2" presStyleIdx="0" presStyleCnt="2"/>
      <dgm:spPr/>
      <dgm:t>
        <a:bodyPr/>
        <a:lstStyle/>
        <a:p>
          <a:endParaRPr lang="pl-PL"/>
        </a:p>
      </dgm:t>
    </dgm:pt>
    <dgm:pt modelId="{C0F530B9-6457-4C0F-890D-8D267D0ADB76}" type="pres">
      <dgm:prSet presAssocID="{D1A9F685-3871-43B0-AAE5-7C6EF12E9B87}" presName="childText" presStyleLbl="bgAcc1" presStyleIdx="0" presStyleCnt="2" custScaleX="24394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335755D-423B-4E7E-B5DA-CCD2140E7D7A}" type="pres">
      <dgm:prSet presAssocID="{0B2C842F-5410-41B9-86D7-A03B670CF3FD}" presName="Name13" presStyleLbl="parChTrans1D2" presStyleIdx="1" presStyleCnt="2"/>
      <dgm:spPr/>
      <dgm:t>
        <a:bodyPr/>
        <a:lstStyle/>
        <a:p>
          <a:endParaRPr lang="pl-PL"/>
        </a:p>
      </dgm:t>
    </dgm:pt>
    <dgm:pt modelId="{266E2A44-4155-4644-8238-425D62DD244F}" type="pres">
      <dgm:prSet presAssocID="{FBE6C1A5-6CCE-45AA-A7C0-444E6A81DA17}" presName="childText" presStyleLbl="bgAcc1" presStyleIdx="1" presStyleCnt="2" custScaleX="24394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0D5A87D-683D-4DE3-847C-DAA9E1D07842}" type="presOf" srcId="{0B2C842F-5410-41B9-86D7-A03B670CF3FD}" destId="{4335755D-423B-4E7E-B5DA-CCD2140E7D7A}" srcOrd="0" destOrd="0" presId="urn:microsoft.com/office/officeart/2005/8/layout/hierarchy3"/>
    <dgm:cxn modelId="{D10855C0-284F-42FF-A580-95A24A5F686E}" type="presOf" srcId="{16707A20-F85C-4AF6-B50B-AD8FC18CE33A}" destId="{AA911C59-404B-4D9F-847E-FA5FD43BC35E}" srcOrd="0" destOrd="0" presId="urn:microsoft.com/office/officeart/2005/8/layout/hierarchy3"/>
    <dgm:cxn modelId="{D058E665-2807-44A0-B5C9-00B4BFDF2461}" type="presOf" srcId="{D1A9F685-3871-43B0-AAE5-7C6EF12E9B87}" destId="{C0F530B9-6457-4C0F-890D-8D267D0ADB76}" srcOrd="0" destOrd="0" presId="urn:microsoft.com/office/officeart/2005/8/layout/hierarchy3"/>
    <dgm:cxn modelId="{B1EF6ECD-AF65-43E4-905A-511CC71F653F}" type="presOf" srcId="{C6E13662-5625-4172-9889-148C9D8BE281}" destId="{25927EB2-FB29-4AC6-A587-448EABA6F361}" srcOrd="0" destOrd="0" presId="urn:microsoft.com/office/officeart/2005/8/layout/hierarchy3"/>
    <dgm:cxn modelId="{37168DC1-692A-40DA-BE40-59CCB44254AB}" srcId="{D948A0CC-05B4-443A-9355-6D69D8010461}" destId="{D1A9F685-3871-43B0-AAE5-7C6EF12E9B87}" srcOrd="0" destOrd="0" parTransId="{16707A20-F85C-4AF6-B50B-AD8FC18CE33A}" sibTransId="{EE01B559-F6C9-4A44-817B-1C8BDD472EFD}"/>
    <dgm:cxn modelId="{BC24572D-CB49-4C01-B01C-554CB76E5051}" type="presOf" srcId="{D948A0CC-05B4-443A-9355-6D69D8010461}" destId="{8CEED8A4-65D9-4985-B7E2-6ACE9BB2DD95}" srcOrd="0" destOrd="0" presId="urn:microsoft.com/office/officeart/2005/8/layout/hierarchy3"/>
    <dgm:cxn modelId="{AF4222AC-7C0E-45AC-ACF4-4FFA58A726F7}" type="presOf" srcId="{FBE6C1A5-6CCE-45AA-A7C0-444E6A81DA17}" destId="{266E2A44-4155-4644-8238-425D62DD244F}" srcOrd="0" destOrd="0" presId="urn:microsoft.com/office/officeart/2005/8/layout/hierarchy3"/>
    <dgm:cxn modelId="{A4E56C73-1B80-4011-8313-1E3B17551ADA}" srcId="{C6E13662-5625-4172-9889-148C9D8BE281}" destId="{D948A0CC-05B4-443A-9355-6D69D8010461}" srcOrd="0" destOrd="0" parTransId="{A4ABCBE9-9C24-4351-8CBC-BB860F7AC078}" sibTransId="{AEB40DFE-2FB5-4AA0-8B92-9D223B582374}"/>
    <dgm:cxn modelId="{B12064F7-BDD6-47A3-8B3A-E765B90868BA}" srcId="{D948A0CC-05B4-443A-9355-6D69D8010461}" destId="{FBE6C1A5-6CCE-45AA-A7C0-444E6A81DA17}" srcOrd="1" destOrd="0" parTransId="{0B2C842F-5410-41B9-86D7-A03B670CF3FD}" sibTransId="{CD8FF4CA-FBD9-4D5E-A88E-566D8645609A}"/>
    <dgm:cxn modelId="{1703C565-181B-4BE4-A5F9-6097802EC2CF}" type="presOf" srcId="{D948A0CC-05B4-443A-9355-6D69D8010461}" destId="{9ACFAF2B-F2DA-4CF4-80DF-50812C0F44EC}" srcOrd="1" destOrd="0" presId="urn:microsoft.com/office/officeart/2005/8/layout/hierarchy3"/>
    <dgm:cxn modelId="{6A242A7F-B598-46BA-ACD8-83B1AAE794F5}" type="presParOf" srcId="{25927EB2-FB29-4AC6-A587-448EABA6F361}" destId="{483B9433-101B-4B9B-830B-AD0968A56411}" srcOrd="0" destOrd="0" presId="urn:microsoft.com/office/officeart/2005/8/layout/hierarchy3"/>
    <dgm:cxn modelId="{C05FACF9-1C71-4308-A9B8-7DBBC7A7FD47}" type="presParOf" srcId="{483B9433-101B-4B9B-830B-AD0968A56411}" destId="{05F46B00-31F2-451C-9D06-5402C4439178}" srcOrd="0" destOrd="0" presId="urn:microsoft.com/office/officeart/2005/8/layout/hierarchy3"/>
    <dgm:cxn modelId="{C944A042-B932-479D-850D-09E38AF1D6D3}" type="presParOf" srcId="{05F46B00-31F2-451C-9D06-5402C4439178}" destId="{8CEED8A4-65D9-4985-B7E2-6ACE9BB2DD95}" srcOrd="0" destOrd="0" presId="urn:microsoft.com/office/officeart/2005/8/layout/hierarchy3"/>
    <dgm:cxn modelId="{343855DA-6B0B-42A5-9E3F-1A2C16F65030}" type="presParOf" srcId="{05F46B00-31F2-451C-9D06-5402C4439178}" destId="{9ACFAF2B-F2DA-4CF4-80DF-50812C0F44EC}" srcOrd="1" destOrd="0" presId="urn:microsoft.com/office/officeart/2005/8/layout/hierarchy3"/>
    <dgm:cxn modelId="{618FEB5D-CD77-4B17-ACE9-91A87EE7DDC5}" type="presParOf" srcId="{483B9433-101B-4B9B-830B-AD0968A56411}" destId="{2A3361FB-8DB0-42D4-84B0-FE551B32E906}" srcOrd="1" destOrd="0" presId="urn:microsoft.com/office/officeart/2005/8/layout/hierarchy3"/>
    <dgm:cxn modelId="{AA409120-EE95-4248-8B8F-9C8DF335A134}" type="presParOf" srcId="{2A3361FB-8DB0-42D4-84B0-FE551B32E906}" destId="{AA911C59-404B-4D9F-847E-FA5FD43BC35E}" srcOrd="0" destOrd="0" presId="urn:microsoft.com/office/officeart/2005/8/layout/hierarchy3"/>
    <dgm:cxn modelId="{3921917B-AEE9-4E30-AC34-385598BAFCE5}" type="presParOf" srcId="{2A3361FB-8DB0-42D4-84B0-FE551B32E906}" destId="{C0F530B9-6457-4C0F-890D-8D267D0ADB76}" srcOrd="1" destOrd="0" presId="urn:microsoft.com/office/officeart/2005/8/layout/hierarchy3"/>
    <dgm:cxn modelId="{5E8191F9-54A9-4F24-87BB-48E936DBAF54}" type="presParOf" srcId="{2A3361FB-8DB0-42D4-84B0-FE551B32E906}" destId="{4335755D-423B-4E7E-B5DA-CCD2140E7D7A}" srcOrd="2" destOrd="0" presId="urn:microsoft.com/office/officeart/2005/8/layout/hierarchy3"/>
    <dgm:cxn modelId="{5620FAE1-9CE6-4480-9E6F-9C33EF07F0BE}" type="presParOf" srcId="{2A3361FB-8DB0-42D4-84B0-FE551B32E906}" destId="{266E2A44-4155-4644-8238-425D62DD244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4D01C7-19A5-42B0-8668-1C7E5228593D}">
      <dsp:nvSpPr>
        <dsp:cNvPr id="0" name=""/>
        <dsp:cNvSpPr/>
      </dsp:nvSpPr>
      <dsp:spPr>
        <a:xfrm>
          <a:off x="3474" y="0"/>
          <a:ext cx="3342450" cy="359980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>
              <a:solidFill>
                <a:schemeClr val="tx1"/>
              </a:solidFill>
            </a:rPr>
            <a:t>Część 1. język polski i matematyka</a:t>
          </a:r>
          <a:endParaRPr lang="pl-PL" sz="3000" kern="1200" dirty="0">
            <a:solidFill>
              <a:schemeClr val="tx1"/>
            </a:solidFill>
          </a:endParaRPr>
        </a:p>
      </dsp:txBody>
      <dsp:txXfrm>
        <a:off x="3474" y="0"/>
        <a:ext cx="3342450" cy="1079941"/>
      </dsp:txXfrm>
    </dsp:sp>
    <dsp:sp modelId="{1BB5932B-9527-49EA-80F0-E07063273CD9}">
      <dsp:nvSpPr>
        <dsp:cNvPr id="0" name=""/>
        <dsp:cNvSpPr/>
      </dsp:nvSpPr>
      <dsp:spPr>
        <a:xfrm>
          <a:off x="337719" y="1080029"/>
          <a:ext cx="2673960" cy="524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tx1"/>
              </a:solidFill>
            </a:rPr>
            <a:t>zeszyt zadań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353079" y="1095389"/>
        <a:ext cx="2643240" cy="493694"/>
      </dsp:txXfrm>
    </dsp:sp>
    <dsp:sp modelId="{E6226EE2-7B49-45FF-B37B-874106A86F6A}">
      <dsp:nvSpPr>
        <dsp:cNvPr id="0" name=""/>
        <dsp:cNvSpPr/>
      </dsp:nvSpPr>
      <dsp:spPr>
        <a:xfrm>
          <a:off x="337719" y="1685123"/>
          <a:ext cx="2673960" cy="524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solidFill>
                <a:schemeClr val="tx1"/>
              </a:solidFill>
            </a:rPr>
            <a:t>karta rozwiązań zadań otwartych z języka polskiego</a:t>
          </a:r>
          <a:endParaRPr lang="pl-PL" sz="1700" kern="1200" dirty="0">
            <a:solidFill>
              <a:schemeClr val="tx1"/>
            </a:solidFill>
          </a:endParaRPr>
        </a:p>
      </dsp:txBody>
      <dsp:txXfrm>
        <a:off x="353079" y="1700483"/>
        <a:ext cx="2643240" cy="493694"/>
      </dsp:txXfrm>
    </dsp:sp>
    <dsp:sp modelId="{E6259681-FFDA-4FCB-A522-3431D0C80A00}">
      <dsp:nvSpPr>
        <dsp:cNvPr id="0" name=""/>
        <dsp:cNvSpPr/>
      </dsp:nvSpPr>
      <dsp:spPr>
        <a:xfrm>
          <a:off x="337719" y="2290217"/>
          <a:ext cx="2673960" cy="524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>
              <a:solidFill>
                <a:schemeClr val="tx1"/>
              </a:solidFill>
            </a:rPr>
            <a:t>karta rozwiązań zadań otwartych z matematyki</a:t>
          </a:r>
          <a:endParaRPr lang="pl-PL" sz="1700" kern="1200" dirty="0">
            <a:solidFill>
              <a:schemeClr val="tx1"/>
            </a:solidFill>
          </a:endParaRPr>
        </a:p>
      </dsp:txBody>
      <dsp:txXfrm>
        <a:off x="353079" y="2305577"/>
        <a:ext cx="2643240" cy="493694"/>
      </dsp:txXfrm>
    </dsp:sp>
    <dsp:sp modelId="{9B143094-B131-4844-BB48-FC5D9E3C3302}">
      <dsp:nvSpPr>
        <dsp:cNvPr id="0" name=""/>
        <dsp:cNvSpPr/>
      </dsp:nvSpPr>
      <dsp:spPr>
        <a:xfrm>
          <a:off x="337719" y="2895311"/>
          <a:ext cx="2673960" cy="5244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tx1"/>
              </a:solidFill>
            </a:rPr>
            <a:t>karta odpowiedzi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353079" y="2910671"/>
        <a:ext cx="2643240" cy="493694"/>
      </dsp:txXfrm>
    </dsp:sp>
    <dsp:sp modelId="{602E62FF-4C77-4DE8-B612-EEB26306ECAD}">
      <dsp:nvSpPr>
        <dsp:cNvPr id="0" name=""/>
        <dsp:cNvSpPr/>
      </dsp:nvSpPr>
      <dsp:spPr>
        <a:xfrm>
          <a:off x="3596608" y="0"/>
          <a:ext cx="3342450" cy="359980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>
              <a:solidFill>
                <a:schemeClr val="tx1"/>
              </a:solidFill>
            </a:rPr>
            <a:t>Część 2. </a:t>
          </a:r>
          <a:br>
            <a:rPr lang="pl-PL" sz="3000" kern="1200" dirty="0" smtClean="0">
              <a:solidFill>
                <a:schemeClr val="tx1"/>
              </a:solidFill>
            </a:rPr>
          </a:br>
          <a:r>
            <a:rPr lang="pl-PL" sz="3000" kern="1200" dirty="0" smtClean="0">
              <a:solidFill>
                <a:schemeClr val="tx1"/>
              </a:solidFill>
            </a:rPr>
            <a:t>język obcy </a:t>
          </a:r>
          <a:endParaRPr lang="pl-PL" sz="3000" kern="1200" dirty="0">
            <a:solidFill>
              <a:schemeClr val="tx1"/>
            </a:solidFill>
          </a:endParaRPr>
        </a:p>
      </dsp:txBody>
      <dsp:txXfrm>
        <a:off x="3596608" y="0"/>
        <a:ext cx="3342450" cy="1079941"/>
      </dsp:txXfrm>
    </dsp:sp>
    <dsp:sp modelId="{E094159A-7CD5-4743-819B-DCAEEDF88CE9}">
      <dsp:nvSpPr>
        <dsp:cNvPr id="0" name=""/>
        <dsp:cNvSpPr/>
      </dsp:nvSpPr>
      <dsp:spPr>
        <a:xfrm>
          <a:off x="3930853" y="1080996"/>
          <a:ext cx="2673960" cy="108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tx1"/>
              </a:solidFill>
            </a:rPr>
            <a:t>zeszyt zadań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3962643" y="1112786"/>
        <a:ext cx="2610380" cy="1021810"/>
      </dsp:txXfrm>
    </dsp:sp>
    <dsp:sp modelId="{A9A66718-6CF4-4923-BEB4-3FBD41853ABF}">
      <dsp:nvSpPr>
        <dsp:cNvPr id="0" name=""/>
        <dsp:cNvSpPr/>
      </dsp:nvSpPr>
      <dsp:spPr>
        <a:xfrm>
          <a:off x="3930853" y="2333369"/>
          <a:ext cx="2673960" cy="1085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tx1"/>
              </a:solidFill>
            </a:rPr>
            <a:t>karta odpowiedzi</a:t>
          </a:r>
          <a:endParaRPr lang="pl-PL" sz="2000" kern="1200" dirty="0">
            <a:solidFill>
              <a:schemeClr val="tx1"/>
            </a:solidFill>
          </a:endParaRPr>
        </a:p>
      </dsp:txBody>
      <dsp:txXfrm>
        <a:off x="3962643" y="2365159"/>
        <a:ext cx="2610380" cy="1021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4CFB9-D1B6-4C96-820B-C01FDB8920D3}">
      <dsp:nvSpPr>
        <dsp:cNvPr id="0" name=""/>
        <dsp:cNvSpPr/>
      </dsp:nvSpPr>
      <dsp:spPr>
        <a:xfrm>
          <a:off x="1" y="1325"/>
          <a:ext cx="5184572" cy="807440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>
              <a:solidFill>
                <a:schemeClr val="tx1"/>
              </a:solidFill>
            </a:rPr>
            <a:t>uważne zapoznanie się z instrukcją</a:t>
          </a:r>
          <a:endParaRPr lang="pl-PL" sz="1900" kern="1200" dirty="0">
            <a:solidFill>
              <a:schemeClr val="tx1"/>
            </a:solidFill>
          </a:endParaRPr>
        </a:p>
      </dsp:txBody>
      <dsp:txXfrm>
        <a:off x="23650" y="24974"/>
        <a:ext cx="5137274" cy="760142"/>
      </dsp:txXfrm>
    </dsp:sp>
    <dsp:sp modelId="{07B9072C-FD61-4DE9-A8A2-709D81C1852F}">
      <dsp:nvSpPr>
        <dsp:cNvPr id="0" name=""/>
        <dsp:cNvSpPr/>
      </dsp:nvSpPr>
      <dsp:spPr>
        <a:xfrm>
          <a:off x="1" y="929881"/>
          <a:ext cx="5184572" cy="807440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>
              <a:solidFill>
                <a:schemeClr val="tx1"/>
              </a:solidFill>
            </a:rPr>
            <a:t>wyrwanie kart rozwiązań zadań otwartych </a:t>
          </a:r>
          <a:br>
            <a:rPr lang="pl-PL" sz="1900" kern="1200" dirty="0" smtClean="0">
              <a:solidFill>
                <a:schemeClr val="tx1"/>
              </a:solidFill>
            </a:rPr>
          </a:br>
          <a:r>
            <a:rPr lang="pl-PL" sz="1900" kern="1200" dirty="0" smtClean="0">
              <a:solidFill>
                <a:schemeClr val="tx1"/>
              </a:solidFill>
            </a:rPr>
            <a:t>wraz z kartą odpowiedzi ze środka arkusza egzaminacyjnego</a:t>
          </a:r>
          <a:endParaRPr lang="pl-PL" sz="1900" kern="1200" dirty="0">
            <a:solidFill>
              <a:schemeClr val="tx1"/>
            </a:solidFill>
          </a:endParaRPr>
        </a:p>
      </dsp:txBody>
      <dsp:txXfrm>
        <a:off x="23650" y="953530"/>
        <a:ext cx="5137274" cy="760142"/>
      </dsp:txXfrm>
    </dsp:sp>
    <dsp:sp modelId="{8C20687F-2212-4969-B9ED-88E0176EBF86}">
      <dsp:nvSpPr>
        <dsp:cNvPr id="0" name=""/>
        <dsp:cNvSpPr/>
      </dsp:nvSpPr>
      <dsp:spPr>
        <a:xfrm>
          <a:off x="1" y="1858437"/>
          <a:ext cx="5184572" cy="807440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>
              <a:solidFill>
                <a:schemeClr val="tx1"/>
              </a:solidFill>
            </a:rPr>
            <a:t>nie należy odrywać karty odpowiedzi </a:t>
          </a:r>
          <a:br>
            <a:rPr lang="pl-PL" sz="1900" kern="1200" dirty="0" smtClean="0">
              <a:solidFill>
                <a:schemeClr val="tx1"/>
              </a:solidFill>
            </a:rPr>
          </a:br>
          <a:r>
            <a:rPr lang="pl-PL" sz="1900" kern="1200" dirty="0" smtClean="0">
              <a:solidFill>
                <a:schemeClr val="tx1"/>
              </a:solidFill>
            </a:rPr>
            <a:t>od karty rozwiązań zadań otwartych </a:t>
          </a:r>
          <a:br>
            <a:rPr lang="pl-PL" sz="1900" kern="1200" dirty="0" smtClean="0">
              <a:solidFill>
                <a:schemeClr val="tx1"/>
              </a:solidFill>
            </a:rPr>
          </a:br>
          <a:r>
            <a:rPr lang="pl-PL" sz="1900" kern="1200" dirty="0" smtClean="0">
              <a:solidFill>
                <a:schemeClr val="tx1"/>
              </a:solidFill>
            </a:rPr>
            <a:t>z matematyki</a:t>
          </a:r>
          <a:endParaRPr lang="pl-PL" sz="1900" kern="1200" dirty="0">
            <a:solidFill>
              <a:schemeClr val="tx1"/>
            </a:solidFill>
          </a:endParaRPr>
        </a:p>
      </dsp:txBody>
      <dsp:txXfrm>
        <a:off x="23650" y="1882086"/>
        <a:ext cx="5137274" cy="760142"/>
      </dsp:txXfrm>
    </dsp:sp>
    <dsp:sp modelId="{85598879-389E-4A5F-B49D-8F0D7AB955B0}">
      <dsp:nvSpPr>
        <dsp:cNvPr id="0" name=""/>
        <dsp:cNvSpPr/>
      </dsp:nvSpPr>
      <dsp:spPr>
        <a:xfrm>
          <a:off x="1" y="2786993"/>
          <a:ext cx="5184572" cy="807440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>
              <a:solidFill>
                <a:schemeClr val="tx1"/>
              </a:solidFill>
            </a:rPr>
            <a:t>sprawdzenie kompletności arkusza</a:t>
          </a:r>
          <a:endParaRPr lang="pl-PL" sz="1900" kern="1200" dirty="0">
            <a:solidFill>
              <a:schemeClr val="tx1"/>
            </a:solidFill>
          </a:endParaRPr>
        </a:p>
      </dsp:txBody>
      <dsp:txXfrm>
        <a:off x="23650" y="2810642"/>
        <a:ext cx="5137274" cy="760142"/>
      </dsp:txXfrm>
    </dsp:sp>
    <dsp:sp modelId="{F6911E56-BDBF-4B4E-B7AF-CA5B9EB93940}">
      <dsp:nvSpPr>
        <dsp:cNvPr id="0" name=""/>
        <dsp:cNvSpPr/>
      </dsp:nvSpPr>
      <dsp:spPr>
        <a:xfrm>
          <a:off x="1" y="3715549"/>
          <a:ext cx="5184572" cy="807440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>
              <a:solidFill>
                <a:schemeClr val="tx1"/>
              </a:solidFill>
            </a:rPr>
            <a:t>sprawdzenie poprawności numeru PESEL </a:t>
          </a:r>
          <a:br>
            <a:rPr lang="pl-PL" sz="1900" kern="1200" smtClean="0">
              <a:solidFill>
                <a:schemeClr val="tx1"/>
              </a:solidFill>
            </a:rPr>
          </a:br>
          <a:r>
            <a:rPr lang="pl-PL" sz="1900" kern="1200" smtClean="0">
              <a:solidFill>
                <a:schemeClr val="tx1"/>
              </a:solidFill>
            </a:rPr>
            <a:t>na naklejkach</a:t>
          </a:r>
          <a:endParaRPr lang="pl-PL" sz="1900" kern="1200" dirty="0">
            <a:solidFill>
              <a:schemeClr val="tx1"/>
            </a:solidFill>
          </a:endParaRPr>
        </a:p>
      </dsp:txBody>
      <dsp:txXfrm>
        <a:off x="23650" y="3739198"/>
        <a:ext cx="5137274" cy="760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ED8A4-65D9-4985-B7E2-6ACE9BB2DD95}">
      <dsp:nvSpPr>
        <dsp:cNvPr id="0" name=""/>
        <dsp:cNvSpPr/>
      </dsp:nvSpPr>
      <dsp:spPr>
        <a:xfrm>
          <a:off x="0" y="3641"/>
          <a:ext cx="5328590" cy="9134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zapisanie trzyznakowych kodów i numerów PESEL oraz umieszczenie naklejek przygotowanych przez OKE</a:t>
          </a:r>
          <a:endParaRPr lang="pl-PL" sz="2100" kern="1200" dirty="0"/>
        </a:p>
      </dsp:txBody>
      <dsp:txXfrm>
        <a:off x="26755" y="30396"/>
        <a:ext cx="5275080" cy="859957"/>
      </dsp:txXfrm>
    </dsp:sp>
    <dsp:sp modelId="{4A3A497D-3ECD-4355-A5DB-94B4DC32139B}">
      <dsp:nvSpPr>
        <dsp:cNvPr id="0" name=""/>
        <dsp:cNvSpPr/>
      </dsp:nvSpPr>
      <dsp:spPr>
        <a:xfrm>
          <a:off x="532859" y="917109"/>
          <a:ext cx="532859" cy="540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534"/>
              </a:lnTo>
              <a:lnTo>
                <a:pt x="532859" y="540534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DCA0A-92B1-44BD-85C7-8ED9B327777E}">
      <dsp:nvSpPr>
        <dsp:cNvPr id="0" name=""/>
        <dsp:cNvSpPr/>
      </dsp:nvSpPr>
      <dsp:spPr>
        <a:xfrm>
          <a:off x="1065718" y="1097287"/>
          <a:ext cx="3196148" cy="720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na zeszycie zadań</a:t>
          </a:r>
          <a:endParaRPr lang="pl-PL" sz="2000" kern="1200" dirty="0"/>
        </a:p>
      </dsp:txBody>
      <dsp:txXfrm>
        <a:off x="1086827" y="1118396"/>
        <a:ext cx="3153930" cy="678494"/>
      </dsp:txXfrm>
    </dsp:sp>
    <dsp:sp modelId="{0E3C39AB-72CE-4EF6-B5EC-5C9A9FE33B26}">
      <dsp:nvSpPr>
        <dsp:cNvPr id="0" name=""/>
        <dsp:cNvSpPr/>
      </dsp:nvSpPr>
      <dsp:spPr>
        <a:xfrm>
          <a:off x="532859" y="917109"/>
          <a:ext cx="532859" cy="1441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1425"/>
              </a:lnTo>
              <a:lnTo>
                <a:pt x="532859" y="1441425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62635-48BD-49AB-994F-072F521B34D8}">
      <dsp:nvSpPr>
        <dsp:cNvPr id="0" name=""/>
        <dsp:cNvSpPr/>
      </dsp:nvSpPr>
      <dsp:spPr>
        <a:xfrm>
          <a:off x="1065718" y="1998178"/>
          <a:ext cx="3196148" cy="720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na karcie rozwiązań zadań otwartych z języka polskiego</a:t>
          </a:r>
          <a:endParaRPr lang="pl-PL" sz="2000" kern="1200" dirty="0"/>
        </a:p>
      </dsp:txBody>
      <dsp:txXfrm>
        <a:off x="1086827" y="2019287"/>
        <a:ext cx="3153930" cy="678494"/>
      </dsp:txXfrm>
    </dsp:sp>
    <dsp:sp modelId="{81AA4896-8549-4ADD-A98C-94AA246AF76D}">
      <dsp:nvSpPr>
        <dsp:cNvPr id="0" name=""/>
        <dsp:cNvSpPr/>
      </dsp:nvSpPr>
      <dsp:spPr>
        <a:xfrm>
          <a:off x="532859" y="917109"/>
          <a:ext cx="532859" cy="2342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2316"/>
              </a:lnTo>
              <a:lnTo>
                <a:pt x="532859" y="2342316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35D30-3D35-4322-A041-9F5DDE4B8393}">
      <dsp:nvSpPr>
        <dsp:cNvPr id="0" name=""/>
        <dsp:cNvSpPr/>
      </dsp:nvSpPr>
      <dsp:spPr>
        <a:xfrm>
          <a:off x="1065718" y="2899069"/>
          <a:ext cx="3196148" cy="720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na karcie rozwiązań zadań otwartych z matematyki</a:t>
          </a:r>
          <a:endParaRPr lang="pl-PL" sz="2000" kern="1200" dirty="0"/>
        </a:p>
      </dsp:txBody>
      <dsp:txXfrm>
        <a:off x="1086827" y="2920178"/>
        <a:ext cx="3153930" cy="678494"/>
      </dsp:txXfrm>
    </dsp:sp>
    <dsp:sp modelId="{1797F230-0A52-45E8-9965-384D738A033D}">
      <dsp:nvSpPr>
        <dsp:cNvPr id="0" name=""/>
        <dsp:cNvSpPr/>
      </dsp:nvSpPr>
      <dsp:spPr>
        <a:xfrm>
          <a:off x="532859" y="917109"/>
          <a:ext cx="532859" cy="3243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3207"/>
              </a:lnTo>
              <a:lnTo>
                <a:pt x="532859" y="3243207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8AA56-54F9-4208-84F6-34BFA997EFDA}">
      <dsp:nvSpPr>
        <dsp:cNvPr id="0" name=""/>
        <dsp:cNvSpPr/>
      </dsp:nvSpPr>
      <dsp:spPr>
        <a:xfrm>
          <a:off x="1065718" y="3799960"/>
          <a:ext cx="3196148" cy="720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na karcie odpowiedzi</a:t>
          </a:r>
          <a:endParaRPr lang="pl-PL" sz="2000" kern="1200" dirty="0"/>
        </a:p>
      </dsp:txBody>
      <dsp:txXfrm>
        <a:off x="1086827" y="3821069"/>
        <a:ext cx="3153930" cy="6784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42AD2-0BBE-4D0A-A372-8D7977BBB8EC}">
      <dsp:nvSpPr>
        <dsp:cNvPr id="0" name=""/>
        <dsp:cNvSpPr/>
      </dsp:nvSpPr>
      <dsp:spPr>
        <a:xfrm>
          <a:off x="2" y="9499"/>
          <a:ext cx="5311413" cy="1365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>
              <a:solidFill>
                <a:schemeClr val="tx1"/>
              </a:solidFill>
            </a:rPr>
            <a:t>uważne zapoznanie się </a:t>
          </a:r>
          <a:br>
            <a:rPr lang="pl-PL" sz="3600" kern="1200" dirty="0" smtClean="0">
              <a:solidFill>
                <a:schemeClr val="tx1"/>
              </a:solidFill>
            </a:rPr>
          </a:br>
          <a:r>
            <a:rPr lang="pl-PL" sz="3600" kern="1200" dirty="0" smtClean="0">
              <a:solidFill>
                <a:schemeClr val="tx1"/>
              </a:solidFill>
            </a:rPr>
            <a:t>z instrukcją</a:t>
          </a:r>
          <a:endParaRPr lang="pl-PL" sz="3600" kern="1200" dirty="0">
            <a:solidFill>
              <a:schemeClr val="tx1"/>
            </a:solidFill>
          </a:endParaRPr>
        </a:p>
      </dsp:txBody>
      <dsp:txXfrm>
        <a:off x="39989" y="49486"/>
        <a:ext cx="5231439" cy="1285273"/>
      </dsp:txXfrm>
    </dsp:sp>
    <dsp:sp modelId="{1062C601-2780-486E-8ED5-CBEB9B38900C}">
      <dsp:nvSpPr>
        <dsp:cNvPr id="0" name=""/>
        <dsp:cNvSpPr/>
      </dsp:nvSpPr>
      <dsp:spPr>
        <a:xfrm>
          <a:off x="2" y="1579533"/>
          <a:ext cx="5319986" cy="1365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>
              <a:solidFill>
                <a:schemeClr val="tx1"/>
              </a:solidFill>
            </a:rPr>
            <a:t>sprawdzenie kompletności arkusza</a:t>
          </a:r>
          <a:endParaRPr lang="pl-PL" sz="3600" kern="1200" dirty="0">
            <a:solidFill>
              <a:schemeClr val="tx1"/>
            </a:solidFill>
          </a:endParaRPr>
        </a:p>
      </dsp:txBody>
      <dsp:txXfrm>
        <a:off x="39989" y="1619520"/>
        <a:ext cx="5240012" cy="1285273"/>
      </dsp:txXfrm>
    </dsp:sp>
    <dsp:sp modelId="{0DDCECC6-6F78-40B1-8F3C-E66D00B6D6FF}">
      <dsp:nvSpPr>
        <dsp:cNvPr id="0" name=""/>
        <dsp:cNvSpPr/>
      </dsp:nvSpPr>
      <dsp:spPr>
        <a:xfrm>
          <a:off x="2" y="3149568"/>
          <a:ext cx="5328587" cy="13652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>
              <a:solidFill>
                <a:schemeClr val="tx1"/>
              </a:solidFill>
            </a:rPr>
            <a:t>sprawdzenie poprawności numeru PESEL na naklejkach</a:t>
          </a:r>
        </a:p>
      </dsp:txBody>
      <dsp:txXfrm>
        <a:off x="39989" y="3189555"/>
        <a:ext cx="5248613" cy="12852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ED8A4-65D9-4985-B7E2-6ACE9BB2DD95}">
      <dsp:nvSpPr>
        <dsp:cNvPr id="0" name=""/>
        <dsp:cNvSpPr/>
      </dsp:nvSpPr>
      <dsp:spPr>
        <a:xfrm>
          <a:off x="1178" y="419316"/>
          <a:ext cx="5326235" cy="12399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kern="1200" dirty="0" smtClean="0">
              <a:solidFill>
                <a:schemeClr val="tx1"/>
              </a:solidFill>
            </a:rPr>
            <a:t>zapisanie trzyznakowych kodów </a:t>
          </a:r>
          <a:br>
            <a:rPr lang="pl-PL" sz="2200" kern="1200" dirty="0" smtClean="0">
              <a:solidFill>
                <a:schemeClr val="tx1"/>
              </a:solidFill>
            </a:rPr>
          </a:br>
          <a:r>
            <a:rPr lang="pl-PL" sz="2200" kern="1200" dirty="0" smtClean="0">
              <a:solidFill>
                <a:schemeClr val="tx1"/>
              </a:solidFill>
            </a:rPr>
            <a:t>i numerów PESEL </a:t>
          </a:r>
          <a:br>
            <a:rPr lang="pl-PL" sz="2200" kern="1200" dirty="0" smtClean="0">
              <a:solidFill>
                <a:schemeClr val="tx1"/>
              </a:solidFill>
            </a:rPr>
          </a:br>
          <a:r>
            <a:rPr lang="pl-PL" sz="2200" kern="1200" dirty="0" smtClean="0">
              <a:solidFill>
                <a:schemeClr val="tx1"/>
              </a:solidFill>
            </a:rPr>
            <a:t>umieszczenie naklejek w wyznaczonych miejscach</a:t>
          </a:r>
          <a:endParaRPr lang="pl-PL" sz="2200" kern="1200" dirty="0">
            <a:solidFill>
              <a:schemeClr val="tx1"/>
            </a:solidFill>
          </a:endParaRPr>
        </a:p>
      </dsp:txBody>
      <dsp:txXfrm>
        <a:off x="37495" y="455633"/>
        <a:ext cx="5253601" cy="1167307"/>
      </dsp:txXfrm>
    </dsp:sp>
    <dsp:sp modelId="{AA911C59-404B-4D9F-847E-FA5FD43BC35E}">
      <dsp:nvSpPr>
        <dsp:cNvPr id="0" name=""/>
        <dsp:cNvSpPr/>
      </dsp:nvSpPr>
      <dsp:spPr>
        <a:xfrm>
          <a:off x="533801" y="1659258"/>
          <a:ext cx="532623" cy="733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722"/>
              </a:lnTo>
              <a:lnTo>
                <a:pt x="532623" y="73372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530B9-6457-4C0F-890D-8D267D0ADB76}">
      <dsp:nvSpPr>
        <dsp:cNvPr id="0" name=""/>
        <dsp:cNvSpPr/>
      </dsp:nvSpPr>
      <dsp:spPr>
        <a:xfrm>
          <a:off x="1066425" y="1903832"/>
          <a:ext cx="3818344" cy="97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800" kern="1200" dirty="0" smtClean="0"/>
            <a:t>na zeszycie zadań</a:t>
          </a:r>
          <a:endParaRPr lang="pl-PL" sz="3800" kern="1200" dirty="0"/>
        </a:p>
      </dsp:txBody>
      <dsp:txXfrm>
        <a:off x="1095078" y="1932485"/>
        <a:ext cx="3761038" cy="920990"/>
      </dsp:txXfrm>
    </dsp:sp>
    <dsp:sp modelId="{4335755D-423B-4E7E-B5DA-CCD2140E7D7A}">
      <dsp:nvSpPr>
        <dsp:cNvPr id="0" name=""/>
        <dsp:cNvSpPr/>
      </dsp:nvSpPr>
      <dsp:spPr>
        <a:xfrm>
          <a:off x="533801" y="1659258"/>
          <a:ext cx="532623" cy="1956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6592"/>
              </a:lnTo>
              <a:lnTo>
                <a:pt x="532623" y="195659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E2A44-4155-4644-8238-425D62DD244F}">
      <dsp:nvSpPr>
        <dsp:cNvPr id="0" name=""/>
        <dsp:cNvSpPr/>
      </dsp:nvSpPr>
      <dsp:spPr>
        <a:xfrm>
          <a:off x="1066425" y="3126702"/>
          <a:ext cx="3818344" cy="978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800" kern="1200" dirty="0" smtClean="0"/>
            <a:t>karcie odpowiedzi </a:t>
          </a:r>
          <a:endParaRPr lang="pl-PL" sz="3800" kern="1200" dirty="0"/>
        </a:p>
      </dsp:txBody>
      <dsp:txXfrm>
        <a:off x="1095078" y="3155355"/>
        <a:ext cx="3761038" cy="92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86D45-660A-49B2-B7E1-25A4154F678B}" type="datetimeFigureOut">
              <a:rPr lang="pl-PL" smtClean="0"/>
              <a:t>2014-12-11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3C553-EC92-42D8-8A98-4AAD4CA8F0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254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9626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EB816D-D2B9-4FDC-BD90-B8D9EE88833A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9728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ACAE1A-E754-403A-A643-EF43CA49B5EB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983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1C909F3-B407-4431-BA91-55EB83A23C1F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9933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984C6E-3669-4AC7-9B88-F765ECC057CB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0035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FBC2070-3FA0-4C29-B822-638311604081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0138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8BA826F-2FAC-49E1-9288-4A286FAC68AA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1024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3A9154-E293-4824-B7DA-A1C6B65C2B3E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1D6E2DC-3750-4171-8689-54D204C3AAFE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9426B27-1AB1-444E-A149-0C477FBF9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08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06316A-4131-4E6B-AE55-AEBD4CF44D3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05A9E7B-DFEA-4705-A62F-DA7FD01813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7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rot="5400000" flipV="1">
            <a:off x="7543800" y="173038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13D0C41-8F08-43CB-8C7B-D9BFF21908F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DE2DCAC4-2929-471E-BC3C-62252D2C25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760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AE2F-FEE0-462F-9D0C-8228B454F9D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34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0BAB12-FE9B-40A7-9E99-1312B15599D4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CE2C91B-49BD-4747-B1EA-FE7A963BB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99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69DE553-9A5F-452B-97D2-2A0FB9214FF9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2A9B6F3-FB6F-4939-827B-CB2466908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9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2ACA80B-F830-4B4D-8B68-836A5D04216F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D9D7B88-D41D-419C-9A26-75977E8E4C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79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55281F-319E-4840-9897-C6B201C76442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C5ABE0E-8C51-4DA2-AFA2-BD0949DD3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91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B5EEBC9-6273-446A-A359-7EB60C2C87E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681FDDD-AB4E-4F46-B5EC-81F7B2792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7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480989D-EBD5-4FF7-8E1D-AEC3385FFD93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00B0C82-06D6-48ED-B581-016F2C1A58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98" y="77220"/>
            <a:ext cx="720283" cy="54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569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BFBA789-5924-4B71-81BE-4655839B2EDC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84F2D3C-9B2D-4EE3-8EE0-6381F20963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49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D8BEA3-D8C6-4205-AD79-FF0F84A5D61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FFD70A7-6938-4171-99AD-5E2EC55587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03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8350" y="2286000"/>
            <a:ext cx="7289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350" y="6470650"/>
            <a:ext cx="1616075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90A6C306-6BB3-4FCE-A5F4-693CE32A0E60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650"/>
            <a:ext cx="44259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650"/>
            <a:ext cx="7302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D3F237C5-67D9-4981-BF17-8F7C53CECB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708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61839" cy="64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746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itchFamily="34" charset="-18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Arkusz</a:t>
            </a:r>
            <a:r>
              <a:rPr lang="en-GB" dirty="0"/>
              <a:t> </a:t>
            </a:r>
            <a:r>
              <a:rPr lang="en-GB" dirty="0" err="1" smtClean="0"/>
              <a:t>egzaminacyjny</a:t>
            </a:r>
            <a:endParaRPr lang="en-GB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buClr>
                <a:srgbClr val="31B6FD"/>
              </a:buClr>
            </a:pPr>
            <a:r>
              <a:rPr lang="pl-PL" sz="3600" dirty="0">
                <a:solidFill>
                  <a:prstClr val="black">
                    <a:lumMod val="95000"/>
                    <a:lumOff val="5000"/>
                  </a:prstClr>
                </a:solidFill>
              </a:rPr>
              <a:t>Sprawdzian 2015</a:t>
            </a:r>
            <a:endParaRPr lang="en-GB" sz="3600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9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8124825" cy="1498600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dirty="0" smtClean="0"/>
              <a:t>standardowy Arkusz egzaminacyjny </a:t>
            </a:r>
            <a:r>
              <a:rPr lang="pl-PL" sz="5400" dirty="0" smtClean="0"/>
              <a:t>s1</a:t>
            </a:r>
            <a:endParaRPr lang="pl-PL" sz="54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418470"/>
              </p:ext>
            </p:extLst>
          </p:nvPr>
        </p:nvGraphicFramePr>
        <p:xfrm>
          <a:off x="1115616" y="1916832"/>
          <a:ext cx="6942534" cy="3599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115616" y="5589240"/>
            <a:ext cx="6912768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2400" dirty="0">
                <a:solidFill>
                  <a:prstClr val="black"/>
                </a:solidFill>
              </a:rPr>
              <a:t>Forma arkuszy w sesji czerwcowej będzie taka jak dotychczas.</a:t>
            </a:r>
            <a:endParaRPr lang="pl-PL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3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3200" dirty="0"/>
              <a:t>Arkusz egzaminacyjny </a:t>
            </a:r>
            <a:br>
              <a:rPr lang="pl-PL" sz="3200" dirty="0"/>
            </a:br>
            <a:r>
              <a:rPr lang="pl-PL" sz="3200" dirty="0"/>
              <a:t>do </a:t>
            </a:r>
            <a:r>
              <a:rPr lang="pl-PL" sz="3200" b="1" dirty="0"/>
              <a:t>pierwszej</a:t>
            </a:r>
            <a:r>
              <a:rPr lang="pl-PL" sz="3200" dirty="0"/>
              <a:t> części sprawdzianu</a:t>
            </a:r>
            <a:br>
              <a:rPr lang="pl-PL" sz="3200" dirty="0"/>
            </a:br>
            <a:r>
              <a:rPr lang="pl-PL" sz="3200" dirty="0"/>
              <a:t>w sesji </a:t>
            </a:r>
            <a:r>
              <a:rPr lang="pl-PL" sz="3200" dirty="0" smtClean="0"/>
              <a:t>głównej</a:t>
            </a:r>
            <a:endParaRPr lang="pl-PL" sz="1800" dirty="0"/>
          </a:p>
        </p:txBody>
      </p:sp>
      <p:pic>
        <p:nvPicPr>
          <p:cNvPr id="33795" name="Obraz 2" descr="Wycinek ekranu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" y="2250370"/>
            <a:ext cx="9036050" cy="435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38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2800" dirty="0" smtClean="0"/>
              <a:t>Procedura kodowania Arkusza egzaminacyjnego 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do </a:t>
            </a:r>
            <a:r>
              <a:rPr lang="pl-PL" sz="2800" b="1" dirty="0"/>
              <a:t>pierwszej</a:t>
            </a:r>
            <a:r>
              <a:rPr lang="pl-PL" sz="2800" dirty="0"/>
              <a:t> części sprawdzianu</a:t>
            </a:r>
            <a:br>
              <a:rPr lang="pl-PL" sz="2800" dirty="0"/>
            </a:br>
            <a:r>
              <a:rPr lang="pl-PL" sz="2800" dirty="0"/>
              <a:t>w sesji </a:t>
            </a:r>
            <a:r>
              <a:rPr lang="pl-PL" sz="2800" dirty="0" smtClean="0"/>
              <a:t>głównej</a:t>
            </a:r>
            <a:endParaRPr lang="pl-PL" sz="1400" dirty="0"/>
          </a:p>
        </p:txBody>
      </p:sp>
      <p:pic>
        <p:nvPicPr>
          <p:cNvPr id="34819" name="Obraz 2" descr="Wycinek ekranu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852936"/>
            <a:ext cx="3168600" cy="2520280"/>
          </a:xfrm>
          <a:noFill/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36029734"/>
              </p:ext>
            </p:extLst>
          </p:nvPr>
        </p:nvGraphicFramePr>
        <p:xfrm>
          <a:off x="3707904" y="2204864"/>
          <a:ext cx="5184576" cy="452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503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2800" dirty="0" smtClean="0"/>
              <a:t>Procedura kodowania Arkusza </a:t>
            </a:r>
            <a:r>
              <a:rPr lang="pl-PL" sz="2800" dirty="0"/>
              <a:t>egzaminacyjnego </a:t>
            </a:r>
            <a:br>
              <a:rPr lang="pl-PL" sz="2800" dirty="0"/>
            </a:br>
            <a:r>
              <a:rPr lang="pl-PL" sz="2800" dirty="0"/>
              <a:t>do </a:t>
            </a:r>
            <a:r>
              <a:rPr lang="pl-PL" sz="2800" b="1" dirty="0"/>
              <a:t>pierwszej</a:t>
            </a:r>
            <a:r>
              <a:rPr lang="pl-PL" sz="2800" dirty="0"/>
              <a:t> części </a:t>
            </a:r>
            <a:r>
              <a:rPr lang="pl-PL" sz="2800" dirty="0" smtClean="0"/>
              <a:t>sprawdzianu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w sesji </a:t>
            </a:r>
            <a:r>
              <a:rPr lang="pl-PL" sz="2800" dirty="0" smtClean="0"/>
              <a:t>głównej</a:t>
            </a:r>
            <a:endParaRPr lang="pl-PL" sz="1400" dirty="0"/>
          </a:p>
        </p:txBody>
      </p:sp>
      <p:pic>
        <p:nvPicPr>
          <p:cNvPr id="35843" name="Obraz 2" descr="Wycinek ekranu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765842"/>
            <a:ext cx="3456508" cy="2520664"/>
          </a:xfrm>
          <a:noFill/>
        </p:spPr>
      </p:pic>
      <p:graphicFrame>
        <p:nvGraphicFramePr>
          <p:cNvPr id="5" name="Diagram 4"/>
          <p:cNvGraphicFramePr/>
          <p:nvPr/>
        </p:nvGraphicFramePr>
        <p:xfrm>
          <a:off x="3707904" y="2132856"/>
          <a:ext cx="5328592" cy="452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1161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3200" dirty="0" smtClean="0"/>
              <a:t>Arkusz egzaminacyjny </a:t>
            </a:r>
            <a:r>
              <a:rPr lang="pl-PL" sz="3200" dirty="0"/>
              <a:t/>
            </a:r>
            <a:br>
              <a:rPr lang="pl-PL" sz="3200" dirty="0"/>
            </a:br>
            <a:r>
              <a:rPr lang="pl-PL" sz="3200" dirty="0"/>
              <a:t>do </a:t>
            </a:r>
            <a:r>
              <a:rPr lang="pl-PL" sz="3200" b="1" dirty="0" smtClean="0"/>
              <a:t>drugiej</a:t>
            </a:r>
            <a:r>
              <a:rPr lang="pl-PL" sz="3200" dirty="0" smtClean="0"/>
              <a:t> </a:t>
            </a:r>
            <a:r>
              <a:rPr lang="pl-PL" sz="3200" dirty="0"/>
              <a:t>części sprawdzianu</a:t>
            </a:r>
            <a:br>
              <a:rPr lang="pl-PL" sz="3200" dirty="0"/>
            </a:br>
            <a:r>
              <a:rPr lang="pl-PL" sz="3200" dirty="0"/>
              <a:t>w sesji </a:t>
            </a:r>
            <a:r>
              <a:rPr lang="pl-PL" sz="3200" dirty="0" smtClean="0"/>
              <a:t>głównej</a:t>
            </a:r>
            <a:endParaRPr lang="pl-PL" sz="1800" dirty="0"/>
          </a:p>
        </p:txBody>
      </p:sp>
      <p:pic>
        <p:nvPicPr>
          <p:cNvPr id="36867" name="Symbol zastępczy zawartości 3" descr="Wycinek ekranu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" y="2204864"/>
            <a:ext cx="9197555" cy="4104456"/>
          </a:xfrm>
        </p:spPr>
      </p:pic>
    </p:spTree>
    <p:extLst>
      <p:ext uri="{BB962C8B-B14F-4D97-AF65-F5344CB8AC3E}">
        <p14:creationId xmlns:p14="http://schemas.microsoft.com/office/powerpoint/2010/main" val="34241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2800" dirty="0"/>
              <a:t>Procedura kodowania </a:t>
            </a:r>
            <a:r>
              <a:rPr lang="pl-PL" sz="2800" dirty="0" smtClean="0"/>
              <a:t>Arkusza egzaminacyjnego 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do </a:t>
            </a:r>
            <a:r>
              <a:rPr lang="pl-PL" sz="2800" b="1" dirty="0"/>
              <a:t>drugiej</a:t>
            </a:r>
            <a:r>
              <a:rPr lang="pl-PL" sz="2800" dirty="0"/>
              <a:t> części sprawdzianu</a:t>
            </a:r>
            <a:br>
              <a:rPr lang="pl-PL" sz="2800" dirty="0"/>
            </a:br>
            <a:r>
              <a:rPr lang="pl-PL" sz="2800" dirty="0"/>
              <a:t>w sesji głównej</a:t>
            </a:r>
            <a:endParaRPr lang="pl-PL" sz="2400" dirty="0"/>
          </a:p>
        </p:txBody>
      </p:sp>
      <p:pic>
        <p:nvPicPr>
          <p:cNvPr id="37891" name="Symbol zastępczy zawartości 4" descr="Wycinek ekranu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492376"/>
            <a:ext cx="3384550" cy="2232768"/>
          </a:xfr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5679978"/>
              </p:ext>
            </p:extLst>
          </p:nvPr>
        </p:nvGraphicFramePr>
        <p:xfrm>
          <a:off x="3563888" y="2204864"/>
          <a:ext cx="5328592" cy="452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1979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404813"/>
            <a:ext cx="8124825" cy="19446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2800" dirty="0"/>
              <a:t>Procedura kodowania </a:t>
            </a:r>
            <a:r>
              <a:rPr lang="pl-PL" sz="2800" dirty="0" smtClean="0"/>
              <a:t>Arkusza egzaminacyjnego 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/>
              <a:t>do </a:t>
            </a:r>
            <a:r>
              <a:rPr lang="pl-PL" sz="2800" b="1" dirty="0"/>
              <a:t>drugiej</a:t>
            </a:r>
            <a:r>
              <a:rPr lang="pl-PL" sz="2800" dirty="0"/>
              <a:t> części sprawdzianu</a:t>
            </a:r>
            <a:br>
              <a:rPr lang="pl-PL" sz="2800" dirty="0"/>
            </a:br>
            <a:r>
              <a:rPr lang="pl-PL" sz="2800" dirty="0"/>
              <a:t>w sesji głównej</a:t>
            </a:r>
            <a:endParaRPr lang="pl-PL" sz="2400" dirty="0"/>
          </a:p>
        </p:txBody>
      </p:sp>
      <p:pic>
        <p:nvPicPr>
          <p:cNvPr id="38915" name="Symbol zastępczy zawartości 4" descr="Wycinek ekranu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4005064"/>
            <a:ext cx="3600400" cy="2451764"/>
          </a:xfr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0141764"/>
              </p:ext>
            </p:extLst>
          </p:nvPr>
        </p:nvGraphicFramePr>
        <p:xfrm>
          <a:off x="3563888" y="2204864"/>
          <a:ext cx="5328592" cy="4524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1031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Integralny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Pokaz na ekranie (4:3)</PresentationFormat>
  <Paragraphs>41</Paragraphs>
  <Slides>8</Slides>
  <Notes>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Integralny</vt:lpstr>
      <vt:lpstr>Arkusz egzaminacyjny</vt:lpstr>
      <vt:lpstr>standardowy Arkusz egzaminacyjny s1</vt:lpstr>
      <vt:lpstr>Arkusz egzaminacyjny  do pierwszej części sprawdzianu w sesji głównej</vt:lpstr>
      <vt:lpstr>Procedura kodowania Arkusza egzaminacyjnego  do pierwszej części sprawdzianu w sesji głównej</vt:lpstr>
      <vt:lpstr>Procedura kodowania Arkusza egzaminacyjnego  do pierwszej części sprawdzianu w sesji głównej</vt:lpstr>
      <vt:lpstr>Arkusz egzaminacyjny  do drugiej części sprawdzianu w sesji głównej</vt:lpstr>
      <vt:lpstr>Procedura kodowania Arkusza egzaminacyjnego  do drugiej części sprawdzianu w sesji głównej</vt:lpstr>
      <vt:lpstr>Procedura kodowania Arkusza egzaminacyjnego  do drugiej części sprawdzianu w sesji głównej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Arkusz egzaminacyjny</dc:title>
  <dc:creator>abc</dc:creator>
  <cp:lastModifiedBy>abc</cp:lastModifiedBy>
  <cp:revision>1</cp:revision>
  <dcterms:created xsi:type="dcterms:W3CDTF">2014-12-11T09:21:33Z</dcterms:created>
  <dcterms:modified xsi:type="dcterms:W3CDTF">2014-12-11T09:21:53Z</dcterms:modified>
</cp:coreProperties>
</file>