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8591-4CFB-411F-873D-6195AEF0D0FB}" type="datetimeFigureOut">
              <a:rPr lang="pl-PL" smtClean="0"/>
              <a:t>2023-06-16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E8B1-1FD2-4AE4-BECF-B93DE12186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6249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8591-4CFB-411F-873D-6195AEF0D0FB}" type="datetimeFigureOut">
              <a:rPr lang="pl-PL" smtClean="0"/>
              <a:t>2023-06-16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E8B1-1FD2-4AE4-BECF-B93DE12186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6437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8591-4CFB-411F-873D-6195AEF0D0FB}" type="datetimeFigureOut">
              <a:rPr lang="pl-PL" smtClean="0"/>
              <a:t>2023-06-16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E8B1-1FD2-4AE4-BECF-B93DE12186AA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5078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8591-4CFB-411F-873D-6195AEF0D0FB}" type="datetimeFigureOut">
              <a:rPr lang="pl-PL" smtClean="0"/>
              <a:t>2023-06-16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E8B1-1FD2-4AE4-BECF-B93DE12186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9969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8591-4CFB-411F-873D-6195AEF0D0FB}" type="datetimeFigureOut">
              <a:rPr lang="pl-PL" smtClean="0"/>
              <a:t>2023-06-16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E8B1-1FD2-4AE4-BECF-B93DE12186AA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488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8591-4CFB-411F-873D-6195AEF0D0FB}" type="datetimeFigureOut">
              <a:rPr lang="pl-PL" smtClean="0"/>
              <a:t>2023-06-16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E8B1-1FD2-4AE4-BECF-B93DE12186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0018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8591-4CFB-411F-873D-6195AEF0D0FB}" type="datetimeFigureOut">
              <a:rPr lang="pl-PL" smtClean="0"/>
              <a:t>2023-06-16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E8B1-1FD2-4AE4-BECF-B93DE12186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7780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8591-4CFB-411F-873D-6195AEF0D0FB}" type="datetimeFigureOut">
              <a:rPr lang="pl-PL" smtClean="0"/>
              <a:t>2023-06-16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E8B1-1FD2-4AE4-BECF-B93DE12186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2679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8591-4CFB-411F-873D-6195AEF0D0FB}" type="datetimeFigureOut">
              <a:rPr lang="pl-PL" smtClean="0"/>
              <a:t>2023-06-16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E8B1-1FD2-4AE4-BECF-B93DE12186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360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8591-4CFB-411F-873D-6195AEF0D0FB}" type="datetimeFigureOut">
              <a:rPr lang="pl-PL" smtClean="0"/>
              <a:t>2023-06-16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E8B1-1FD2-4AE4-BECF-B93DE12186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0408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8591-4CFB-411F-873D-6195AEF0D0FB}" type="datetimeFigureOut">
              <a:rPr lang="pl-PL" smtClean="0"/>
              <a:t>2023-06-16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E8B1-1FD2-4AE4-BECF-B93DE12186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3075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8591-4CFB-411F-873D-6195AEF0D0FB}" type="datetimeFigureOut">
              <a:rPr lang="pl-PL" smtClean="0"/>
              <a:t>2023-06-16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E8B1-1FD2-4AE4-BECF-B93DE12186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8895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8591-4CFB-411F-873D-6195AEF0D0FB}" type="datetimeFigureOut">
              <a:rPr lang="pl-PL" smtClean="0"/>
              <a:t>2023-06-16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E8B1-1FD2-4AE4-BECF-B93DE12186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351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8591-4CFB-411F-873D-6195AEF0D0FB}" type="datetimeFigureOut">
              <a:rPr lang="pl-PL" smtClean="0"/>
              <a:t>2023-06-16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E8B1-1FD2-4AE4-BECF-B93DE12186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832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8591-4CFB-411F-873D-6195AEF0D0FB}" type="datetimeFigureOut">
              <a:rPr lang="pl-PL" smtClean="0"/>
              <a:t>2023-06-16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E8B1-1FD2-4AE4-BECF-B93DE12186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2075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8591-4CFB-411F-873D-6195AEF0D0FB}" type="datetimeFigureOut">
              <a:rPr lang="pl-PL" smtClean="0"/>
              <a:t>2023-06-16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E8B1-1FD2-4AE4-BECF-B93DE12186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998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08591-4CFB-411F-873D-6195AEF0D0FB}" type="datetimeFigureOut">
              <a:rPr lang="pl-PL" smtClean="0"/>
              <a:t>2023-06-16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724E8B1-1FD2-4AE4-BECF-B93DE12186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471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zskobylinborzymy.superszkolna.pl/wiadomosci/1/wiadomosc/508716/wybory_do_samorzadu_uczniowskiego_2022202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2EE92AD-7EA1-C4E4-9A0C-FAFF80B895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486" y="1079678"/>
            <a:ext cx="8525933" cy="2019300"/>
          </a:xfrm>
        </p:spPr>
        <p:txBody>
          <a:bodyPr/>
          <a:lstStyle/>
          <a:p>
            <a:r>
              <a:rPr lang="pl-PL" dirty="0"/>
              <a:t>ROK SZKOLNY 2022/2023 W KOBYLINIE- </a:t>
            </a:r>
            <a:r>
              <a:rPr lang="pl-PL" dirty="0" smtClean="0"/>
              <a:t>BORZYMACH</a:t>
            </a:r>
            <a:br>
              <a:rPr lang="pl-PL" dirty="0" smtClean="0"/>
            </a:br>
            <a:r>
              <a:rPr lang="pl-PL" dirty="0" smtClean="0"/>
              <a:t>Koło dziennikarskie</a:t>
            </a:r>
            <a:endParaRPr lang="pl-PL" dirty="0"/>
          </a:p>
        </p:txBody>
      </p:sp>
      <p:pic>
        <p:nvPicPr>
          <p:cNvPr id="1026" name="Picture 2" descr="Szkoła Podstawowa im.Ks. Piotra Skargi w Kobylinie-Borzymach - Aktualności">
            <a:extLst>
              <a:ext uri="{FF2B5EF4-FFF2-40B4-BE49-F238E27FC236}">
                <a16:creationId xmlns:a16="http://schemas.microsoft.com/office/drawing/2014/main" xmlns="" id="{E1E42046-C3C2-F0F5-D1EE-BD05CFA5F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3429000"/>
            <a:ext cx="3929063" cy="26146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035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1E0BBF9-C746-925A-4C6C-452DAD07E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b="0" i="0" dirty="0">
                <a:solidFill>
                  <a:srgbClr val="00B0F0"/>
                </a:solidFill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  <a:t>Ślubowanie przyszłych czytelników z klasy pierwszej, które odbyło się 13.02.2023r. w świetlicy szkolnej, było dla nich ogromnym przeżyciem.   </a:t>
            </a:r>
            <a:br>
              <a:rPr lang="pl-PL" sz="2400" b="0" i="0" dirty="0">
                <a:solidFill>
                  <a:srgbClr val="00B0F0"/>
                </a:solidFill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pl-PL" sz="2400" b="0" i="0" dirty="0">
                <a:solidFill>
                  <a:srgbClr val="00B0F0"/>
                </a:solidFill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  <a:t>Głównym celem uroczystości było zachęcenie najmłodszych uczniów do korzystania z biblioteki szkolnej, wypożyczania książek oraz nieustannego rozwijania umiejętności czytania.</a:t>
            </a:r>
            <a:br>
              <a:rPr lang="pl-PL" sz="2400" b="0" i="0" dirty="0">
                <a:solidFill>
                  <a:srgbClr val="00B0F0"/>
                </a:solidFill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pl-PL" sz="2400" dirty="0">
              <a:solidFill>
                <a:srgbClr val="00B0F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E301660C-109A-B911-CCB4-25D0CE1CF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3043238"/>
            <a:ext cx="3810000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xmlns="" id="{6D88EE9E-8971-9115-6270-705040108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043237"/>
            <a:ext cx="3810000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xmlns="" id="{9F72BE5F-E31F-FC9F-9152-613265D32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781" y="3856038"/>
            <a:ext cx="3810000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65320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7500A06-9783-34BE-5412-7DFCF6DF6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000" b="0" i="0" dirty="0">
                <a:solidFill>
                  <a:schemeClr val="accent2">
                    <a:lumMod val="50000"/>
                  </a:schemeClr>
                </a:solidFill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  <a:t>1 marca obchodzony jest w Polsce Narodowy Dzień Pamięci Żołnierzy Wyklętych. Święto to zostało ustanowione przez Sejm RP w 2011 roku, aby upamiętnić tych, którzy po II wojnie światowej z bronią w ręku przeciwstawiali się narzuconej siłą władzy komunistycznej. Aby uczcić tę ważną datę, społeczność naszej szkoły w asyście pocztów sztandarowych oddała hołd Żołnierzom Niezłomnym, biorąc udział w uroczystościach zorganizowanych na cmentarzu parafialnym przy grobie Zbigniewa Rećki ps. „Trzynastka” i jego żony Anny </a:t>
            </a:r>
            <a:r>
              <a:rPr lang="pl-PL" sz="20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  <a:t>Wysibirskiej</a:t>
            </a:r>
            <a:r>
              <a:rPr lang="pl-PL" sz="2000" b="0" i="0" dirty="0">
                <a:solidFill>
                  <a:schemeClr val="accent2">
                    <a:lumMod val="50000"/>
                  </a:schemeClr>
                </a:solidFill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  <a:t> ps. "Plewka". W uroczystościach tych uczestniczyli również przedstawiciele miejscowych władz samorządowych, proboszcz parafii Kobylin-Borzymy oraz lokalni mieszkańcy. </a:t>
            </a:r>
            <a:r>
              <a:rPr lang="pl-PL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/>
            </a:r>
            <a:br>
              <a:rPr lang="pl-PL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</a:br>
            <a:r>
              <a:rPr lang="pl-PL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 </a:t>
            </a:r>
            <a:br>
              <a:rPr lang="pl-PL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</a:br>
            <a:endParaRPr lang="pl-PL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F113D72B-B815-1ACC-76A3-FCE6C6AE9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97" y="3813176"/>
            <a:ext cx="3810000" cy="2857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xmlns="" id="{A3FD8E3A-700E-A629-656B-4963875E2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2" y="3498851"/>
            <a:ext cx="3810000" cy="2857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09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D61C516-3DBE-245F-AD30-2ACF0A074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3 Maja – cóż to za data? Dla setek młodych ludzi to jedna z wielu nic nie znaczących uroczystości. Dziś żyjąc w zawrotnym tempie, negujemy wszelkie wartości, nudzą nas uroczystości, apele, rocznice, święta. Ale czy tak musi być? Przecież naród, który nie zna swojej przeszłości, umiera i nie buduje przyszłości. Zatrzymajmy się na chwilę...</a:t>
            </a:r>
            <a:endParaRPr lang="pl-PL" sz="2400" dirty="0">
              <a:solidFill>
                <a:srgbClr val="7030A0"/>
              </a:solidFill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BE278931-0C79-74BB-5896-2BF58CE2D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002" y="3071813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xmlns="" id="{BDEB7564-FBDC-9A50-8DAE-468E9B0BB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3071813"/>
            <a:ext cx="2143125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xmlns="" id="{3423F980-CECF-AF0F-A9B1-7154C6F8F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857" y="3071813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93837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B1C98EE-FAB1-69D7-4BF1-4D8A4190A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b="0" i="0" dirty="0">
                <a:solidFill>
                  <a:srgbClr val="666666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24 kwietnia obchodziliśmy  Dzień Ziemi. Z tej okazji zorganizowany został Szkolny Festiwal Piosenki Ekologicznej pt. </a:t>
            </a:r>
            <a:r>
              <a:rPr lang="pl-PL" sz="2400" b="1" i="0" dirty="0">
                <a:solidFill>
                  <a:srgbClr val="666666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„Dla Ciebie Ziemio Śpiewamy”. </a:t>
            </a:r>
            <a:endParaRPr lang="pl-PL" sz="24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3461D4A2-F585-B078-83E7-E01B63F73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7" y="2500312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xmlns="" id="{B72A8227-32CF-A7C3-C2FA-AA036F9EF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1" y="2500312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47554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B06EC0D-5534-B63B-3E92-E6DA6F03B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b="0" i="0" dirty="0">
                <a:solidFill>
                  <a:srgbClr val="7030A0"/>
                </a:solidFill>
                <a:effectLst/>
                <a:latin typeface="Sitka Banner" panose="02000505000000020004" pitchFamily="2" charset="0"/>
              </a:rPr>
              <a:t>W dniu 12 czerwca 2023 roku odbyła się uroczystość dedykowana patronowi naszej szkoły Ks. Piotrowi Skardze, o którym się mówi: ,,Żołnierz Chrystusa w służbie Kościołowi i Ojczyźnie". W apelu mającym na celu przypomnienie postaci patrona szkoły Ks. Piotra Skargi, wielkiego Polaka, patrioty brała cała społeczność szkolna. </a:t>
            </a:r>
            <a:endParaRPr lang="pl-PL" sz="2400" dirty="0">
              <a:solidFill>
                <a:srgbClr val="7030A0"/>
              </a:solidFill>
              <a:latin typeface="Sitka Banner" panose="02000505000000020004" pitchFamily="2" charset="0"/>
            </a:endParaRP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xmlns="" id="{87F0FB54-1EC6-5AA7-307C-2C8AEF1DE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943225"/>
            <a:ext cx="2857500" cy="2857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xmlns="" id="{AB4B28C2-4E8F-4908-410B-ECCAB9CE6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943225"/>
            <a:ext cx="2857500" cy="2857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488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80D28A6-C3FE-97C4-9A68-2336E6A58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000" b="0" i="0" dirty="0">
                <a:solidFill>
                  <a:srgbClr val="666666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Dnia 30 maja klasy </a:t>
            </a:r>
            <a:r>
              <a:rPr lang="pl-PL" sz="2000" b="0" i="0" dirty="0" err="1">
                <a:solidFill>
                  <a:srgbClr val="666666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VIIIa</a:t>
            </a:r>
            <a:r>
              <a:rPr lang="pl-PL" sz="2000" b="0" i="0" dirty="0">
                <a:solidFill>
                  <a:srgbClr val="666666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pl-PL" sz="2000" b="0" i="0" dirty="0" err="1">
                <a:solidFill>
                  <a:srgbClr val="666666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VIIIb</a:t>
            </a:r>
            <a:r>
              <a:rPr lang="pl-PL" sz="2000" b="0" i="0" dirty="0">
                <a:solidFill>
                  <a:srgbClr val="666666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 i VII zostały zaproszone do uczestnictwa w "Dniu Młodego Pszczelarza 2023" organizowanym w Zespole Szkół Rolniczych im. Stefanii Karpowicz w Krzyżewie. Z zaproszenia skorzystaliśmy i wybraliśmy się na małą wycieczkę. Wraz z innymi uczniami z okolicznych szkół wysłuchaliśmy wykładów o pszczołach, zwiedziliśmy teren szkoły, spróbowaliśmy różnego rodzaju miodów oraz poczęstowaliśmy się smakołykami przygotowanymi przez Koła Gospodyń Wiejskich (Koło z Kobylina też było obecne!). Nasi uczniowie Oskar Czajkowski i Patryk Zaleski wzięli udział w konkursie wiedzy, za co otrzymali drobne upominki.</a:t>
            </a:r>
            <a:endParaRPr lang="pl-PL" sz="2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xmlns="" id="{2C086CD9-A116-8F3D-A5B0-1351CF094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3814762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xmlns="" id="{693E745B-ADBB-520A-6ED4-B5C90A71C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7" y="3814762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749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862E913-6AE5-6BF6-5716-D7E67F34C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590675"/>
          </a:xfrm>
        </p:spPr>
        <p:txBody>
          <a:bodyPr>
            <a:normAutofit fontScale="90000"/>
          </a:bodyPr>
          <a:lstStyle/>
          <a:p>
            <a:r>
              <a:rPr lang="pl-PL" dirty="0"/>
              <a:t>1 września odbyło się uroczyste rozpoczęcie roku szkolnego 2022/2023 w Szkole Podstawowej w Kobylinie- Borzymach.</a:t>
            </a: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xmlns="" id="{035689A8-2023-D012-8BFC-CBCA7CF91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07" y="2494529"/>
            <a:ext cx="3483426" cy="230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xmlns="" id="{B0C0340D-8B66-DD38-1C34-CF64F4BE0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3462336"/>
            <a:ext cx="188595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xmlns="" id="{32A6F9D3-35E3-DFD0-B768-C3C6973D2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7" y="2200274"/>
            <a:ext cx="3810000" cy="2524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518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EF105D4-646B-2182-5851-931AB7967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105025"/>
          </a:xfrm>
        </p:spPr>
        <p:txBody>
          <a:bodyPr>
            <a:normAutofit/>
          </a:bodyPr>
          <a:lstStyle/>
          <a:p>
            <a:pPr algn="ctr"/>
            <a:r>
              <a:rPr lang="pl-PL" b="0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Verdana" panose="020B0604030504040204" pitchFamily="34" charset="0"/>
              </a:rPr>
              <a:t>Dnia 13 października 2022 roku w naszej szkole obchodziliśmy </a:t>
            </a:r>
            <a:r>
              <a:rPr lang="pl-PL" dirty="0">
                <a:solidFill>
                  <a:schemeClr val="accent5">
                    <a:lumMod val="60000"/>
                    <a:lumOff val="40000"/>
                  </a:schemeClr>
                </a:solidFill>
                <a:latin typeface="Verdana" panose="020B0604030504040204" pitchFamily="34" charset="0"/>
              </a:rPr>
              <a:t>Ś</a:t>
            </a:r>
            <a:r>
              <a:rPr lang="pl-PL" b="0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Verdana" panose="020B0604030504040204" pitchFamily="34" charset="0"/>
              </a:rPr>
              <a:t>więto Edukacji Narodowej. </a:t>
            </a:r>
            <a:endParaRPr lang="pl-PL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xmlns="" id="{F7A8232E-2B8E-1E5A-CFA2-4E0C54B14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581276"/>
            <a:ext cx="3810000" cy="2524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xmlns="" id="{7A9B0E78-8B99-EFA8-2F33-7E2D01575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668" y="2647950"/>
            <a:ext cx="3810000" cy="2524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910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11F8521-8C95-1C34-5B75-D52196828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1800" b="0" i="0" dirty="0">
                <a:solidFill>
                  <a:schemeClr val="accent1">
                    <a:lumMod val="50000"/>
                  </a:schemeClr>
                </a:solidFill>
                <a:effectLst/>
                <a:latin typeface="Arial Narrow" panose="020B0606020202030204" pitchFamily="34" charset="0"/>
              </a:rPr>
              <a:t>Tegoroczny XXII Dzień Papieski obchodzony jest pod hasłem "Blask Prawdy". Są to pierwsze słowa i zarazem tytuł dziesiątej encykliki papieża Jana Pawła II ogłoszonej 6 sierpnia 1993 r. Zasadniczym przesłaniem tego dokumentu jest wskazanie na wewnętrzny, nierozerwalny związek,</a:t>
            </a:r>
            <a:r>
              <a:rPr lang="pl-PL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pl-PL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pl-PL" sz="1800" b="0" i="0" dirty="0">
                <a:solidFill>
                  <a:schemeClr val="accent1">
                    <a:lumMod val="50000"/>
                  </a:schemeClr>
                </a:solidFill>
                <a:effectLst/>
                <a:latin typeface="Arial Narrow" panose="020B0606020202030204" pitchFamily="34" charset="0"/>
              </a:rPr>
              <a:t>istniejący między wiarą i moralnością oraz między wolnością i prawdą. W obchody uroczystości włączyli się również uczniowie naszej szkoły. Montażem słowno-muzycznym, zaprezentowanym w szkole i kościele parafialnym uczcili pamięć św. Jana Pawła II.</a:t>
            </a:r>
            <a:r>
              <a:rPr lang="pl-PL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pl-PL" sz="1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pl-PL" sz="1800" b="0" i="0" dirty="0">
                <a:solidFill>
                  <a:schemeClr val="accent1">
                    <a:lumMod val="50000"/>
                  </a:schemeClr>
                </a:solidFill>
                <a:effectLst/>
                <a:latin typeface="Arial Narrow" panose="020B0606020202030204" pitchFamily="34" charset="0"/>
              </a:rPr>
              <a:t>Przypomnieli najgłówniejsze hasła posługi pasterskiej Papieża Polaka skierowane do dzieci i młodzieży.</a:t>
            </a:r>
            <a:endParaRPr lang="pl-PL" sz="1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374097EC-28E8-D5ED-5368-10E2ABCEE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668" y="3028950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xmlns="" id="{F7B8E3EC-4554-B8A3-105D-2CB8D9905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28950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6638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807849D-8740-50CC-F966-379A4D012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sz="1800" b="1" i="0" u="none" strike="noStrike" dirty="0">
                <a:solidFill>
                  <a:srgbClr val="3D3D3D"/>
                </a:solidFill>
                <a:effectLst/>
                <a:latin typeface="Verdana" panose="020B0604030504040204" pitchFamily="34" charset="0"/>
                <a:hlinkClick r:id="rId2"/>
              </a:rPr>
              <a:t>Wybory do Samorządu Uczniowskiego 2022/2023</a:t>
            </a:r>
            <a:r>
              <a:rPr lang="pl-PL" sz="1800" b="1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/>
            </a:r>
            <a:br>
              <a:rPr lang="pl-PL" sz="1800" b="1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</a:br>
            <a:r>
              <a:rPr lang="pl-PL" sz="1800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Dnia 23 września 2022 roku zostaną przeprowadzone wybory do Samorządu Uczniowskiego na rok szkolny 2022/2023.</a:t>
            </a:r>
            <a:br>
              <a:rPr lang="pl-PL" sz="1800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</a:br>
            <a:r>
              <a:rPr lang="pl-PL" sz="1800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Przedstawicieli klas - 2 osoby - należy zgłaszać do dnia 16 września 2022r. (piątek) do opiekuna A. </a:t>
            </a:r>
            <a:r>
              <a:rPr lang="pl-PL" sz="1800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Mojkowska</a:t>
            </a:r>
            <a:r>
              <a:rPr lang="pl-PL" sz="1800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(sala nr 18).</a:t>
            </a:r>
            <a:br>
              <a:rPr lang="pl-PL" sz="1800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</a:br>
            <a:r>
              <a:rPr lang="pl-PL" b="1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/>
            </a:r>
            <a:br>
              <a:rPr lang="pl-PL" b="1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858889-895A-FA53-14A6-1717FEB8D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W dniach 19-22 kandydaci prezentują swoje założenia i pomysły na plakatach, które wywieszone będą na górnym korytarzu - gazetka obok sali nr 14.</a:t>
            </a:r>
          </a:p>
          <a:p>
            <a:pPr algn="just"/>
            <a:r>
              <a:rPr lang="pl-PL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23 września o godzinie 11.05 (długa przerwa) Komisja wyda karty do głosowania. Można wybrać tylko jedną osobę.</a:t>
            </a:r>
          </a:p>
          <a:p>
            <a:pPr algn="just"/>
            <a:r>
              <a:rPr lang="pl-PL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Kandydat z najwyższą liczbą głosów zostanie przewodniczącym SU, kolejny jego zastępcą, pozostali wejdą w skład Samorządu Uczniowskiego.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7682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B0BE65D-2888-8263-FB23-AD6EFBA00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1800" b="0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 Black" panose="020B0A04020102020204" pitchFamily="34" charset="0"/>
              </a:rPr>
              <a:t>NARODOWE ŚWIĘTO NIEPODLEGŁOŚCI</a:t>
            </a:r>
            <a:r>
              <a:rPr lang="pl-PL" sz="1800" b="0" i="0" dirty="0">
                <a:solidFill>
                  <a:srgbClr val="666666"/>
                </a:solidFill>
                <a:effectLst/>
                <a:latin typeface="Arial Black" panose="020B0A04020102020204" pitchFamily="34" charset="0"/>
              </a:rPr>
              <a:t/>
            </a:r>
            <a:br>
              <a:rPr lang="pl-PL" sz="1800" b="0" i="0" dirty="0">
                <a:solidFill>
                  <a:srgbClr val="666666"/>
                </a:solidFill>
                <a:effectLst/>
                <a:latin typeface="Arial Black" panose="020B0A04020102020204" pitchFamily="34" charset="0"/>
              </a:rPr>
            </a:br>
            <a:r>
              <a:rPr lang="pl-PL" sz="1800" b="0" i="0" dirty="0">
                <a:solidFill>
                  <a:srgbClr val="666666"/>
                </a:solidFill>
                <a:effectLst/>
                <a:latin typeface="Arial Black" panose="020B0A04020102020204" pitchFamily="34" charset="0"/>
              </a:rPr>
              <a:t>Za nami 104. rocznica odzyskania przez Polskę niepodległości. W czwartek, 10 listopada, odbył się w naszej szkole uroczysty apel upamiętniający wydarzenia, które doprowadziły do wyzwolenia naszego kraju spod okupacji zaborców. Następnego dnia, w Narodowe Święto Niepodległości, nasi uczniowie wystąpili również podczas mszy św. w kościele parafialnym. Dziękujemy wszystkim zaangażowanym w przygotowanie tego niezwykłego wydarzenia!</a:t>
            </a:r>
            <a:endParaRPr lang="pl-PL" sz="1800" dirty="0">
              <a:latin typeface="Arial Black" panose="020B0A0402010202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A5DBD801-D383-1FA6-40BE-05308AE8F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2887"/>
            <a:ext cx="3810000" cy="252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B085ACBE-7E04-7AC5-8894-8603A1864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24175"/>
            <a:ext cx="3810000" cy="252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xmlns="" id="{CF9B9E6F-A884-2F2E-EB55-241902EE6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4276724"/>
            <a:ext cx="3810000" cy="252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805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A47AFB1-791E-B4BE-DB07-AD77A06D4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0013"/>
            <a:ext cx="8596668" cy="2700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>
                <a:solidFill>
                  <a:schemeClr val="accent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ŚLUBOWANIE KLASY PIERWSZEJ ORAZ PASOWANIE NA UCZNIA</a:t>
            </a:r>
            <a:endParaRPr lang="pl-PL" sz="2400" b="0" i="0" dirty="0">
              <a:solidFill>
                <a:schemeClr val="accent6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r"/>
            <a:r>
              <a:rPr lang="pl-PL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„Naukę czas zacząć…</a:t>
            </a:r>
          </a:p>
          <a:p>
            <a:pPr algn="r"/>
            <a:r>
              <a:rPr lang="pl-PL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Szkoła cichutko drzwi uchyliła,</a:t>
            </a:r>
          </a:p>
          <a:p>
            <a:pPr algn="r"/>
            <a:r>
              <a:rPr lang="pl-PL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dzieci do siebie zaprosiła.”</a:t>
            </a:r>
          </a:p>
          <a:p>
            <a:pPr algn="just"/>
            <a:r>
              <a:rPr lang="pl-PL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W dniu 26 października 2022 r. w naszej szkole odbyła się uroczystość Pasowania na uczniów. To wydarzenie zawsze wzbudza wiele emocji zarówno wśród przyszłych uczniów, jak i rodziców.</a:t>
            </a:r>
          </a:p>
          <a:p>
            <a:endParaRPr lang="pl-PL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E6B61816-ED6B-CC1E-7F34-459C0A77A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" y="3214689"/>
            <a:ext cx="3810000" cy="2533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4D002029-9EC8-4C47-E9D1-BDC246339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7" y="3214689"/>
            <a:ext cx="3810000" cy="2533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95530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5747B40-8947-283C-0904-E8110A2A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JASEŁKA 2022</a:t>
            </a:r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xmlns="" id="{24BB8EF7-AF81-79E1-A065-4FEE293D8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423988"/>
            <a:ext cx="3810000" cy="2524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xmlns="" id="{96AB5115-4A4D-847B-F761-D3896C587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4067176"/>
            <a:ext cx="3810000" cy="2524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xmlns="" id="{A9BF189C-C1B8-539F-CA0F-2EB2F5881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1423988"/>
            <a:ext cx="3810000" cy="2524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xmlns="" id="{CC1EDE21-7531-0959-FD16-C27EC7D21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900" y="1308101"/>
            <a:ext cx="188595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>
            <a:extLst>
              <a:ext uri="{FF2B5EF4-FFF2-40B4-BE49-F238E27FC236}">
                <a16:creationId xmlns:a16="http://schemas.microsoft.com/office/drawing/2014/main" xmlns="" id="{7B5B3DB3-3E53-8E66-0B3E-62382E5B5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4067175"/>
            <a:ext cx="3810000" cy="2524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017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474BDCF-3BBD-5901-4C5D-1A77F011D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b="0" i="0" dirty="0">
                <a:solidFill>
                  <a:srgbClr val="FFFF00"/>
                </a:solidFill>
                <a:effectLst/>
                <a:latin typeface="Verdana" panose="020B0604030504040204" pitchFamily="34" charset="0"/>
              </a:rPr>
              <a:t>Zapraszamy do oglądania zdjęć z balu karnawałowego, który się odbył 5 stycznia 2023 roku..</a:t>
            </a:r>
            <a:endParaRPr lang="pl-PL" sz="2800" dirty="0">
              <a:solidFill>
                <a:srgbClr val="FFFF00"/>
              </a:solidFill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A4F95288-2635-9468-D84F-DA0BDB2F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96" y="2628900"/>
            <a:ext cx="1266825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xmlns="" id="{D773CB28-CDF5-A5E4-CC2A-E1BFA42F7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2698751"/>
            <a:ext cx="1266825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xmlns="" id="{6F9F9BC9-C231-4DA7-68A7-EC9C3067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364" y="2795587"/>
            <a:ext cx="3810000" cy="2524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xmlns="" id="{E1E18FDE-0A23-7C04-459C-5A5E24143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180" y="2628900"/>
            <a:ext cx="1266825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56624220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</TotalTime>
  <Words>523</Words>
  <Application>Microsoft Office PowerPoint</Application>
  <PresentationFormat>Panoramiczny</PresentationFormat>
  <Paragraphs>22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8" baseType="lpstr">
      <vt:lpstr>Arial</vt:lpstr>
      <vt:lpstr>Arial Black</vt:lpstr>
      <vt:lpstr>Arial Narrow</vt:lpstr>
      <vt:lpstr>MV Boli</vt:lpstr>
      <vt:lpstr>Segoe UI Historic</vt:lpstr>
      <vt:lpstr>Segoe UI Light</vt:lpstr>
      <vt:lpstr>Segoe UI Semibold</vt:lpstr>
      <vt:lpstr>Sitka Banner</vt:lpstr>
      <vt:lpstr>Times New Roman</vt:lpstr>
      <vt:lpstr>Trebuchet MS</vt:lpstr>
      <vt:lpstr>Verdana</vt:lpstr>
      <vt:lpstr>Wingdings 3</vt:lpstr>
      <vt:lpstr>Faseta</vt:lpstr>
      <vt:lpstr>ROK SZKOLNY 2022/2023 W KOBYLINIE- BORZYMACH Koło dziennikarskie</vt:lpstr>
      <vt:lpstr>1 września odbyło się uroczyste rozpoczęcie roku szkolnego 2022/2023 w Szkole Podstawowej w Kobylinie- Borzymach.</vt:lpstr>
      <vt:lpstr>Dnia 13 października 2022 roku w naszej szkole obchodziliśmy Święto Edukacji Narodowej. </vt:lpstr>
      <vt:lpstr>Tegoroczny XXII Dzień Papieski obchodzony jest pod hasłem "Blask Prawdy". Są to pierwsze słowa i zarazem tytuł dziesiątej encykliki papieża Jana Pawła II ogłoszonej 6 sierpnia 1993 r. Zasadniczym przesłaniem tego dokumentu jest wskazanie na wewnętrzny, nierozerwalny związek, istniejący między wiarą i moralnością oraz między wolnością i prawdą. W obchody uroczystości włączyli się również uczniowie naszej szkoły. Montażem słowno-muzycznym, zaprezentowanym w szkole i kościele parafialnym uczcili pamięć św. Jana Pawła II. Przypomnieli najgłówniejsze hasła posługi pasterskiej Papieża Polaka skierowane do dzieci i młodzieży.</vt:lpstr>
      <vt:lpstr>Wybory do Samorządu Uczniowskiego 2022/2023 Dnia 23 września 2022 roku zostaną przeprowadzone wybory do Samorządu Uczniowskiego na rok szkolny 2022/2023. Przedstawicieli klas - 2 osoby - należy zgłaszać do dnia 16 września 2022r. (piątek) do opiekuna A. Mojkowska (sala nr 18).  </vt:lpstr>
      <vt:lpstr>NARODOWE ŚWIĘTO NIEPODLEGŁOŚCI Za nami 104. rocznica odzyskania przez Polskę niepodległości. W czwartek, 10 listopada, odbył się w naszej szkole uroczysty apel upamiętniający wydarzenia, które doprowadziły do wyzwolenia naszego kraju spod okupacji zaborców. Następnego dnia, w Narodowe Święto Niepodległości, nasi uczniowie wystąpili również podczas mszy św. w kościele parafialnym. Dziękujemy wszystkim zaangażowanym w przygotowanie tego niezwykłego wydarzenia!</vt:lpstr>
      <vt:lpstr>Prezentacja programu PowerPoint</vt:lpstr>
      <vt:lpstr>JASEŁKA 2022</vt:lpstr>
      <vt:lpstr>Zapraszamy do oglądania zdjęć z balu karnawałowego, który się odbył 5 stycznia 2023 roku..</vt:lpstr>
      <vt:lpstr>Ślubowanie przyszłych czytelników z klasy pierwszej, które odbyło się 13.02.2023r. w świetlicy szkolnej, było dla nich ogromnym przeżyciem.    Głównym celem uroczystości było zachęcenie najmłodszych uczniów do korzystania z biblioteki szkolnej, wypożyczania książek oraz nieustannego rozwijania umiejętności czytania. </vt:lpstr>
      <vt:lpstr>1 marca obchodzony jest w Polsce Narodowy Dzień Pamięci Żołnierzy Wyklętych. Święto to zostało ustanowione przez Sejm RP w 2011 roku, aby upamiętnić tych, którzy po II wojnie światowej z bronią w ręku przeciwstawiali się narzuconej siłą władzy komunistycznej. Aby uczcić tę ważną datę, społeczność naszej szkoły w asyście pocztów sztandarowych oddała hołd Żołnierzom Niezłomnym, biorąc udział w uroczystościach zorganizowanych na cmentarzu parafialnym przy grobie Zbigniewa Rećki ps. „Trzynastka” i jego żony Anny Wysibirskiej ps. "Plewka". W uroczystościach tych uczestniczyli również przedstawiciele miejscowych władz samorządowych, proboszcz parafii Kobylin-Borzymy oraz lokalni mieszkańcy.    </vt:lpstr>
      <vt:lpstr>3 Maja – cóż to za data? Dla setek młodych ludzi to jedna z wielu nic nie znaczących uroczystości. Dziś żyjąc w zawrotnym tempie, negujemy wszelkie wartości, nudzą nas uroczystości, apele, rocznice, święta. Ale czy tak musi być? Przecież naród, który nie zna swojej przeszłości, umiera i nie buduje przyszłości. Zatrzymajmy się na chwilę...</vt:lpstr>
      <vt:lpstr>24 kwietnia obchodziliśmy  Dzień Ziemi. Z tej okazji zorganizowany został Szkolny Festiwal Piosenki Ekologicznej pt. „Dla Ciebie Ziemio Śpiewamy”. </vt:lpstr>
      <vt:lpstr>W dniu 12 czerwca 2023 roku odbyła się uroczystość dedykowana patronowi naszej szkoły Ks. Piotrowi Skardze, o którym się mówi: ,,Żołnierz Chrystusa w służbie Kościołowi i Ojczyźnie". W apelu mającym na celu przypomnienie postaci patrona szkoły Ks. Piotra Skargi, wielkiego Polaka, patrioty brała cała społeczność szkolna. </vt:lpstr>
      <vt:lpstr>Dnia 30 maja klasy VIIIa, VIIIb i VII zostały zaproszone do uczestnictwa w "Dniu Młodego Pszczelarza 2023" organizowanym w Zespole Szkół Rolniczych im. Stefanii Karpowicz w Krzyżewie. Z zaproszenia skorzystaliśmy i wybraliśmy się na małą wycieczkę. Wraz z innymi uczniami z okolicznych szkół wysłuchaliśmy wykładów o pszczołach, zwiedziliśmy teren szkoły, spróbowaliśmy różnego rodzaju miodów oraz poczęstowaliśmy się smakołykami przygotowanymi przez Koła Gospodyń Wiejskich (Koło z Kobylina też było obecne!). Nasi uczniowie Oskar Czajkowski i Patryk Zaleski wzięli udział w konkursie wiedzy, za co otrzymali drobne upominki.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ROK SZKOLNY 2022/2023 W KOBYLINIE- BORZYMACH</dc:title>
  <dc:creator>michalwnorowski3@wp.pl</dc:creator>
  <cp:lastModifiedBy>ppe-user</cp:lastModifiedBy>
  <cp:revision>2</cp:revision>
  <dcterms:created xsi:type="dcterms:W3CDTF">2023-06-16T05:07:48Z</dcterms:created>
  <dcterms:modified xsi:type="dcterms:W3CDTF">2023-06-16T08:42:41Z</dcterms:modified>
</cp:coreProperties>
</file>