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91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8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45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576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16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0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450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55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369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9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22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80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01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71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31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3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54B2CD2-8F8F-4427-A646-CB599223C84E}" type="datetimeFigureOut">
              <a:rPr lang="pl-PL" smtClean="0"/>
              <a:t>2023-06-15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6E92DB-5180-4E73-9477-7C824B497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2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481928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Zajęcia z programowania i kodowania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2398" y="4481847"/>
            <a:ext cx="6815669" cy="496551"/>
          </a:xfrm>
        </p:spPr>
        <p:txBody>
          <a:bodyPr/>
          <a:lstStyle/>
          <a:p>
            <a:r>
              <a:rPr lang="pl-PL" dirty="0" smtClean="0"/>
              <a:t>Prowadzący Agnieszka </a:t>
            </a:r>
            <a:r>
              <a:rPr lang="pl-PL" dirty="0" err="1" smtClean="0"/>
              <a:t>Mojkowska</a:t>
            </a:r>
            <a:r>
              <a:rPr lang="pl-PL" dirty="0" smtClean="0"/>
              <a:t> i </a:t>
            </a:r>
            <a:r>
              <a:rPr lang="pl-PL" dirty="0" err="1" smtClean="0"/>
              <a:t>Marci</a:t>
            </a:r>
            <a:r>
              <a:rPr lang="pl-PL" dirty="0" smtClean="0"/>
              <a:t> Płoński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131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Nasze projekty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" y="2245149"/>
            <a:ext cx="5088198" cy="381614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00" y="2245149"/>
            <a:ext cx="4988417" cy="37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Budujemy z Lego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2458435"/>
            <a:ext cx="4727589" cy="3545692"/>
          </a:xfrm>
        </p:spPr>
      </p:pic>
      <p:sp>
        <p:nvSpPr>
          <p:cNvPr id="5" name="pole tekstowe 4"/>
          <p:cNvSpPr txBox="1"/>
          <p:nvPr/>
        </p:nvSpPr>
        <p:spPr>
          <a:xfrm>
            <a:off x="7585656" y="2691685"/>
            <a:ext cx="25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Uczennice budują roboty zgodnie z instrukcją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410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53824" y="982132"/>
            <a:ext cx="5242773" cy="13038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Tworzymy własne projekty</a:t>
            </a:r>
            <a:endParaRPr lang="pl-PL" dirty="0"/>
          </a:p>
        </p:txBody>
      </p:sp>
      <p:pic>
        <p:nvPicPr>
          <p:cNvPr id="4" name="20230327_1318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351117" y="1624674"/>
            <a:ext cx="5899150" cy="3534959"/>
          </a:xfrm>
        </p:spPr>
      </p:pic>
      <p:sp>
        <p:nvSpPr>
          <p:cNvPr id="3" name="pole tekstowe 2"/>
          <p:cNvSpPr txBox="1"/>
          <p:nvPr/>
        </p:nvSpPr>
        <p:spPr>
          <a:xfrm>
            <a:off x="5821251" y="2897746"/>
            <a:ext cx="321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Ustawiamy parametry czy można zaplanować pracę naszego robota.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728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16698" y="982132"/>
            <a:ext cx="6079899" cy="13038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Testujemy poprawność i wprowadzamy zmiany</a:t>
            </a:r>
            <a:endParaRPr lang="pl-PL" dirty="0"/>
          </a:p>
        </p:txBody>
      </p:sp>
      <p:pic>
        <p:nvPicPr>
          <p:cNvPr id="4" name="20220610_1513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73293" y="1849126"/>
            <a:ext cx="5899150" cy="3317875"/>
          </a:xfrm>
        </p:spPr>
      </p:pic>
      <p:sp>
        <p:nvSpPr>
          <p:cNvPr id="3" name="pole tekstowe 2"/>
          <p:cNvSpPr txBox="1"/>
          <p:nvPr/>
        </p:nvSpPr>
        <p:spPr>
          <a:xfrm>
            <a:off x="4662152" y="2413542"/>
            <a:ext cx="340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Coś poszło nie tak, problemy z połączeniem zdalnym.</a:t>
            </a:r>
          </a:p>
          <a:p>
            <a:r>
              <a:rPr lang="pl-PL" dirty="0" smtClean="0"/>
              <a:t>Może naprawimy.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70" y="2875207"/>
            <a:ext cx="4524777" cy="33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 trzy głowy to nie jedna, pomoc koleżeńska mile widziana.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26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58835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Wymiana doświadczeń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61" y="2608979"/>
            <a:ext cx="4860671" cy="3645504"/>
          </a:xfrm>
        </p:spPr>
      </p:pic>
      <p:sp>
        <p:nvSpPr>
          <p:cNvPr id="5" name="pole tekstowe 4"/>
          <p:cNvSpPr txBox="1"/>
          <p:nvPr/>
        </p:nvSpPr>
        <p:spPr>
          <a:xfrm>
            <a:off x="7018986" y="2949262"/>
            <a:ext cx="305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Kiedy nie chce działać poproś kolegę o pomoc.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061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98524" y="982132"/>
            <a:ext cx="4998074" cy="1303867"/>
          </a:xfrm>
        </p:spPr>
        <p:txBody>
          <a:bodyPr/>
          <a:lstStyle/>
          <a:p>
            <a:r>
              <a:rPr lang="pl-PL" dirty="0" smtClean="0"/>
              <a:t>Projekt własny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2130" y="1676044"/>
            <a:ext cx="4791984" cy="3593988"/>
          </a:xfrm>
        </p:spPr>
      </p:pic>
      <p:sp>
        <p:nvSpPr>
          <p:cNvPr id="5" name="pole tekstowe 4"/>
          <p:cNvSpPr txBox="1"/>
          <p:nvPr/>
        </p:nvSpPr>
        <p:spPr>
          <a:xfrm>
            <a:off x="6478073" y="2949262"/>
            <a:ext cx="374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Samodzielne budowanie rozwija naszą wyobraźnię.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552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Przetestuj program i sprawdź co możesz ulepszyć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67" y="2608978"/>
            <a:ext cx="4423833" cy="3317875"/>
          </a:xfrm>
        </p:spPr>
      </p:pic>
      <p:sp>
        <p:nvSpPr>
          <p:cNvPr id="5" name="pole tekstowe 4"/>
          <p:cNvSpPr txBox="1"/>
          <p:nvPr/>
        </p:nvSpPr>
        <p:spPr>
          <a:xfrm>
            <a:off x="6787166" y="2962141"/>
            <a:ext cx="3168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Przetestuj, zmień obroty, kierunek i wypróbuj wszystkie komendy, które masz do dyspozycji.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611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Pracujemy nad projektami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99" y="2531705"/>
            <a:ext cx="4423833" cy="3317875"/>
          </a:xfrm>
        </p:spPr>
      </p:pic>
      <p:pic>
        <p:nvPicPr>
          <p:cNvPr id="5" name="20220610_1447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9101" y="2663065"/>
            <a:ext cx="5664915" cy="31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1209</TotalTime>
  <Words>104</Words>
  <Application>Microsoft Office PowerPoint</Application>
  <PresentationFormat>Panoramiczny</PresentationFormat>
  <Paragraphs>18</Paragraphs>
  <Slides>10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Organiczny</vt:lpstr>
      <vt:lpstr>  Zajęcia z programowania i kodowania</vt:lpstr>
      <vt:lpstr>Budujemy z Lego</vt:lpstr>
      <vt:lpstr>Tworzymy własne projekty</vt:lpstr>
      <vt:lpstr>Testujemy poprawność i wprowadzamy zmiany</vt:lpstr>
      <vt:lpstr>Co trzy głowy to nie jedna, pomoc koleżeńska mile widziana.</vt:lpstr>
      <vt:lpstr>Wymiana doświadczeń</vt:lpstr>
      <vt:lpstr>Projekt własny</vt:lpstr>
      <vt:lpstr>Przetestuj program i sprawdź co możesz ulepszyć</vt:lpstr>
      <vt:lpstr>Pracujemy nad projektami</vt:lpstr>
      <vt:lpstr>Nasze projekty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Zajęcia z programowania i kodowania</dc:title>
  <dc:creator>ppe-user</dc:creator>
  <cp:lastModifiedBy>ppe-user</cp:lastModifiedBy>
  <cp:revision>6</cp:revision>
  <dcterms:created xsi:type="dcterms:W3CDTF">2023-06-14T11:34:19Z</dcterms:created>
  <dcterms:modified xsi:type="dcterms:W3CDTF">2023-06-15T07:54:19Z</dcterms:modified>
</cp:coreProperties>
</file>