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60" r:id="rId3"/>
    <p:sldId id="257" r:id="rId4"/>
    <p:sldId id="261" r:id="rId5"/>
    <p:sldId id="263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404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1725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718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188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pl-PL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507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527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226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725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250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528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5445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2EA638B-4446-4DDC-B925-2B358916CAE0}" type="datetimeFigureOut">
              <a:rPr lang="pl-PL" smtClean="0"/>
              <a:t>13.12.2020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A267563-023A-4782-8BFF-01FAEA8700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48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5BF066-6FF2-4CC1-A152-B23557D552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Stan wojenny	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3372A62-086F-42A6-86C9-4E4C1A4032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13 grudnia 1981 r.-22 lipca 1983 r.</a:t>
            </a:r>
          </a:p>
        </p:txBody>
      </p:sp>
    </p:spTree>
    <p:extLst>
      <p:ext uri="{BB962C8B-B14F-4D97-AF65-F5344CB8AC3E}">
        <p14:creationId xmlns:p14="http://schemas.microsoft.com/office/powerpoint/2010/main" val="175566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55AF61-4AB5-4C0E-9EC4-50FADC902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Gen. Wojciech Jaruzelski 13 grudnia 1981r. ogłasza stan wojenny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0F7FCD6B-8F8D-49EC-9802-3857076C5F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06" y="2496703"/>
            <a:ext cx="4552465" cy="339538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640122B5-9C7C-4906-9206-D2FAE96DE53D}"/>
              </a:ext>
            </a:extLst>
          </p:cNvPr>
          <p:cNvSpPr txBox="1"/>
          <p:nvPr/>
        </p:nvSpPr>
        <p:spPr>
          <a:xfrm>
            <a:off x="5704114" y="2496703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Obywatelki i obywatele!</a:t>
            </a:r>
            <a:b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Wielki jest ciężar odpowiedzialności, jaka spada na mnie w tym dramatycznym momencie polskiej historii. Obowiązkiem moim jest wziąć tę odpowiedzialność – chodzi o przyszłość Polski, o którą moje pokolenie walczyło na wszystkich frontach wojny i której oddało najlepsze lata swego życia. Ogłaszam, że w dniu dzisiejszym ukonstytuowała się Wojskowa Rada Ocalenia Narodowego. Rada Państwa, w zgodzie z postanowieniami Konstytucji, wprowadziła dziś o północy stan wojenny na obszarze całego kraju.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24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AB346A-7490-4A31-98E5-E63FA265C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595"/>
            <a:ext cx="10515600" cy="1325563"/>
          </a:xfrm>
        </p:spPr>
        <p:txBody>
          <a:bodyPr/>
          <a:lstStyle/>
          <a:p>
            <a:r>
              <a:rPr lang="pl-PL" dirty="0"/>
              <a:t>Przyczyny ogłoszenia stanu wojennego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8B07E1-AF17-4BB8-A946-4C1DBD6D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648158"/>
            <a:ext cx="5032247" cy="4880015"/>
          </a:xfrm>
        </p:spPr>
        <p:txBody>
          <a:bodyPr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obawa komunistów przed utratą władzy w Polsce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brakowało towarów w sklepach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groźba interwencji zbrojnej państw Układu Warszawskiego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pogarszała się sytuacja ekonomiczna w Polsce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zagrożenie bezpieczeństwa energetycznego podczas zbliżającej się zimy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23989199-38C5-4BF4-8BC9-D73467E06B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50325"/>
            <a:ext cx="4713513" cy="267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454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A3249A-DDA1-4F66-B294-B8A0D6F8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represje stanu wojennego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239801-1BC0-4DBD-BE55-069052029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57" y="1925465"/>
            <a:ext cx="6120819" cy="4050792"/>
          </a:xfrm>
        </p:spPr>
        <p:txBody>
          <a:bodyPr>
            <a:normAutofit/>
          </a:bodyPr>
          <a:lstStyle/>
          <a:p>
            <a:pPr algn="just"/>
            <a:r>
              <a:rPr lang="pl-PL" dirty="0">
                <a:effectLst/>
              </a:rPr>
              <a:t>wprowadzenie godziny policyjnej</a:t>
            </a:r>
          </a:p>
          <a:p>
            <a:pPr algn="just"/>
            <a:r>
              <a:rPr lang="pl-PL" dirty="0">
                <a:effectLst/>
              </a:rPr>
              <a:t>zlikwidowanie organizacji studenckich, artystycznych</a:t>
            </a:r>
          </a:p>
          <a:p>
            <a:pPr algn="just"/>
            <a:r>
              <a:rPr lang="pl-PL" dirty="0">
                <a:effectLst/>
              </a:rPr>
              <a:t>pacyfikowanie strajków</a:t>
            </a:r>
          </a:p>
          <a:p>
            <a:pPr algn="just"/>
            <a:r>
              <a:rPr lang="pl-PL" dirty="0">
                <a:effectLst/>
              </a:rPr>
              <a:t>internowanie działaczy opozycji</a:t>
            </a:r>
          </a:p>
          <a:p>
            <a:pPr algn="just"/>
            <a:r>
              <a:rPr lang="pl-PL" dirty="0">
                <a:effectLst/>
              </a:rPr>
              <a:t>zawieszenie nauki w szkołach i uczelniach wyższych</a:t>
            </a:r>
          </a:p>
          <a:p>
            <a:pPr algn="just"/>
            <a:r>
              <a:rPr lang="pl-PL" dirty="0">
                <a:effectLst/>
              </a:rPr>
              <a:t>wprowadzenie cenzury korespondencji</a:t>
            </a:r>
          </a:p>
          <a:p>
            <a:pPr algn="just"/>
            <a:r>
              <a:rPr lang="pl-PL" dirty="0">
                <a:effectLst/>
              </a:rPr>
              <a:t>wprowadzenie godziny policyjnej (od 23 do 6)</a:t>
            </a:r>
          </a:p>
          <a:p>
            <a:pPr algn="l"/>
            <a:endParaRPr lang="pl-PL" b="0" i="0" dirty="0">
              <a:solidFill>
                <a:srgbClr val="000000"/>
              </a:solidFill>
              <a:effectLst/>
              <a:latin typeface="+mj-lt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E5F41DB7-D905-4538-9EBB-C5D041242C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81" y="2318657"/>
            <a:ext cx="4227647" cy="3108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228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54CD6A-5335-43B1-8C8A-B45DFA96F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Formy sprzeciwu ludności:</a:t>
            </a:r>
            <a:endParaRPr lang="pl-PL" dirty="0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071B293E-A374-4740-90A1-F8E167397B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6970" y="2093976"/>
            <a:ext cx="2114550" cy="2809875"/>
          </a:xfr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5711752-0EBA-4CBB-AC27-2C697116E61D}"/>
              </a:ext>
            </a:extLst>
          </p:cNvPr>
          <p:cNvSpPr txBox="1"/>
          <p:nvPr/>
        </p:nvSpPr>
        <p:spPr>
          <a:xfrm>
            <a:off x="1069848" y="2498651"/>
            <a:ext cx="69364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Ludność sprzeciwiała się przede wszystkim, strajkując – najgłośniejszym był strajk w kopalni „Wujek”, w której zginęło około 10 osób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pl-P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Ślimak i żółw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symbolami oporu: strajkowano także w miejscach pracy, spóźniając się i niedbale wykonując swoje obowiązki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ubraniach noszono oporniki, jako symbol niezgody na wprowadzenie stanu wojennego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Rysowano też na murach napisy: „Solidarność żyje i zwycięży”, „WRON won za DON”, „Zima wasza, wiosna nasza”.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6304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AB346A-7490-4A31-98E5-E63FA265C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595"/>
            <a:ext cx="10515600" cy="1325563"/>
          </a:xfrm>
        </p:spPr>
        <p:txBody>
          <a:bodyPr/>
          <a:lstStyle/>
          <a:p>
            <a:r>
              <a:rPr lang="pl-PL" dirty="0"/>
              <a:t>skutki stanu wojennego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8B07E1-AF17-4BB8-A946-4C1DBD6D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753" y="1655390"/>
            <a:ext cx="5032247" cy="4880015"/>
          </a:xfrm>
        </p:spPr>
        <p:txBody>
          <a:bodyPr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zmiana cen towarów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fatalny stan gospodarki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obniżenie rozwoju technologicznego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większy eksport 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wydłużenie czasu pracy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E23BD3E-6DBB-4104-8A61-4922BD7637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44" y="2534693"/>
            <a:ext cx="5642528" cy="305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891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CBDD79-52A9-4986-9078-AB15567D72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905775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Drewniana czcionk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rewniana czcionk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rewniana czcionk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TM03090434[[fn=Drewniana czcionka]]</Template>
  <TotalTime>57</TotalTime>
  <Words>282</Words>
  <Application>Microsoft Office PowerPoint</Application>
  <PresentationFormat>Panoramiczny</PresentationFormat>
  <Paragraphs>30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Rockwell</vt:lpstr>
      <vt:lpstr>Rockwell Condensed</vt:lpstr>
      <vt:lpstr>Times New Roman</vt:lpstr>
      <vt:lpstr>Wingdings</vt:lpstr>
      <vt:lpstr>Drewniana czcionka</vt:lpstr>
      <vt:lpstr>Stan wojenny </vt:lpstr>
      <vt:lpstr>Gen. Wojciech Jaruzelski 13 grudnia 1981r. ogłasza stan wojenny</vt:lpstr>
      <vt:lpstr>Przyczyny ogłoszenia stanu wojennego</vt:lpstr>
      <vt:lpstr>represje stanu wojennego</vt:lpstr>
      <vt:lpstr>Formy sprzeciwu ludności:</vt:lpstr>
      <vt:lpstr>skutki stanu wojennego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 wojenny</dc:title>
  <dc:creator>Joanna Chlewińska</dc:creator>
  <cp:lastModifiedBy>Joanna Chlewińska</cp:lastModifiedBy>
  <cp:revision>6</cp:revision>
  <dcterms:created xsi:type="dcterms:W3CDTF">2020-12-13T17:52:51Z</dcterms:created>
  <dcterms:modified xsi:type="dcterms:W3CDTF">2020-12-13T18:50:26Z</dcterms:modified>
</cp:coreProperties>
</file>