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156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950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437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142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445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72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611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98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30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623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429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pl-PL" smtClean="0"/>
              <a:t>Haga clic para modificar el estilo de título del patrón</a:t>
            </a:r>
            <a:endParaRPr lang="es-UY" altLang="pl-P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pl-PL" smtClean="0"/>
              <a:t>Haga clic para modificar el estilo de texto del patrón</a:t>
            </a:r>
          </a:p>
          <a:p>
            <a:pPr lvl="1"/>
            <a:r>
              <a:rPr lang="es-ES" altLang="pl-PL" smtClean="0"/>
              <a:t>Segundo nivel</a:t>
            </a:r>
          </a:p>
          <a:p>
            <a:pPr lvl="2"/>
            <a:r>
              <a:rPr lang="es-ES" altLang="pl-PL" smtClean="0"/>
              <a:t>Tercer nivel</a:t>
            </a:r>
          </a:p>
          <a:p>
            <a:pPr lvl="3"/>
            <a:r>
              <a:rPr lang="es-ES" altLang="pl-PL" smtClean="0"/>
              <a:t>Cuarto nivel</a:t>
            </a:r>
          </a:p>
          <a:p>
            <a:pPr lvl="4"/>
            <a:r>
              <a:rPr lang="es-ES" altLang="pl-PL" smtClean="0"/>
              <a:t>Quinto nivel</a:t>
            </a:r>
            <a:endParaRPr lang="es-UY" altLang="pl-P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5A4C5E4-C1DC-438A-89AF-60744DE1F017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620782F-E54B-46A7-BCA2-ED432E375AC9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96944" cy="3240360"/>
          </a:xfrm>
        </p:spPr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Przypadkowy 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przechodzień – Szymon z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Cyreny</a:t>
            </a: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Wizerunek Mistrza – św. Weronika</a:t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800" dirty="0"/>
          </a:p>
        </p:txBody>
      </p:sp>
      <p:sp>
        <p:nvSpPr>
          <p:cNvPr id="4" name="Prostokąt 3"/>
          <p:cNvSpPr/>
          <p:nvPr/>
        </p:nvSpPr>
        <p:spPr>
          <a:xfrm>
            <a:off x="2699792" y="47251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Katecheza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wielkopostna kl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 </a:t>
            </a:r>
            <a:r>
              <a:rPr lang="pl-PL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</a:t>
            </a: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Jedność, 2013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38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259632" y="548680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/>
              <a:t>Ten cichy apel o pomoc trwa nadal. Jest słyszalny w sercu każdego człowieka. Nie warto tłumaczyć, że jesteśmy bezradni i nie możemy zrobić zbyt wiele. Skoro Ktoś woła, to znaczy, że ciągle nas potrzebuje...</a:t>
            </a:r>
          </a:p>
        </p:txBody>
      </p:sp>
      <p:pic>
        <p:nvPicPr>
          <p:cNvPr id="1026" name="Picture 2" descr="http://www.sosnowiecfakty.pl/images/news/sindon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1905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2732584" y="1877849"/>
            <a:ext cx="61598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/>
          </a:p>
          <a:p>
            <a:r>
              <a:rPr lang="pl-PL" sz="2000" b="1" i="1" dirty="0" smtClean="0"/>
              <a:t>Modlitwa do Przenajświętszego Oblicza Pana Jezusa</a:t>
            </a:r>
          </a:p>
          <a:p>
            <a:endParaRPr lang="pl-PL" sz="2000" b="1" i="1" dirty="0" smtClean="0"/>
          </a:p>
          <a:p>
            <a:r>
              <a:rPr lang="pl-PL" sz="2000" i="1" dirty="0" smtClean="0"/>
              <a:t>Pozdrawiamy</a:t>
            </a:r>
            <a:r>
              <a:rPr lang="pl-PL" sz="2000" i="1" dirty="0"/>
              <a:t>, czcimy i miłujemy Twoje Oblicze, o Jezu nasz kochany, prawdziwy wizerunku Boga żywego. Wpatrujemy się w Ciebie całą siłą dusz naszych i błagamy najpokorniej: wyciśnij w nas Twój Boski obraz.</a:t>
            </a:r>
            <a:br>
              <a:rPr lang="pl-PL" sz="2000" i="1" dirty="0"/>
            </a:br>
            <a:r>
              <a:rPr lang="pl-PL" sz="2000" i="1" dirty="0"/>
              <a:t/>
            </a:r>
            <a:br>
              <a:rPr lang="pl-PL" sz="2000" i="1" dirty="0"/>
            </a:br>
            <a:r>
              <a:rPr lang="pl-PL" sz="2000" i="1" dirty="0"/>
              <a:t>Dobry Jezu, ukryj nas w Twym Obliczu świętym, aby ono było nam obroną niezwyciężoną przeciw naszym nieprzyjaciołom. Amen. </a:t>
            </a:r>
            <a:br>
              <a:rPr lang="pl-PL" sz="2000" i="1" dirty="0"/>
            </a:br>
            <a:r>
              <a:rPr lang="pl-PL" sz="2000" i="1" dirty="0"/>
              <a:t/>
            </a:r>
            <a:br>
              <a:rPr lang="pl-PL" sz="2000" i="1" dirty="0"/>
            </a:br>
            <a:r>
              <a:rPr lang="pl-PL" sz="2000" i="1" dirty="0"/>
              <a:t>O Przenajświętsze Oblicze Jezusa Chrystusa, zasłoń nas! Jezu, ufamy Tobie! </a:t>
            </a:r>
          </a:p>
        </p:txBody>
      </p:sp>
    </p:spTree>
    <p:extLst>
      <p:ext uri="{BB962C8B-B14F-4D97-AF65-F5344CB8AC3E}">
        <p14:creationId xmlns:p14="http://schemas.microsoft.com/office/powerpoint/2010/main" val="92313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59632" y="476672"/>
            <a:ext cx="76328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/>
              <a:t>Chusta </a:t>
            </a:r>
            <a:r>
              <a:rPr lang="pl-PL" sz="2000" dirty="0" smtClean="0"/>
              <a:t>słynąca wieloma łaskami nazywana </a:t>
            </a:r>
            <a:r>
              <a:rPr lang="pl-PL" sz="2000" dirty="0"/>
              <a:t>jest również Obliczem Jezusa z </a:t>
            </a:r>
            <a:r>
              <a:rPr lang="pl-PL" sz="2000" dirty="0" err="1"/>
              <a:t>Manoppello</a:t>
            </a:r>
            <a:r>
              <a:rPr lang="pl-PL" sz="2000" dirty="0"/>
              <a:t>, ponieważ znajduje się w tym włoskim </a:t>
            </a:r>
            <a:r>
              <a:rPr lang="pl-PL" sz="2000" dirty="0" smtClean="0"/>
              <a:t>miasteczku</a:t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dostępna jest dla pielgrzymów w Bazylice Świętego Oblicza, którego kustoszami są od wieków kapucyni</a:t>
            </a:r>
            <a:r>
              <a:rPr lang="pl-PL" sz="2000" dirty="0" smtClean="0"/>
              <a:t>.</a:t>
            </a:r>
          </a:p>
          <a:p>
            <a:pPr algn="just"/>
            <a:r>
              <a:rPr lang="pl-PL" sz="2000" dirty="0"/>
              <a:t>Chusta utkana jest z cennego w starożytności bisioru - morski </a:t>
            </a:r>
            <a:r>
              <a:rPr lang="pl-PL" sz="2000" dirty="0" smtClean="0"/>
              <a:t>jedwab</a:t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dirty="0"/>
              <a:t>małży, można go wprawdzie farbować, lecz nie da się na nim niczego namalować. Wymiary oryginalnej chusty to 24/17,5cm. Najnowsze badania potwierdzają, że wizerunek powstał w sposób nadprzyrodzony, ponieważ, na chuście nie ma śladu pigmentów, farb ani innych osadów, ani włókna nie zostały zabarwione przed utkaniem, ponieważ w różnych miejscach wykazują różny stopień zabarwienia. Ponadto badacze znaleźli aż 20 punktów podobieństw Oblicza Jezusa z chusty </a:t>
            </a:r>
            <a:r>
              <a:rPr lang="pl-PL" sz="2000" dirty="0" smtClean="0"/>
              <a:t>św. </a:t>
            </a:r>
            <a:r>
              <a:rPr lang="pl-PL" sz="2000" dirty="0"/>
              <a:t>Weroniki do Oblicza Jezusa z Całunu Turyńskiego, co wskazuje, że Oblicze pochodzi od tej samej Osoby - Jezusa Chrystusa. </a:t>
            </a:r>
            <a:r>
              <a:rPr lang="pl-PL" sz="2000" dirty="0" smtClean="0"/>
              <a:t>Jedną</a:t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dirty="0"/>
              <a:t>najbardziej niezwykłych cech oryginalnego wizerunku z </a:t>
            </a:r>
            <a:r>
              <a:rPr lang="pl-PL" sz="2000" dirty="0" err="1"/>
              <a:t>Manoppello</a:t>
            </a:r>
            <a:r>
              <a:rPr lang="pl-PL" sz="2000" dirty="0"/>
              <a:t>, jest jego przezroczystość.</a:t>
            </a:r>
          </a:p>
        </p:txBody>
      </p:sp>
    </p:spTree>
    <p:extLst>
      <p:ext uri="{BB962C8B-B14F-4D97-AF65-F5344CB8AC3E}">
        <p14:creationId xmlns:p14="http://schemas.microsoft.com/office/powerpoint/2010/main" val="25848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71600" y="692696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„Kto wam poda kubek wody do picia, dlatego, że należycie do Chrystusa, zaprawdę, powiadam wam, nie utraci swojej nagrody”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 </a:t>
            </a:r>
            <a:r>
              <a:rPr lang="pl-PL" dirty="0" smtClean="0"/>
              <a:t>(</a:t>
            </a:r>
            <a:r>
              <a:rPr lang="pl-PL" dirty="0" err="1" smtClean="0"/>
              <a:t>Mk</a:t>
            </a:r>
            <a:r>
              <a:rPr lang="pl-PL" dirty="0" smtClean="0"/>
              <a:t> 9,41)</a:t>
            </a:r>
            <a:endParaRPr lang="pl-PL" dirty="0"/>
          </a:p>
        </p:txBody>
      </p:sp>
      <p:pic>
        <p:nvPicPr>
          <p:cNvPr id="2050" name="Picture 2" descr="http://www.vismaya-maitreya.pl/grrtyrtytry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599" y="1757993"/>
            <a:ext cx="2867025" cy="416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>
            <a:off x="3059832" y="5903289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Odwagi! Ja jestem, nie bójcie się!</a:t>
            </a:r>
          </a:p>
        </p:txBody>
      </p:sp>
    </p:spTree>
    <p:extLst>
      <p:ext uri="{BB962C8B-B14F-4D97-AF65-F5344CB8AC3E}">
        <p14:creationId xmlns:p14="http://schemas.microsoft.com/office/powerpoint/2010/main" val="209753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043608" y="260648"/>
            <a:ext cx="7776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Poznaliśmy dwie stacje Drogi Krzyżowej</a:t>
            </a:r>
            <a:r>
              <a:rPr lang="pl-PL" sz="2000" dirty="0" smtClean="0"/>
              <a:t>. Jak wiemy, jest ich razem 14.</a:t>
            </a:r>
            <a:br>
              <a:rPr lang="pl-PL" sz="2000" dirty="0" smtClean="0"/>
            </a:br>
            <a:r>
              <a:rPr lang="pl-PL" sz="2000" dirty="0" smtClean="0"/>
              <a:t>Oto pozostałe:</a:t>
            </a:r>
          </a:p>
          <a:p>
            <a:r>
              <a:rPr lang="pl-PL" sz="2000" dirty="0" smtClean="0"/>
              <a:t>1. Pan </a:t>
            </a:r>
            <a:r>
              <a:rPr lang="pl-PL" sz="2000" dirty="0"/>
              <a:t>Jezus skazany na śmierć.</a:t>
            </a:r>
          </a:p>
          <a:p>
            <a:r>
              <a:rPr lang="pl-PL" sz="2000" dirty="0" smtClean="0"/>
              <a:t>2. Pan </a:t>
            </a:r>
            <a:r>
              <a:rPr lang="pl-PL" sz="2000" dirty="0"/>
              <a:t>Jezus bierze krzyż na swe ramiona.</a:t>
            </a:r>
          </a:p>
          <a:p>
            <a:r>
              <a:rPr lang="pl-PL" sz="2000" dirty="0" smtClean="0"/>
              <a:t>3. Pierwszy </a:t>
            </a:r>
            <a:r>
              <a:rPr lang="pl-PL" sz="2000" dirty="0"/>
              <a:t>upadek Pana Jezusa.</a:t>
            </a:r>
          </a:p>
          <a:p>
            <a:r>
              <a:rPr lang="pl-PL" sz="2000" dirty="0" smtClean="0"/>
              <a:t>4. Pan </a:t>
            </a:r>
            <a:r>
              <a:rPr lang="pl-PL" sz="2000" dirty="0"/>
              <a:t>Jezus spotyka swą </a:t>
            </a:r>
            <a:r>
              <a:rPr lang="pl-PL" sz="2000" dirty="0" smtClean="0"/>
              <a:t>Matkę.</a:t>
            </a:r>
          </a:p>
          <a:p>
            <a:endParaRPr lang="pl-PL" sz="2000" dirty="0"/>
          </a:p>
          <a:p>
            <a:r>
              <a:rPr lang="pl-PL" sz="2000" dirty="0" smtClean="0"/>
              <a:t>7. Pan </a:t>
            </a:r>
            <a:r>
              <a:rPr lang="pl-PL" sz="2000" dirty="0"/>
              <a:t>Jezus upada pod krzyżem po raz drugi.</a:t>
            </a:r>
          </a:p>
          <a:p>
            <a:r>
              <a:rPr lang="pl-PL" sz="2000" dirty="0" smtClean="0"/>
              <a:t>8. Pan </a:t>
            </a:r>
            <a:r>
              <a:rPr lang="pl-PL" sz="2000" dirty="0"/>
              <a:t>Jezus pociesza płaczące niewiasty (por. </a:t>
            </a:r>
            <a:r>
              <a:rPr lang="pl-PL" sz="2000" dirty="0" err="1"/>
              <a:t>Łk</a:t>
            </a:r>
            <a:r>
              <a:rPr lang="pl-PL" sz="2000" dirty="0"/>
              <a:t> 23,27-31).</a:t>
            </a:r>
          </a:p>
          <a:p>
            <a:r>
              <a:rPr lang="pl-PL" sz="2000" dirty="0" smtClean="0"/>
              <a:t>9. Trzeci </a:t>
            </a:r>
            <a:r>
              <a:rPr lang="pl-PL" sz="2000" dirty="0"/>
              <a:t>upadek Pana Jezusa.</a:t>
            </a:r>
          </a:p>
          <a:p>
            <a:r>
              <a:rPr lang="pl-PL" sz="2000" dirty="0" smtClean="0"/>
              <a:t>10. Pan </a:t>
            </a:r>
            <a:r>
              <a:rPr lang="pl-PL" sz="2000" dirty="0"/>
              <a:t>Jezus z </a:t>
            </a:r>
            <a:r>
              <a:rPr lang="pl-PL" sz="2000" dirty="0" smtClean="0"/>
              <a:t>szat obnażony</a:t>
            </a:r>
            <a:r>
              <a:rPr lang="pl-PL" sz="2000" dirty="0"/>
              <a:t>.</a:t>
            </a:r>
          </a:p>
          <a:p>
            <a:r>
              <a:rPr lang="pl-PL" sz="2000" dirty="0" smtClean="0"/>
              <a:t>11. Pan </a:t>
            </a:r>
            <a:r>
              <a:rPr lang="pl-PL" sz="2000" dirty="0"/>
              <a:t>Jezus przybity do krzyża.</a:t>
            </a:r>
          </a:p>
          <a:p>
            <a:r>
              <a:rPr lang="pl-PL" sz="2000" dirty="0" smtClean="0"/>
              <a:t>12. Pan </a:t>
            </a:r>
            <a:r>
              <a:rPr lang="pl-PL" sz="2000" dirty="0"/>
              <a:t>Jezus umiera na krzyżu.</a:t>
            </a:r>
          </a:p>
          <a:p>
            <a:r>
              <a:rPr lang="pl-PL" sz="2000" dirty="0" smtClean="0"/>
              <a:t>13. Pan </a:t>
            </a:r>
            <a:r>
              <a:rPr lang="pl-PL" sz="2000" dirty="0"/>
              <a:t>Jezus zostaje zdjęty z krzyża.</a:t>
            </a:r>
          </a:p>
          <a:p>
            <a:r>
              <a:rPr lang="pl-PL" sz="2000" dirty="0" smtClean="0"/>
              <a:t>14.Pan </a:t>
            </a:r>
            <a:r>
              <a:rPr lang="pl-PL" sz="2000" dirty="0"/>
              <a:t>Jezus złożony do </a:t>
            </a:r>
            <a:r>
              <a:rPr lang="pl-PL" sz="2000" dirty="0" smtClean="0"/>
              <a:t>grobu.</a:t>
            </a:r>
            <a:endParaRPr lang="pl-PL" sz="2000" dirty="0"/>
          </a:p>
          <a:p>
            <a:pPr algn="just"/>
            <a:endParaRPr lang="pl-PL" sz="20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627784" y="558924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Któryś za nas cierpiał rany, Jezu, Chryste  zmiłuj się nad nami!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596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dkupiciel.chelm.pl/droga_k/st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632" y="1556792"/>
            <a:ext cx="320583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pu.i.wp.pl/k,MjE1OTQ1MjAsNTE5MzM1,f,Sw._Weronik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28" y="1556792"/>
            <a:ext cx="261993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793060" y="58555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Szymon z </a:t>
            </a:r>
            <a:r>
              <a:rPr lang="pl-P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Cyreny                       </a:t>
            </a:r>
            <a:r>
              <a:rPr lang="pl-P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św. Weronika</a:t>
            </a:r>
            <a:endParaRPr lang="pl-P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1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7544" y="589134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Ten</a:t>
            </a:r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który pomógł Jezusowi – Szymon z </a:t>
            </a:r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Cyreny (V stacja)</a:t>
            </a:r>
            <a:endParaRPr lang="pl-PL" sz="2400" dirty="0"/>
          </a:p>
        </p:txBody>
      </p:sp>
      <p:sp>
        <p:nvSpPr>
          <p:cNvPr id="3" name="Prostokąt 2"/>
          <p:cNvSpPr/>
          <p:nvPr/>
        </p:nvSpPr>
        <p:spPr>
          <a:xfrm>
            <a:off x="971600" y="1080545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/>
              <a:t>Postać biblijna z </a:t>
            </a:r>
            <a:r>
              <a:rPr lang="pl-PL" sz="2000" i="1" dirty="0" smtClean="0"/>
              <a:t>Nowego Testamentu</a:t>
            </a:r>
            <a:r>
              <a:rPr lang="pl-PL" sz="2000" dirty="0" smtClean="0"/>
              <a:t>, przygodny przechodzień, który pomagał Jezusowi Chrystusowi nieść krzyż.</a:t>
            </a:r>
          </a:p>
          <a:p>
            <a:pPr algn="just"/>
            <a:r>
              <a:rPr lang="pl-PL" sz="2000" dirty="0" smtClean="0"/>
              <a:t>Cichy i niewyróżniający się w tłumie musiał on zapewne pozostać w gronie małej garstki, która wytrwała u stóp krzyża aż do chwili zgonu Zbawiciela,</a:t>
            </a:r>
            <a:br>
              <a:rPr lang="pl-PL" sz="2000" dirty="0" smtClean="0"/>
            </a:br>
            <a:r>
              <a:rPr lang="pl-PL" sz="2000" dirty="0" smtClean="0"/>
              <a:t>a później wraz z żoną i synami należeć do liczby pierwszych chrześcijan, którzy zaczęli się grupować wokół apostołów po Zesłaniu Ducha Świętego. Nie mógł on być nieznany i Matce Przenajświętszej, która musiała go szczególnie umiłować za tę pomocą okazaną Synowi w Jego drodze krzyżowej; wspierany Jej zachętą i modlitwą, spędził resztę życia wierny Temu, którego niespodzianie spotkał w dniu Jego kaźni i któremu nie odmówił swej pomocy. Toteż </a:t>
            </a:r>
            <a:r>
              <a:rPr lang="pl-PL" sz="2000" dirty="0" err="1" smtClean="0"/>
              <a:t>Cyrenejczyk</a:t>
            </a:r>
            <a:r>
              <a:rPr lang="pl-PL" sz="2000" dirty="0" smtClean="0"/>
              <a:t> pozostanie na zawsze przykładem dla wszystkich, którzy w pierwszej chwili wzdrygają się przed podjęciem krzyża Chrystusowego, ale którzy wnet się spostrzegają, że takie wezwanie do ulżenia Zbawicielowi jest największym zaszczytem</a:t>
            </a:r>
            <a:br>
              <a:rPr lang="pl-PL" sz="2000" dirty="0" smtClean="0"/>
            </a:br>
            <a:r>
              <a:rPr lang="pl-PL" sz="2000" dirty="0" smtClean="0"/>
              <a:t>i szczęściem i od tej chwili wierni Mu towarzyszą aż na Golgotę.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17187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539552" y="692696"/>
            <a:ext cx="820891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/>
              <a:t>„Wychodząc, spotkali pewnego człowieka z Cyreny, imieniem Szymon. Tego przymusili, żeby niósł krzyż Jego”. (Mt 27,32)</a:t>
            </a:r>
          </a:p>
          <a:p>
            <a:r>
              <a:rPr lang="pl-PL" sz="2000" dirty="0" smtClean="0"/>
              <a:t>„I niejakiego Szymona z Cyreny, ojca Aleksandra i Rufusa, który idąc z pola [tamtędy]przechodził, przymusili, żeby niósł krzyż Jego”. (</a:t>
            </a:r>
            <a:r>
              <a:rPr lang="pl-PL" sz="2000" dirty="0" err="1" smtClean="0"/>
              <a:t>Mk</a:t>
            </a:r>
            <a:r>
              <a:rPr lang="pl-PL" sz="2000" dirty="0" smtClean="0"/>
              <a:t> 15,21)</a:t>
            </a:r>
          </a:p>
          <a:p>
            <a:r>
              <a:rPr lang="pl-PL" sz="2000" dirty="0" smtClean="0"/>
              <a:t>„Gdy Go wyprowadzili, zatrzymali niejakiego Szymona z Cyreny, który </a:t>
            </a:r>
            <a:r>
              <a:rPr lang="pl-PL" sz="2000" dirty="0" smtClean="0"/>
              <a:t>wracał</a:t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dirty="0" smtClean="0"/>
              <a:t>pola. Włożyli na niego krzyż, aby go niósł za Jezusem”. (</a:t>
            </a:r>
            <a:r>
              <a:rPr lang="pl-PL" sz="2000" dirty="0" err="1" smtClean="0"/>
              <a:t>Łk</a:t>
            </a:r>
            <a:r>
              <a:rPr lang="pl-PL" sz="2000" dirty="0" smtClean="0"/>
              <a:t> 23,26)</a:t>
            </a:r>
          </a:p>
          <a:p>
            <a:endParaRPr lang="pl-PL" dirty="0" smtClean="0"/>
          </a:p>
          <a:p>
            <a:r>
              <a:rPr lang="pl-PL" sz="2000" dirty="0" smtClean="0"/>
              <a:t>                                                         </a:t>
            </a:r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SZYMON</a:t>
            </a:r>
          </a:p>
          <a:p>
            <a:endParaRPr lang="pl-PL" sz="2000" dirty="0" smtClean="0"/>
          </a:p>
          <a:p>
            <a:r>
              <a:rPr lang="pl-PL" sz="2000" dirty="0" smtClean="0"/>
              <a:t>  </a:t>
            </a:r>
            <a:r>
              <a:rPr lang="pl-PL" sz="2000" dirty="0" smtClean="0"/>
              <a:t>      </a:t>
            </a:r>
            <a:r>
              <a:rPr lang="pl-PL" sz="2000" dirty="0" smtClean="0"/>
              <a:t>pochodził z Cyreny		                          został zmuszony </a:t>
            </a:r>
            <a:br>
              <a:rPr lang="pl-PL" sz="2000" dirty="0" smtClean="0"/>
            </a:br>
            <a:r>
              <a:rPr lang="pl-PL" sz="2000" dirty="0" smtClean="0"/>
              <a:t>                                                                                      do pomocy Jezusowi</a:t>
            </a:r>
          </a:p>
          <a:p>
            <a:r>
              <a:rPr lang="pl-PL" sz="2000" dirty="0" smtClean="0"/>
              <a:t>       był ojcem Aleksandra</a:t>
            </a:r>
            <a:br>
              <a:rPr lang="pl-PL" sz="2000" dirty="0" smtClean="0"/>
            </a:br>
            <a:r>
              <a:rPr lang="pl-PL" sz="2000" dirty="0" smtClean="0"/>
              <a:t>              i Rufusa			</a:t>
            </a:r>
            <a:r>
              <a:rPr lang="pl-PL" sz="2000" dirty="0"/>
              <a:t> </a:t>
            </a:r>
            <a:r>
              <a:rPr lang="pl-PL" sz="2000" dirty="0" smtClean="0"/>
              <a:t>                      pomógł Jezusowi</a:t>
            </a:r>
            <a:br>
              <a:rPr lang="pl-PL" sz="2000" dirty="0" smtClean="0"/>
            </a:br>
            <a:r>
              <a:rPr lang="pl-PL" sz="2000" dirty="0" smtClean="0"/>
              <a:t>                                                                                       dźwigać krzyż</a:t>
            </a:r>
          </a:p>
          <a:p>
            <a:r>
              <a:rPr lang="pl-PL" sz="2000" dirty="0" smtClean="0"/>
              <a:t>            wracał z pola,</a:t>
            </a:r>
            <a:br>
              <a:rPr lang="pl-PL" sz="2000" dirty="0" smtClean="0"/>
            </a:br>
            <a:r>
              <a:rPr lang="pl-PL" sz="2000" dirty="0" smtClean="0"/>
              <a:t>           gdy spotkał Jezusa			                                                                                         					          otrzymał łaskę wiary</a:t>
            </a:r>
            <a:endParaRPr lang="pl-PL" sz="2000" dirty="0"/>
          </a:p>
        </p:txBody>
      </p:sp>
      <p:cxnSp>
        <p:nvCxnSpPr>
          <p:cNvPr id="4" name="Łącznik prosty ze strzałką 3"/>
          <p:cNvCxnSpPr/>
          <p:nvPr/>
        </p:nvCxnSpPr>
        <p:spPr>
          <a:xfrm>
            <a:off x="4355976" y="3339574"/>
            <a:ext cx="1080120" cy="449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/>
          <p:cNvCxnSpPr/>
          <p:nvPr/>
        </p:nvCxnSpPr>
        <p:spPr>
          <a:xfrm>
            <a:off x="4355976" y="3339574"/>
            <a:ext cx="1080120" cy="1313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>
            <a:off x="4355976" y="3339574"/>
            <a:ext cx="1296144" cy="2393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>
            <a:off x="3131840" y="3339574"/>
            <a:ext cx="1224136" cy="224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>
            <a:off x="3203848" y="3339574"/>
            <a:ext cx="1152128" cy="10975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 flipH="1">
            <a:off x="2915816" y="3339574"/>
            <a:ext cx="1440160" cy="18176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45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611560" y="548680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Szymon</a:t>
            </a:r>
            <a:r>
              <a:rPr lang="pl-PL" sz="2000" dirty="0" smtClean="0"/>
              <a:t> doznał wielkiej łaski. Został zaproszony przez Jezusa do udziału w dziele odkupienia ludzi. Z przymusowego pomocnika stał się pomocnikiem, który pomagał z potrzeby serca.</a:t>
            </a:r>
          </a:p>
          <a:p>
            <a:pPr algn="just"/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Stajemy się podobni do Szymona, kiedy troszczymy się o drugiego człowieka, pomagamy, choć nie zawsze mamy na to ochotę. Pomagając innym, zbliżamy się do samego Jezusa. Współczucie innym to nie litość.  To nasz chrześcijański obowiązek.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sz="2000" dirty="0" smtClean="0"/>
              <a:t>Pomoc </a:t>
            </a:r>
            <a:r>
              <a:rPr lang="pl-PL" sz="2000" dirty="0" err="1" smtClean="0"/>
              <a:t>Cyrenejczyka</a:t>
            </a:r>
            <a:r>
              <a:rPr lang="pl-PL" sz="2000" dirty="0" smtClean="0"/>
              <a:t> rozpamiętujemy podczas </a:t>
            </a:r>
            <a:r>
              <a:rPr lang="pl-PL" sz="2000" b="1" dirty="0" smtClean="0"/>
              <a:t>V</a:t>
            </a:r>
            <a:r>
              <a:rPr lang="pl-PL" sz="2000" dirty="0" smtClean="0"/>
              <a:t> stacji Drogi Krzyżowej. Uczymy się dostrzegać ludzi będących w potrzebie.</a:t>
            </a:r>
            <a:endParaRPr lang="pl-PL" sz="2000" dirty="0"/>
          </a:p>
        </p:txBody>
      </p:sp>
      <p:pic>
        <p:nvPicPr>
          <p:cNvPr id="3" name="Picture 2" descr="https://finansewbiblii.files.wordpress.com/2014/04/186898_dlon_serce_chmur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41078"/>
          <a:stretch/>
        </p:blipFill>
        <p:spPr bwMode="auto">
          <a:xfrm>
            <a:off x="2267743" y="4162257"/>
            <a:ext cx="5448633" cy="266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0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_EvWcVYK9yVw/TMoYg0RHA8I/AAAAAAAAAz0/JSGyFMd0H90/s1600/carry-the-cros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3" r="4860"/>
          <a:stretch/>
        </p:blipFill>
        <p:spPr bwMode="auto">
          <a:xfrm>
            <a:off x="0" y="0"/>
            <a:ext cx="9154334" cy="697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>
            <a:off x="467544" y="33265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/>
              <a:t>Panie Jezu, przepraszam Cię….</a:t>
            </a:r>
          </a:p>
          <a:p>
            <a:r>
              <a:rPr lang="pl-PL" sz="2000" dirty="0"/>
              <a:t>Przepraszam, że przeszedłem obojętnie obok potrzebującego pomocy…</a:t>
            </a:r>
          </a:p>
          <a:p>
            <a:r>
              <a:rPr lang="pl-PL" sz="2000" dirty="0"/>
              <a:t>Przepraszam, że odmówiłem pomocy ….</a:t>
            </a:r>
          </a:p>
          <a:p>
            <a:r>
              <a:rPr lang="pl-PL" sz="2000" dirty="0"/>
              <a:t>Proszę Cię, miej w swojej opiece mnie i wszystkich, którzy zwracają się do Ciebie w potrzebie…</a:t>
            </a:r>
          </a:p>
          <a:p>
            <a:r>
              <a:rPr lang="pl-PL" sz="2000" dirty="0"/>
              <a:t>Panie Jezu, przebacz!</a:t>
            </a:r>
          </a:p>
        </p:txBody>
      </p:sp>
    </p:spTree>
    <p:extLst>
      <p:ext uri="{BB962C8B-B14F-4D97-AF65-F5344CB8AC3E}">
        <p14:creationId xmlns:p14="http://schemas.microsoft.com/office/powerpoint/2010/main" val="116748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907704" y="438924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Wizerunek Mistrza – św. Weronika (VI stacja)</a:t>
            </a:r>
            <a:endParaRPr lang="pl-P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259632" y="1124744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/>
              <a:t>Nie piszą o niej </a:t>
            </a:r>
            <a:r>
              <a:rPr lang="pl-PL" sz="2000" dirty="0" smtClean="0"/>
              <a:t>Ewangeliści </a:t>
            </a:r>
            <a:r>
              <a:rPr lang="pl-PL" sz="2000" dirty="0"/>
              <a:t>i nie wspominają jej autorzy </a:t>
            </a:r>
            <a:r>
              <a:rPr lang="pl-PL" sz="2000" dirty="0" err="1"/>
              <a:t>nowotestamentalnych</a:t>
            </a:r>
            <a:r>
              <a:rPr lang="pl-PL" sz="2000" dirty="0"/>
              <a:t> listów. Św. Weronikę znamy jedynie z Drogi </a:t>
            </a:r>
            <a:r>
              <a:rPr lang="pl-PL" sz="2000" dirty="0" smtClean="0"/>
              <a:t>Krzyżowej. Matrona z </a:t>
            </a:r>
            <a:r>
              <a:rPr lang="pl-PL" sz="2000" dirty="0"/>
              <a:t>Jerozolimy, która niosącemu krzyż Chrystusowi podała chustę do otarcia </a:t>
            </a:r>
            <a:r>
              <a:rPr lang="pl-PL" sz="2000" dirty="0" smtClean="0"/>
              <a:t>skrwawionej twarzy</a:t>
            </a:r>
            <a:r>
              <a:rPr lang="pl-PL" sz="2000" dirty="0"/>
              <a:t>, na której miało odbić się oblicze Jezusa, </a:t>
            </a:r>
            <a:r>
              <a:rPr lang="pl-PL" sz="2000" dirty="0" smtClean="0"/>
              <a:t>święta Kościoła </a:t>
            </a:r>
            <a:r>
              <a:rPr lang="pl-PL" sz="2000" dirty="0"/>
              <a:t>katolickiego, </a:t>
            </a:r>
            <a:r>
              <a:rPr lang="pl-PL" sz="2000" dirty="0" smtClean="0"/>
              <a:t>ormiańskiego</a:t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prawosławnego</a:t>
            </a:r>
            <a:r>
              <a:rPr lang="pl-PL" sz="2000" dirty="0" smtClean="0"/>
              <a:t>.</a:t>
            </a:r>
            <a:endParaRPr lang="pl-PL" sz="2000" dirty="0"/>
          </a:p>
          <a:p>
            <a:pPr algn="just"/>
            <a:r>
              <a:rPr lang="pl-PL" sz="2000" dirty="0" smtClean="0"/>
              <a:t>Jezus szedł na miejsce skazania, z trudem niosąc krzyż. Był bardzo słaby. Nie skarżył się i nie prosił o pomoc. Widok </a:t>
            </a:r>
            <a:r>
              <a:rPr lang="pl-PL" sz="2000" dirty="0"/>
              <a:t>Jezusa, torturowanego, skrwawionego i ubrudzonego pyłem ulicznym, tak ją wzruszył, że nie oglądając się na nikogo, odważnie przecisnęła się przez tłum </a:t>
            </a:r>
            <a:r>
              <a:rPr lang="pl-PL" sz="2000" dirty="0" smtClean="0"/>
              <a:t>i żołnierzy, </a:t>
            </a:r>
            <a:r>
              <a:rPr lang="pl-PL" sz="2000" dirty="0"/>
              <a:t>swoją białą chustą otarła Mu </a:t>
            </a:r>
            <a:r>
              <a:rPr lang="pl-PL" sz="2000" dirty="0" smtClean="0"/>
              <a:t>twarz. Dostrzegła, że potrzebuje ulgi</a:t>
            </a:r>
            <a:br>
              <a:rPr lang="pl-PL" sz="2000" dirty="0" smtClean="0"/>
            </a:br>
            <a:r>
              <a:rPr lang="pl-PL" sz="2000" dirty="0" smtClean="0"/>
              <a:t>w cierpieniu fizycznym i choć odrobiny współczucia. </a:t>
            </a:r>
            <a:r>
              <a:rPr lang="pl-PL" sz="2000" dirty="0"/>
              <a:t>Za ten miłosierny czyn otrzymała na chuście oblicze Chrystusa</a:t>
            </a:r>
            <a:r>
              <a:rPr lang="pl-PL" sz="2000" dirty="0" smtClean="0"/>
              <a:t>. </a:t>
            </a:r>
            <a:r>
              <a:rPr lang="pl-PL" sz="2000" dirty="0"/>
              <a:t>Tę swoją cenną chustę Weronika miała później przekazać papieżowi św. Klemensowi Rzymskiemu. Do dnia dzisiejszego znajduje się ona wśród relikwii zgromadzonych w bazylice św. Piotra w Rzymie</a:t>
            </a:r>
            <a:r>
              <a:rPr lang="pl-PL" sz="2000" dirty="0" smtClean="0"/>
              <a:t>.</a:t>
            </a:r>
          </a:p>
          <a:p>
            <a:pPr algn="just"/>
            <a:r>
              <a:rPr lang="pl-PL" sz="2000" dirty="0" smtClean="0"/>
              <a:t> 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73151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331640" y="980728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/>
              <a:t>Gest Weroniki był prawdziwie kobiecy. W mieszaninie upału, złości, drwin i śmiertelnego zmęczenia, podana chusta zdawała się być jak muśnięcie miękkiego skrzydła anioła. Ofiarowane z miłością czyste, białe płótno stało się po chwili autoportretem Boga. </a:t>
            </a:r>
            <a:endParaRPr lang="pl-PL" sz="2000" dirty="0" smtClean="0"/>
          </a:p>
          <a:p>
            <a:pPr algn="just"/>
            <a:r>
              <a:rPr lang="pl-PL" sz="2000" dirty="0"/>
              <a:t>Nie szukała nagrody, nie myślała, co powiedzą inni. Liczyło się to, co teraz. Jedna odważna decyzja i w drogę... Miłości nic nie zatrzyma i nie pokona. Jest potężna, pali serce i nie pozwala trwać w bezczynności.</a:t>
            </a:r>
            <a:endParaRPr lang="pl-PL" sz="2000" dirty="0" smtClean="0"/>
          </a:p>
          <a:p>
            <a:pPr algn="just"/>
            <a:endParaRPr lang="pl-PL" sz="2000" dirty="0"/>
          </a:p>
          <a:p>
            <a:pPr algn="just"/>
            <a:r>
              <a:rPr lang="pl-PL" sz="2000" dirty="0" smtClean="0"/>
              <a:t>Każdy z nas ma taką chustę Weroniki. Są nią zdolności, którymi zostaliśmy obdarzeni przez Pana Boga. To również chęć, czas i wolność działania, to nasza chusta, którą możemy służyć innym.</a:t>
            </a:r>
          </a:p>
          <a:p>
            <a:pPr algn="just"/>
            <a:r>
              <a:rPr lang="pl-PL" sz="2000" dirty="0" smtClean="0"/>
              <a:t>Tylko wtedy, gdy bezinteresownie pomożemy innym, w naszych sercach, jak na chuście Weroniki, pojawi się prawdziwe oblicze Zbawiciela. Będzie nim szczęście i radość z powodu uczynionego dobra, szczęście osób, którym pomogliśmy, przykład realizowania miłości bliźniego.</a:t>
            </a:r>
          </a:p>
        </p:txBody>
      </p:sp>
    </p:spTree>
    <p:extLst>
      <p:ext uri="{BB962C8B-B14F-4D97-AF65-F5344CB8AC3E}">
        <p14:creationId xmlns:p14="http://schemas.microsoft.com/office/powerpoint/2010/main" val="28975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187624" y="548680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Weronika uczy nas, że należy pomagać delikatnie, odważnie</a:t>
            </a:r>
            <a:b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bezinteresownie</a:t>
            </a:r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pl-PL" sz="2000" dirty="0"/>
              <a:t>N</a:t>
            </a:r>
            <a:r>
              <a:rPr lang="pl-PL" sz="2000" dirty="0" smtClean="0"/>
              <a:t>a </a:t>
            </a:r>
            <a:r>
              <a:rPr lang="pl-PL" sz="2000" dirty="0"/>
              <a:t>kartach Pisma Świętego </a:t>
            </a:r>
            <a:r>
              <a:rPr lang="pl-PL" sz="2000" dirty="0" smtClean="0"/>
              <a:t>Pan Bóg wielokrotnie </a:t>
            </a:r>
            <a:r>
              <a:rPr lang="pl-PL" sz="2000" dirty="0"/>
              <a:t>przypomina nam, że żaden dobry uczynek ani czyn miłosierdzia względem naszego bliźniego nie zostanie zapominany. Co więcej - będzie wynagrodzony i przyczyni się do osiągnięcia zbawienia. Na co dzień często jednak zapominamy, że do nieba nie idzie się po stopniach ani po żadnej drodze. Królestwo Niebieskie zdobywa się tylko miłością. </a:t>
            </a:r>
            <a:endParaRPr lang="pl-PL" sz="2000" dirty="0" smtClean="0"/>
          </a:p>
          <a:p>
            <a:pPr algn="just"/>
            <a:endParaRPr lang="pl-PL" sz="2000" dirty="0" smtClean="0"/>
          </a:p>
          <a:p>
            <a:pPr algn="just"/>
            <a:r>
              <a:rPr lang="pl-PL" sz="2000" dirty="0"/>
              <a:t>Podczas rozważania Drogi Krzyżowej warto </a:t>
            </a:r>
            <a:r>
              <a:rPr lang="pl-PL" sz="2000" dirty="0" smtClean="0"/>
              <a:t> zastanowić  się</a:t>
            </a:r>
            <a:r>
              <a:rPr lang="pl-PL" sz="2000" dirty="0"/>
              <a:t>, </a:t>
            </a:r>
            <a:r>
              <a:rPr lang="pl-PL" sz="2000" dirty="0" smtClean="0"/>
              <a:t>ile  </a:t>
            </a:r>
            <a:r>
              <a:rPr lang="pl-PL" sz="2000" dirty="0"/>
              <a:t>jest </a:t>
            </a:r>
            <a:r>
              <a:rPr lang="pl-PL" sz="2000" dirty="0" smtClean="0"/>
              <a:t> w  nas Szymona z Cyreny czy </a:t>
            </a:r>
            <a:r>
              <a:rPr lang="pl-PL" sz="2000" dirty="0"/>
              <a:t>św. Weroniki. Ile razy otarliśmy łzy z twarzy płaczącego </a:t>
            </a:r>
            <a:r>
              <a:rPr lang="pl-PL" sz="2000" dirty="0" smtClean="0"/>
              <a:t>człowieka</a:t>
            </a:r>
            <a:r>
              <a:rPr lang="pl-PL" sz="2000" dirty="0"/>
              <a:t>?</a:t>
            </a:r>
            <a:r>
              <a:rPr lang="pl-PL" sz="2000" dirty="0" smtClean="0"/>
              <a:t> Temu</a:t>
            </a:r>
            <a:r>
              <a:rPr lang="pl-PL" sz="2000" dirty="0"/>
              <a:t>, kto płacze, nie wystarczy podać chusteczkę, trzeba też spytać o powód łez. Nie jesteśmy w stanie naprawić zła całego świata. Możemy jednak sprawić, by niektórzy ludzie nie patrzyli nań wilgotnymi oczami. </a:t>
            </a:r>
            <a:endParaRPr lang="pl-P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63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11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Motyw11</Template>
  <TotalTime>97</TotalTime>
  <Words>614</Words>
  <Application>Microsoft Office PowerPoint</Application>
  <PresentationFormat>Pokaz na ekranie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Motyw11</vt:lpstr>
      <vt:lpstr>     Przypadkowy przechodzień – Szymon z Cyreny  Wizerunek Mistrza – św. Weronika 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Nabożeństwa wielkopostne:    Droga Krzyżowa Gorzkie Żale</dc:title>
  <dc:creator>Mateusz</dc:creator>
  <cp:lastModifiedBy>Mateusz</cp:lastModifiedBy>
  <cp:revision>36</cp:revision>
  <dcterms:created xsi:type="dcterms:W3CDTF">2015-01-26T15:15:40Z</dcterms:created>
  <dcterms:modified xsi:type="dcterms:W3CDTF">2015-01-27T09:45:51Z</dcterms:modified>
</cp:coreProperties>
</file>