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7E693A-99F8-4785-AE49-26D68DD88CB1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E7C07-75AD-4B83-88D9-4D81BB0240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1000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7E693A-99F8-4785-AE49-26D68DD88CB1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E7C07-75AD-4B83-88D9-4D81BB0240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7067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7E693A-99F8-4785-AE49-26D68DD88CB1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E7C07-75AD-4B83-88D9-4D81BB0240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937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7E693A-99F8-4785-AE49-26D68DD88CB1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E7C07-75AD-4B83-88D9-4D81BB0240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44242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7E693A-99F8-4785-AE49-26D68DD88CB1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E7C07-75AD-4B83-88D9-4D81BB0240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7673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7E693A-99F8-4785-AE49-26D68DD88CB1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E7C07-75AD-4B83-88D9-4D81BB0240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143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7E693A-99F8-4785-AE49-26D68DD88CB1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E7C07-75AD-4B83-88D9-4D81BB0240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7494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7E693A-99F8-4785-AE49-26D68DD88CB1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E7C07-75AD-4B83-88D9-4D81BB0240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9958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7E693A-99F8-4785-AE49-26D68DD88CB1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E7C07-75AD-4B83-88D9-4D81BB0240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591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7E693A-99F8-4785-AE49-26D68DD88CB1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E7C07-75AD-4B83-88D9-4D81BB0240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825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7E693A-99F8-4785-AE49-26D68DD88CB1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E7C07-75AD-4B83-88D9-4D81BB0240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3833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pl-P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pl-PL" smtClean="0"/>
              <a:t>Haga clic para modificar el estilo de texto del patrón</a:t>
            </a:r>
          </a:p>
          <a:p>
            <a:pPr lvl="1"/>
            <a:r>
              <a:rPr lang="es-ES" altLang="pl-PL" smtClean="0"/>
              <a:t>Segundo nivel</a:t>
            </a:r>
          </a:p>
          <a:p>
            <a:pPr lvl="2"/>
            <a:r>
              <a:rPr lang="es-ES" altLang="pl-PL" smtClean="0"/>
              <a:t>Tercer nivel</a:t>
            </a:r>
          </a:p>
          <a:p>
            <a:pPr lvl="3"/>
            <a:r>
              <a:rPr lang="es-ES" altLang="pl-PL" smtClean="0"/>
              <a:t>Cuarto nivel</a:t>
            </a:r>
          </a:p>
          <a:p>
            <a:pPr lvl="4"/>
            <a:r>
              <a:rPr lang="es-ES" altLang="pl-P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D7E693A-99F8-4785-AE49-26D68DD88CB1}" type="datetimeFigureOut">
              <a:rPr lang="pl-PL" smtClean="0"/>
              <a:t>2015-01-27</a:t>
            </a:fld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E2E7C07-75AD-4B83-88D9-4D81BB0240EB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763738"/>
          </a:xfrm>
        </p:spPr>
        <p:txBody>
          <a:bodyPr/>
          <a:lstStyle/>
          <a:p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JEZUS NA PUSTYNI </a:t>
            </a:r>
            <a:b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IDŹ PRECZ,SZATANIE!</a:t>
            </a:r>
            <a:endParaRPr lang="pl-P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sz="2800" dirty="0" smtClean="0"/>
              <a:t>Katecheza wielkopostna kl. V </a:t>
            </a:r>
            <a:r>
              <a:rPr lang="pl-PL" sz="2800" dirty="0" err="1" smtClean="0"/>
              <a:t>sp</a:t>
            </a:r>
            <a:endParaRPr lang="pl-PL" sz="2800" dirty="0"/>
          </a:p>
          <a:p>
            <a:r>
              <a:rPr lang="pl-PL" sz="2800" dirty="0" smtClean="0"/>
              <a:t> Jedność, 2013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363494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1520" y="764703"/>
            <a:ext cx="835292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Sposoby </a:t>
            </a:r>
            <a:r>
              <a:rPr lang="pl-PL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walki z pokusami szatana:</a:t>
            </a:r>
          </a:p>
          <a:p>
            <a:endParaRPr lang="pl-P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 smtClean="0"/>
              <a:t>Modlitwa do Ducha </a:t>
            </a:r>
            <a:r>
              <a:rPr lang="pl-PL" sz="2000" dirty="0" smtClean="0"/>
              <a:t>Świętego o </a:t>
            </a:r>
            <a:r>
              <a:rPr lang="pl-PL" sz="2000" dirty="0" smtClean="0"/>
              <a:t>mądrość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 smtClean="0"/>
              <a:t>Systematyczna modlitwa poranna i wieczorna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 smtClean="0"/>
              <a:t>Umiejętność rozróżniania dobra od zła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 smtClean="0"/>
              <a:t>Czytanie i rozważanie Pisma świętego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 smtClean="0"/>
              <a:t>Prawdziwa </a:t>
            </a:r>
            <a:r>
              <a:rPr lang="pl-PL" sz="2000" dirty="0" smtClean="0"/>
              <a:t>przyjaźń z Bogiem</a:t>
            </a:r>
            <a:endParaRPr lang="pl-PL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 smtClean="0"/>
              <a:t>Systematyczna comiesięczna spowiedź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 smtClean="0"/>
              <a:t>Niedzielna Msza Święta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 smtClean="0"/>
              <a:t>Przestrzeganie przykazań Bożych i kościelnych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l-PL" sz="2000" dirty="0" smtClean="0"/>
              <a:t>Częsty rachunek sumienia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pl-PL" dirty="0"/>
          </a:p>
        </p:txBody>
      </p:sp>
      <p:pic>
        <p:nvPicPr>
          <p:cNvPr id="2050" name="Picture 2" descr="http://img3.garnek.pl/a.garnek.pl/001/358/1358612_800.0.jpg/gora-kuszenia-pustynia-judz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256" y="3986738"/>
            <a:ext cx="3791744" cy="284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le tekstowe 2"/>
          <p:cNvSpPr txBox="1"/>
          <p:nvPr/>
        </p:nvSpPr>
        <p:spPr>
          <a:xfrm>
            <a:off x="3707904" y="6381328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Góra Kuszenia – Pustynia Judzka</a:t>
            </a:r>
            <a:endParaRPr lang="pl-PL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600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324636" y="620688"/>
            <a:ext cx="84958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 smtClean="0"/>
              <a:t>Od grzechu pierwszych ludzi zło atakuje nasz świat i próbuje nami zawładnąć. Każdego dnia stajemy przed wyborem między dobrem i złem. Przeżywał to także Jezus, który po chrzcie w Jordanie poszedł na pustynię …</a:t>
            </a:r>
            <a:endParaRPr lang="pl-PL" sz="2000" dirty="0"/>
          </a:p>
        </p:txBody>
      </p:sp>
      <p:pic>
        <p:nvPicPr>
          <p:cNvPr id="1026" name="Picture 2" descr="http://pu.i.wp.pl/k,NDM3MzM5NDYsNDkxODUxMzQ=,f,596948_Jezus_na_pustyni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20888"/>
            <a:ext cx="554683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98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10404" y="332656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000" dirty="0" smtClean="0"/>
              <a:t>„Pełen Ducha Świętego, powrócił Jezus znad Jordanu i przebywał w Duchu [Świętym] na pustyni czterdzieści dni, gdzie był kuszony przez diabła. Nic w owe dni nie jadł, a po ich upływie odczuł głód. Rzekł Mu wtedy diabeł: "Jeśli jesteś Synem Bożym, powiedz temu kamieniowi, żeby się stał chlebem". Odpowiedział mu Jezus: "Napisane jest: Nie samym chlebem żyje człowiek".  Wówczas wyprowadził Go w górę, pokazał Mu w jednej chwili wszystkie królestwa świata  i rzekł diabeł do Niego: "Tobie dam </a:t>
            </a:r>
            <a:r>
              <a:rPr lang="pl-PL" sz="2000" dirty="0" smtClean="0"/>
              <a:t>potęgę</a:t>
            </a:r>
            <a:br>
              <a:rPr lang="pl-PL" sz="2000" dirty="0" smtClean="0"/>
            </a:br>
            <a:r>
              <a:rPr lang="pl-PL" sz="2000" dirty="0" smtClean="0"/>
              <a:t>i </a:t>
            </a:r>
            <a:r>
              <a:rPr lang="pl-PL" sz="2000" dirty="0" smtClean="0"/>
              <a:t>wspaniałość tego wszystkiego, bo mnie są poddane i mogę je odstąpić, komu chcę. Jeśli więc upadniesz i oddasz mi pokłon, wszystko będzie Twoje". Lecz Jezus mu odrzekł: "Napisane jest: Panu, Bogu swemu, będziesz oddawał pokłon i Jemu samemu służyć będziesz".  Zaprowadził Go też do Jerozolimy, postawił na narożniku świątyni i rzekł do Niego: "Jeśli jesteś Synem Bożym, rzuć się stąd w dół! Jest bowiem napisane: Aniołom swoim rozkaże o Tobie, żeby Cię strzegli, i na rękach nosić Cię będą, byś przypadkiem nie uraził swej nogi o kamień". Lecz Jezus mu odparł: "Powiedziano: Nie będziesz wystawiał na próbę Pana, Boga swego".  Gdy diabeł dokończył całego kuszenia, odstąpił od Niego aż do czasu”.</a:t>
            </a:r>
          </a:p>
          <a:p>
            <a:r>
              <a:rPr lang="pl-PL" sz="2000" dirty="0" smtClean="0"/>
              <a:t>(</a:t>
            </a:r>
            <a:r>
              <a:rPr lang="pl-PL" sz="2000" dirty="0" err="1" smtClean="0"/>
              <a:t>Łk</a:t>
            </a:r>
            <a:r>
              <a:rPr lang="pl-PL" sz="2000" dirty="0" smtClean="0"/>
              <a:t> 4,1-13)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82075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51520" y="620688"/>
            <a:ext cx="8712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dirty="0"/>
              <a:t>Szatan nie wiedział, że Chrystus jest Bogiem, uważał Go tylko za proroka. Znanym mu było święte życie Jezusa w młodości i świętość Jego </a:t>
            </a:r>
            <a:r>
              <a:rPr lang="pl-PL" sz="2000" dirty="0" smtClean="0"/>
              <a:t>Matki</a:t>
            </a:r>
            <a:r>
              <a:rPr lang="pl-PL" sz="2000" dirty="0"/>
              <a:t>. Maryja nie doznała nigdy najazdów szatana, bo nie mogła być kuszona. Szatan nie mógł znaleźć w Jej duszy żadnej słabej strony, którą by mógł wyzyskać, aby ją przywieść do </a:t>
            </a:r>
            <a:r>
              <a:rPr lang="pl-PL" sz="2000" dirty="0" smtClean="0"/>
              <a:t>grzechu.</a:t>
            </a:r>
            <a:r>
              <a:rPr lang="pl-PL" sz="2000" dirty="0"/>
              <a:t> </a:t>
            </a:r>
            <a:r>
              <a:rPr lang="pl-PL" sz="2000" dirty="0" smtClean="0"/>
              <a:t>Była </a:t>
            </a:r>
            <a:r>
              <a:rPr lang="pl-PL" sz="2000" dirty="0"/>
              <a:t>najpiękniejszą </a:t>
            </a:r>
            <a:r>
              <a:rPr lang="pl-PL" sz="2000" dirty="0" smtClean="0"/>
              <a:t>dziewicą</a:t>
            </a:r>
            <a:br>
              <a:rPr lang="pl-PL" sz="2000" dirty="0" smtClean="0"/>
            </a:br>
            <a:r>
              <a:rPr lang="pl-PL" sz="2000" dirty="0" smtClean="0"/>
              <a:t> </a:t>
            </a:r>
            <a:r>
              <a:rPr lang="pl-PL" sz="2000" dirty="0"/>
              <a:t>i niewiastą; nie miała jednak nigdy świadomie ubiegających się o Nią, wyjąwszy wtenczas, gdy miała wyjść za </a:t>
            </a:r>
            <a:r>
              <a:rPr lang="pl-PL" sz="2000" dirty="0" smtClean="0"/>
              <a:t>mąż i </a:t>
            </a:r>
            <a:r>
              <a:rPr lang="pl-PL" sz="2000" dirty="0"/>
              <a:t>w tym celu odbywało </a:t>
            </a:r>
            <a:r>
              <a:rPr lang="pl-PL" sz="2000" dirty="0" smtClean="0"/>
              <a:t>się</a:t>
            </a:r>
            <a:br>
              <a:rPr lang="pl-PL" sz="2000" dirty="0" smtClean="0"/>
            </a:br>
            <a:r>
              <a:rPr lang="pl-PL" sz="2000" dirty="0" smtClean="0"/>
              <a:t> </a:t>
            </a:r>
            <a:r>
              <a:rPr lang="pl-PL" sz="2000" dirty="0"/>
              <a:t>w świątyni losowanie za pomocą </a:t>
            </a:r>
            <a:r>
              <a:rPr lang="pl-PL" sz="2000" dirty="0" smtClean="0"/>
              <a:t>gałązek.</a:t>
            </a:r>
            <a:br>
              <a:rPr lang="pl-PL" sz="2000" dirty="0" smtClean="0"/>
            </a:br>
            <a:endParaRPr lang="pl-PL" sz="2000" dirty="0" smtClean="0"/>
          </a:p>
          <a:p>
            <a:r>
              <a:rPr lang="pl-PL" sz="2000" dirty="0" smtClean="0"/>
              <a:t>Co </a:t>
            </a:r>
            <a:r>
              <a:rPr lang="pl-PL" sz="2000" dirty="0"/>
              <a:t>do Jezusa, wprowadziło </a:t>
            </a:r>
            <a:r>
              <a:rPr lang="pl-PL" sz="2000" dirty="0" smtClean="0"/>
              <a:t>szatana</a:t>
            </a:r>
            <a:br>
              <a:rPr lang="pl-PL" sz="2000" dirty="0" smtClean="0"/>
            </a:br>
            <a:r>
              <a:rPr lang="pl-PL" sz="2000" dirty="0" smtClean="0"/>
              <a:t>w </a:t>
            </a:r>
            <a:r>
              <a:rPr lang="pl-PL" sz="2000" dirty="0"/>
              <a:t>błąd to, </a:t>
            </a:r>
            <a:r>
              <a:rPr lang="pl-PL" sz="2000" dirty="0" smtClean="0"/>
              <a:t>że </a:t>
            </a:r>
            <a:r>
              <a:rPr lang="pl-PL" sz="2000" dirty="0"/>
              <a:t>Jezus nie okazywał względem</a:t>
            </a:r>
            <a:r>
              <a:rPr lang="pl-PL" sz="2000" dirty="0" smtClean="0"/>
              <a:t>,</a:t>
            </a:r>
            <a:br>
              <a:rPr lang="pl-PL" sz="2000" dirty="0" smtClean="0"/>
            </a:br>
            <a:r>
              <a:rPr lang="pl-PL" sz="2000" dirty="0" smtClean="0"/>
              <a:t>uczniów właściwej Faryzeuszom </a:t>
            </a:r>
            <a:r>
              <a:rPr lang="pl-PL" sz="2000" dirty="0"/>
              <a:t>surowości co </a:t>
            </a:r>
            <a:r>
              <a:rPr lang="pl-PL" sz="2000" dirty="0" smtClean="0"/>
              <a:t>do</a:t>
            </a:r>
            <a:br>
              <a:rPr lang="pl-PL" sz="2000" dirty="0" smtClean="0"/>
            </a:br>
            <a:r>
              <a:rPr lang="pl-PL" sz="2000" dirty="0" smtClean="0"/>
              <a:t>zachowania </a:t>
            </a:r>
            <a:r>
              <a:rPr lang="pl-PL" sz="2000" dirty="0"/>
              <a:t>niektórych mniej ważnych zwyczajów</a:t>
            </a:r>
            <a:r>
              <a:rPr lang="pl-PL" sz="2000" dirty="0" smtClean="0"/>
              <a:t>.</a:t>
            </a:r>
          </a:p>
          <a:p>
            <a:r>
              <a:rPr lang="pl-PL" sz="2000" dirty="0" smtClean="0"/>
              <a:t>Uważał </a:t>
            </a:r>
            <a:r>
              <a:rPr lang="pl-PL" sz="2000" dirty="0"/>
              <a:t>Go za człowieka dlatego, bo </a:t>
            </a:r>
            <a:r>
              <a:rPr lang="pl-PL" sz="2000" dirty="0" smtClean="0"/>
              <a:t>Jemu</a:t>
            </a:r>
            <a:br>
              <a:rPr lang="pl-PL" sz="2000" dirty="0" smtClean="0"/>
            </a:br>
            <a:r>
              <a:rPr lang="pl-PL" sz="2000" dirty="0" smtClean="0"/>
              <a:t>przypisywali </a:t>
            </a:r>
            <a:r>
              <a:rPr lang="pl-PL" sz="2000" dirty="0"/>
              <a:t>winę, że uczniowie Jego nie </a:t>
            </a:r>
            <a:r>
              <a:rPr lang="pl-PL" sz="2000" dirty="0" smtClean="0"/>
              <a:t>trzymają</a:t>
            </a:r>
            <a:br>
              <a:rPr lang="pl-PL" sz="2000" dirty="0" smtClean="0"/>
            </a:br>
            <a:r>
              <a:rPr lang="pl-PL" sz="2000" dirty="0" smtClean="0"/>
              <a:t>się </a:t>
            </a:r>
            <a:r>
              <a:rPr lang="pl-PL" sz="2000" dirty="0"/>
              <a:t>litery prawa i nie przestrzegają tradycji. </a:t>
            </a:r>
          </a:p>
        </p:txBody>
      </p:sp>
      <p:pic>
        <p:nvPicPr>
          <p:cNvPr id="1026" name="Picture 2" descr="http://pasja.wg.emmerich.fm.interiowo.pl/gorakuszen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711" y="3284984"/>
            <a:ext cx="2284289" cy="3419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59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73822" y="404664"/>
            <a:ext cx="8640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Mesjasz</a:t>
            </a:r>
            <a:r>
              <a:rPr lang="pl-PL" sz="2000" dirty="0" smtClean="0"/>
              <a:t> – „namaszczony”, czyli wybrany przez Boga do wypełnienia Jego planów. Mesjasz – Jezus, namaszczony Duchem Świętym zapoczątkował Królestwo Boże na ziemi. Przyznał się do tego przed sądem Kajfasza.</a:t>
            </a:r>
          </a:p>
          <a:p>
            <a:pPr algn="just"/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Pustynia</a:t>
            </a:r>
            <a:r>
              <a:rPr lang="pl-PL" sz="2000" dirty="0" smtClean="0"/>
              <a:t>  - uchodziła za miejsce przebywania złych duchów i kuszenia, ale też była miejscem umartwienia i modlitwy.</a:t>
            </a:r>
          </a:p>
          <a:p>
            <a:pPr algn="just"/>
            <a:r>
              <a:rPr lang="pl-PL" sz="2000" dirty="0"/>
              <a:t>W</a:t>
            </a:r>
            <a:r>
              <a:rPr lang="pl-PL" sz="2000" dirty="0" smtClean="0"/>
              <a:t> Biblii oznacza miejsce próby ze względu na możliwość spotkania</a:t>
            </a:r>
            <a:br>
              <a:rPr lang="pl-PL" sz="2000" dirty="0" smtClean="0"/>
            </a:br>
            <a:r>
              <a:rPr lang="pl-PL" sz="2000" dirty="0" smtClean="0"/>
              <a:t>z niebezpieczeństwem. Jednocześnie jest to miejsce spotkania z Bogiem.</a:t>
            </a:r>
            <a:endParaRPr lang="pl-PL" sz="2000" dirty="0"/>
          </a:p>
        </p:txBody>
      </p:sp>
      <p:pic>
        <p:nvPicPr>
          <p:cNvPr id="2050" name="Picture 2" descr="http://i.ytimg.com/vi/UzSBa5RTFtE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121800"/>
            <a:ext cx="6366482" cy="358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48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716449"/>
              </p:ext>
            </p:extLst>
          </p:nvPr>
        </p:nvGraphicFramePr>
        <p:xfrm>
          <a:off x="395536" y="1340768"/>
          <a:ext cx="8208913" cy="34563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36197"/>
                <a:gridCol w="2786358"/>
                <a:gridCol w="2786358"/>
              </a:tblGrid>
              <a:tr h="422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Propozycje szatana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Zysk dla szatana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Odpowiedź Jezusa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Zamiana kamienia w chleb.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Jezus miał spełnić polecenie szatana. Ulec jego namowom.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Są rzeczy ważniejsze niż pokarm.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Bogactwo świata.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Jezus miał się pokłonić szatanowi.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Tylko Bogu należy się </a:t>
                      </a:r>
                      <a:r>
                        <a:rPr lang="pl-PL" sz="2000" dirty="0" smtClean="0">
                          <a:effectLst/>
                        </a:rPr>
                        <a:t>pokłon</a:t>
                      </a:r>
                      <a:r>
                        <a:rPr lang="pl-PL" sz="2000" dirty="0">
                          <a:effectLst/>
                        </a:rPr>
                        <a:t>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1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Rzucenie się w dół z dachu świątyni.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Jezus miał wystawić na próbę swojego Ojca.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Nie można wymuszać od Pana Boga pomocy.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1328232" y="642937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Jezus odrzuca podstęp szatana </a:t>
            </a:r>
            <a:endParaRPr lang="pl-P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645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763688" y="893396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Ukryte pokusy szatana</a:t>
            </a:r>
            <a:endParaRPr lang="pl-P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991762"/>
              </p:ext>
            </p:extLst>
          </p:nvPr>
        </p:nvGraphicFramePr>
        <p:xfrm>
          <a:off x="467544" y="1844824"/>
          <a:ext cx="8280920" cy="4081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14280"/>
                <a:gridCol w="2583320"/>
                <a:gridCol w="2583320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Propozycje szatana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Ukryta pokusa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Twoja strata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Możesz jeść w piątki mięso, będziesz silniejszy.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Dbaj o swoje ciało, a nie o swego ducha.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Stracisz silną wolę.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Ubieraj się jak najmodniej, będziesz miał więcej </a:t>
                      </a:r>
                      <a:r>
                        <a:rPr lang="pl-PL" sz="2000" dirty="0" smtClean="0">
                          <a:effectLst/>
                        </a:rPr>
                        <a:t>koleżanek</a:t>
                      </a:r>
                      <a:br>
                        <a:rPr lang="pl-PL" sz="2000" dirty="0" smtClean="0">
                          <a:effectLst/>
                        </a:rPr>
                      </a:br>
                      <a:r>
                        <a:rPr lang="pl-PL" sz="2000" dirty="0" smtClean="0">
                          <a:effectLst/>
                        </a:rPr>
                        <a:t>i </a:t>
                      </a:r>
                      <a:r>
                        <a:rPr lang="pl-PL" sz="2000" dirty="0">
                          <a:effectLst/>
                        </a:rPr>
                        <a:t>kolegów.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Zwracaj uwagę na twój wygląd, a nie ma zachowanie.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Stracisz prawdziwych przyjaciół.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>
                          <a:effectLst/>
                        </a:rPr>
                        <a:t>Ściągaj, będziesz miał lepsze oceny.</a:t>
                      </a:r>
                      <a:endParaRPr lang="pl-PL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 smtClean="0">
                          <a:effectLst/>
                        </a:rPr>
                        <a:t>Oszukuj</a:t>
                      </a:r>
                      <a:r>
                        <a:rPr lang="pl-PL" sz="2000" baseline="0" dirty="0" smtClean="0">
                          <a:effectLst/>
                        </a:rPr>
                        <a:t> </a:t>
                      </a:r>
                      <a:r>
                        <a:rPr lang="pl-PL" sz="2000" dirty="0" smtClean="0">
                          <a:effectLst/>
                        </a:rPr>
                        <a:t>nauczyciela </a:t>
                      </a:r>
                      <a:r>
                        <a:rPr lang="pl-PL" sz="2000" dirty="0">
                          <a:effectLst/>
                        </a:rPr>
                        <a:t>ile się da. Nie ucz się.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000" dirty="0">
                          <a:effectLst/>
                        </a:rPr>
                        <a:t>Utracone zaufanie nauczyciela. Brak wiedzy.</a:t>
                      </a:r>
                      <a:endParaRPr lang="pl-PL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1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2736" y="548680"/>
            <a:ext cx="864096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000" dirty="0" smtClean="0"/>
              <a:t>Szatanowi zależy, abyśmy się jemu podporządkowali i spełniali to, co on chce. Podstępnie pokazuje nam zło jako dobro, a nawet dobro potrafi przedstawić jako zło. Potrzeba mądrości, aby to dostrzec. Musimy dokonywać mądrych wyborów!</a:t>
            </a:r>
          </a:p>
          <a:p>
            <a:pPr algn="just"/>
            <a:endParaRPr lang="pl-PL" sz="2000" dirty="0" smtClean="0"/>
          </a:p>
          <a:p>
            <a:pPr algn="just"/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 Jezus </a:t>
            </a:r>
            <a:r>
              <a:rPr lang="pl-PL" sz="2000" dirty="0" smtClean="0"/>
              <a:t>napełniony Duchem Świętym odrzucił pokusy, co zapowiadało pokonanie szatana prze Jego mękę na krzyżu, śmierć</a:t>
            </a:r>
            <a:br>
              <a:rPr lang="pl-PL" sz="2000" dirty="0" smtClean="0"/>
            </a:br>
            <a:r>
              <a:rPr lang="pl-PL" sz="2000" dirty="0" smtClean="0"/>
              <a:t>i zmartwychwstanie. Podjął zwycięską walkę.</a:t>
            </a:r>
          </a:p>
          <a:p>
            <a:pPr algn="just"/>
            <a:r>
              <a:rPr lang="pl-PL" sz="2000" dirty="0" smtClean="0"/>
              <a:t>Duchowe pustynie są tam, gdzie ludzie zachowują się tak, jakby nie było Boga. Nie zachowują Jego przykazań, lekceważą posty, nie znają skromności i umiaru. Zaniedbują praktyki religijne.</a:t>
            </a:r>
          </a:p>
          <a:p>
            <a:pPr algn="just"/>
            <a:endParaRPr lang="pl-PL" sz="2000" dirty="0" smtClean="0"/>
          </a:p>
          <a:p>
            <a:pPr algn="just"/>
            <a:r>
              <a:rPr lang="pl-PL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Duchowa pustynia </a:t>
            </a:r>
            <a:r>
              <a:rPr lang="pl-PL" sz="2000" dirty="0" smtClean="0"/>
              <a:t>to miejsce próby dla nas. Co wybierzemy? Co jest miarą naszego sukcesu? Czy potrafimy zaufać Panu Bogu?</a:t>
            </a:r>
          </a:p>
          <a:p>
            <a:pPr algn="just"/>
            <a:r>
              <a:rPr lang="pl-PL" sz="2000" dirty="0" smtClean="0"/>
              <a:t>Duchowa pustynia dotyczy </a:t>
            </a:r>
            <a:r>
              <a:rPr lang="pl-PL" sz="2000" dirty="0"/>
              <a:t>życia duchowego. Jest inicjatywą Ducha Świętego, który w ten sposób pragnie poprowadzić człowieka do </a:t>
            </a:r>
            <a:r>
              <a:rPr lang="pl-PL" sz="2000" dirty="0" smtClean="0"/>
              <a:t>głębszej</a:t>
            </a:r>
            <a:br>
              <a:rPr lang="pl-PL" sz="2000" dirty="0" smtClean="0"/>
            </a:br>
            <a:r>
              <a:rPr lang="pl-PL" sz="2000" dirty="0" smtClean="0"/>
              <a:t>i </a:t>
            </a:r>
            <a:r>
              <a:rPr lang="pl-PL" sz="2000" dirty="0"/>
              <a:t>bardziej intymnej relacji z Ojcem przez </a:t>
            </a:r>
            <a:r>
              <a:rPr lang="pl-PL" sz="2000" dirty="0" smtClean="0"/>
              <a:t>Chrystusa.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40397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251520" y="260648"/>
            <a:ext cx="878497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i="1" dirty="0" smtClean="0"/>
              <a:t>„Tej </a:t>
            </a:r>
            <a:r>
              <a:rPr lang="pl-PL" sz="2000" i="1" dirty="0"/>
              <a:t>nocy miałem sen, śniło mi się, że spacerowałem po plaży razem z Chrystusem, na ekranie nocy ukazały się wszystkie dni mojego życia.</a:t>
            </a:r>
            <a:br>
              <a:rPr lang="pl-PL" sz="2000" i="1" dirty="0"/>
            </a:br>
            <a:r>
              <a:rPr lang="pl-PL" sz="2000" i="1" dirty="0"/>
              <a:t>Patrząc za siebie zobaczyłem, że przy każdym dniu mojej wędrówki, przedstawionej na ekranie, znajdowały się na piasku dwie pary stóp.</a:t>
            </a:r>
            <a:br>
              <a:rPr lang="pl-PL" sz="2000" i="1" dirty="0"/>
            </a:br>
            <a:r>
              <a:rPr lang="pl-PL" sz="2000" i="1" dirty="0"/>
              <a:t>Śledząc je na całej drodze, dotarłem aż do kresu moich dni.</a:t>
            </a:r>
            <a:br>
              <a:rPr lang="pl-PL" sz="2000" i="1" dirty="0"/>
            </a:br>
            <a:r>
              <a:rPr lang="pl-PL" sz="2000" i="1" dirty="0"/>
              <a:t>Stanąłem wtedy spoglądając wstecz i spostrzegłem, że na niektórych odcinkach widniał tylko jeden ślad.</a:t>
            </a:r>
            <a:br>
              <a:rPr lang="pl-PL" sz="2000" i="1" dirty="0"/>
            </a:br>
            <a:r>
              <a:rPr lang="pl-PL" sz="2000" i="1" dirty="0"/>
              <a:t>Przedstawiały one najtrudniejsze dni mojego życia, dni największych zmartwień, największych lęków i największych cierpień.</a:t>
            </a:r>
            <a:br>
              <a:rPr lang="pl-PL" sz="2000" i="1" dirty="0"/>
            </a:br>
            <a:r>
              <a:rPr lang="pl-PL" sz="2000" i="1" dirty="0"/>
              <a:t>Wtedy zapytałem:</a:t>
            </a:r>
            <a:br>
              <a:rPr lang="pl-PL" sz="2000" i="1" dirty="0"/>
            </a:br>
            <a:r>
              <a:rPr lang="pl-PL" sz="2000" i="1" dirty="0"/>
              <a:t>"Panie, obiecałeś mi, że będziesz razem ze mną przez wszystkie dni mojej wędrówki. Dlaczego więc opuściłeś mnie w najtrudniejszych chwilach mojego życia?"</a:t>
            </a:r>
            <a:br>
              <a:rPr lang="pl-PL" sz="2000" i="1" dirty="0"/>
            </a:br>
            <a:r>
              <a:rPr lang="pl-PL" sz="2000" i="1" dirty="0"/>
              <a:t>A wtedy Pan odpowiedział:</a:t>
            </a:r>
            <a:br>
              <a:rPr lang="pl-PL" sz="2000" i="1" dirty="0"/>
            </a:br>
            <a:r>
              <a:rPr lang="pl-PL" sz="2000" i="1" dirty="0"/>
              <a:t>"Synu mój, wiesz dobrze, że jeśli obiecałem ci, że będę z tobą przez wszystkie dni twojej podróży i że nie opuszczę cię ani na chwilę to dlatego, że bardzo cię kocham.</a:t>
            </a:r>
            <a:br>
              <a:rPr lang="pl-PL" sz="2000" i="1" dirty="0"/>
            </a:br>
            <a:r>
              <a:rPr lang="pl-PL" sz="2000" i="1" dirty="0"/>
              <a:t>Dotrzymałem mojego słowa...</a:t>
            </a:r>
            <a:br>
              <a:rPr lang="pl-PL" sz="2000" i="1" dirty="0"/>
            </a:br>
            <a:r>
              <a:rPr lang="pl-PL" sz="2000" i="1" dirty="0"/>
              <a:t>Kiedy widziałeś na piasku tylko jedną parę stóp to były chwile, w których musiałem nieść cię w </a:t>
            </a:r>
            <a:r>
              <a:rPr lang="pl-PL" sz="2000" i="1" dirty="0" smtClean="0"/>
              <a:t>ramionach”</a:t>
            </a:r>
            <a:r>
              <a:rPr lang="pl-PL" sz="2000" dirty="0" smtClean="0"/>
              <a:t>.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91238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36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Motyw36</Template>
  <TotalTime>174</TotalTime>
  <Words>571</Words>
  <Application>Microsoft Office PowerPoint</Application>
  <PresentationFormat>Pokaz na ekranie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Motyw36</vt:lpstr>
      <vt:lpstr>JEZUS NA PUSTYNI  – IDŹ PRECZ,SZATANIE!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JEZUS NA PUSTYNI  – IDŹ PRECZ,SZATANIE!</dc:title>
  <dc:creator>Mateusz</dc:creator>
  <cp:lastModifiedBy>Mateusz</cp:lastModifiedBy>
  <cp:revision>55</cp:revision>
  <dcterms:created xsi:type="dcterms:W3CDTF">2015-01-26T10:00:18Z</dcterms:created>
  <dcterms:modified xsi:type="dcterms:W3CDTF">2015-01-27T09:52:27Z</dcterms:modified>
</cp:coreProperties>
</file>