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92D2-D8D7-4A06-97F5-3D663150B6DF}" type="datetimeFigureOut">
              <a:rPr lang="pl-PL" smtClean="0"/>
              <a:t>2020-06-06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B4F5-03A8-4153-8E74-F9ABC08258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92D2-D8D7-4A06-97F5-3D663150B6DF}" type="datetimeFigureOut">
              <a:rPr lang="pl-PL" smtClean="0"/>
              <a:t>2020-06-06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B4F5-03A8-4153-8E74-F9ABC08258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92D2-D8D7-4A06-97F5-3D663150B6DF}" type="datetimeFigureOut">
              <a:rPr lang="pl-PL" smtClean="0"/>
              <a:t>2020-06-06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B4F5-03A8-4153-8E74-F9ABC08258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92D2-D8D7-4A06-97F5-3D663150B6DF}" type="datetimeFigureOut">
              <a:rPr lang="pl-PL" smtClean="0"/>
              <a:t>2020-06-06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B4F5-03A8-4153-8E74-F9ABC08258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92D2-D8D7-4A06-97F5-3D663150B6DF}" type="datetimeFigureOut">
              <a:rPr lang="pl-PL" smtClean="0"/>
              <a:t>2020-06-06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B4F5-03A8-4153-8E74-F9ABC08258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92D2-D8D7-4A06-97F5-3D663150B6DF}" type="datetimeFigureOut">
              <a:rPr lang="pl-PL" smtClean="0"/>
              <a:t>2020-06-06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B4F5-03A8-4153-8E74-F9ABC08258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92D2-D8D7-4A06-97F5-3D663150B6DF}" type="datetimeFigureOut">
              <a:rPr lang="pl-PL" smtClean="0"/>
              <a:t>2020-06-06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B4F5-03A8-4153-8E74-F9ABC08258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92D2-D8D7-4A06-97F5-3D663150B6DF}" type="datetimeFigureOut">
              <a:rPr lang="pl-PL" smtClean="0"/>
              <a:t>2020-06-06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B4F5-03A8-4153-8E74-F9ABC08258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92D2-D8D7-4A06-97F5-3D663150B6DF}" type="datetimeFigureOut">
              <a:rPr lang="pl-PL" smtClean="0"/>
              <a:t>2020-06-06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B4F5-03A8-4153-8E74-F9ABC08258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92D2-D8D7-4A06-97F5-3D663150B6DF}" type="datetimeFigureOut">
              <a:rPr lang="pl-PL" smtClean="0"/>
              <a:t>2020-06-06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B4F5-03A8-4153-8E74-F9ABC08258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92D2-D8D7-4A06-97F5-3D663150B6DF}" type="datetimeFigureOut">
              <a:rPr lang="pl-PL" smtClean="0"/>
              <a:t>2020-06-06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B4F5-03A8-4153-8E74-F9ABC08258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492D2-D8D7-4A06-97F5-3D663150B6DF}" type="datetimeFigureOut">
              <a:rPr lang="pl-PL" smtClean="0"/>
              <a:t>2020-06-06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FB4F5-03A8-4153-8E74-F9ABC082588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channel/UCdWwAWZ-WLJiJHqqPi_0alA/playlist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user/akademialektur/playlis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user/wiedzazwami/playlist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channel/UCJYqyi1HrPZ0B8X0R_xbJew/playlis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iejsca Pracy, Urząd, Biurko, Blo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pole tekstowe 5"/>
          <p:cNvSpPr txBox="1"/>
          <p:nvPr/>
        </p:nvSpPr>
        <p:spPr>
          <a:xfrm>
            <a:off x="642910" y="571480"/>
            <a:ext cx="55007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Edukacyjne narzędzia TIK – czyli programy, aplikacje i strony internetowe przydatne nauczycielom i nie tylko cz. 5</a:t>
            </a:r>
            <a:endParaRPr lang="pl-PL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Apple, Urządzenia Apple, Po Prost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357826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2857488" y="2143116"/>
            <a:ext cx="3339312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Zaliczone na 5!</a:t>
            </a:r>
          </a:p>
        </p:txBody>
      </p:sp>
      <p:sp>
        <p:nvSpPr>
          <p:cNvPr id="14340" name="AutoShape 4" descr="Znalezione obrazy dla zapytania znaczek yout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342" name="AutoShape 6" descr="Znalezione obrazy dla zapytania znaczek yout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4344" name="Picture 8" descr="YouTube - Wikiw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1428736"/>
            <a:ext cx="796892" cy="796892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214282" y="4143380"/>
            <a:ext cx="87154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>
                <a:solidFill>
                  <a:srgbClr val="C00000"/>
                </a:solidFill>
              </a:rPr>
              <a:t>Kanał w serwisie </a:t>
            </a:r>
            <a:r>
              <a:rPr lang="pl-PL" sz="2000" dirty="0" err="1">
                <a:solidFill>
                  <a:srgbClr val="C00000"/>
                </a:solidFill>
              </a:rPr>
              <a:t>YouTube</a:t>
            </a:r>
            <a:r>
              <a:rPr lang="pl-PL" sz="2000" dirty="0">
                <a:solidFill>
                  <a:srgbClr val="C00000"/>
                </a:solidFill>
              </a:rPr>
              <a:t> zawierający bogate i wartościowe materiały dla uczniów gimnazjów i liceów z różnych przedmiotów, między </a:t>
            </a:r>
            <a:r>
              <a:rPr lang="pl-PL" sz="2000" dirty="0" smtClean="0">
                <a:solidFill>
                  <a:srgbClr val="C00000"/>
                </a:solidFill>
              </a:rPr>
              <a:t>innymi </a:t>
            </a:r>
            <a:r>
              <a:rPr lang="pl-PL" sz="2000" dirty="0">
                <a:solidFill>
                  <a:srgbClr val="C00000"/>
                </a:solidFill>
              </a:rPr>
              <a:t>z matematyki (lekcje matematyki na poziomie gimnazjalnym oraz licealnym, teoria i rozwiązywanie najpopularniejszych zadań, pojawiających się na klasówkach oraz egzaminach), fizyki (teoria oraz praktyka związana z nauką fizyki na poziomie liceum), chemii (przedstawienie zagadnień teoretycznych oraz metod rozwiązywania zadań), języka polskiego (obszerny zbiór omówień lektur szkolnych oraz zagadnień gramatycznych związanych z funkcjonowaniem języka polskiego).</a:t>
            </a:r>
          </a:p>
        </p:txBody>
      </p:sp>
      <p:sp>
        <p:nvSpPr>
          <p:cNvPr id="8" name="Prostokąt 7"/>
          <p:cNvSpPr/>
          <p:nvPr/>
        </p:nvSpPr>
        <p:spPr>
          <a:xfrm>
            <a:off x="214282" y="285728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>
                <a:solidFill>
                  <a:srgbClr val="C00000"/>
                </a:solidFill>
                <a:hlinkClick r:id="rId4"/>
              </a:rPr>
              <a:t>https://www.youtube.com/channel/UCdWwAWZ-WLJiJHqqPi_0alA/playlists</a:t>
            </a:r>
            <a:endParaRPr lang="pl-PL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Apple, Komputer, Przeglądarka, Biznes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4" name="Picture 4" descr="Akademia lektu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3500438"/>
            <a:ext cx="2143140" cy="1285884"/>
          </a:xfrm>
          <a:prstGeom prst="rect">
            <a:avLst/>
          </a:prstGeom>
          <a:noFill/>
        </p:spPr>
      </p:pic>
      <p:sp>
        <p:nvSpPr>
          <p:cNvPr id="4" name="Prostokąt 3"/>
          <p:cNvSpPr/>
          <p:nvPr/>
        </p:nvSpPr>
        <p:spPr>
          <a:xfrm>
            <a:off x="357158" y="428604"/>
            <a:ext cx="50006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solidFill>
                  <a:srgbClr val="C00000"/>
                </a:solidFill>
              </a:rPr>
              <a:t>Akademia lektur</a:t>
            </a:r>
          </a:p>
          <a:p>
            <a:pPr algn="just"/>
            <a:endParaRPr lang="pl-PL" sz="2800" dirty="0"/>
          </a:p>
          <a:p>
            <a:pPr algn="just"/>
            <a:endParaRPr lang="pl-PL" sz="2800" b="1" dirty="0"/>
          </a:p>
          <a:p>
            <a:pPr algn="ctr"/>
            <a:r>
              <a:rPr lang="pl-PL" sz="2800" dirty="0"/>
              <a:t>Kanał w serwisie </a:t>
            </a:r>
            <a:r>
              <a:rPr lang="pl-PL" sz="2800" dirty="0" err="1"/>
              <a:t>YouTube</a:t>
            </a:r>
            <a:r>
              <a:rPr lang="pl-PL" sz="2800" dirty="0"/>
              <a:t> zawierający omówienia lektur szkolnych, które pozwolą przypomnieć uczniom najistotniejsze wątki, </a:t>
            </a:r>
            <a:r>
              <a:rPr lang="pl-PL" sz="2800" dirty="0" smtClean="0"/>
              <a:t>postaci</a:t>
            </a:r>
          </a:p>
          <a:p>
            <a:pPr algn="ctr"/>
            <a:r>
              <a:rPr lang="pl-PL" sz="2800" dirty="0" smtClean="0"/>
              <a:t> </a:t>
            </a:r>
            <a:r>
              <a:rPr lang="pl-PL" sz="2800" dirty="0"/>
              <a:t>i zagadnienia. </a:t>
            </a:r>
          </a:p>
        </p:txBody>
      </p:sp>
      <p:sp>
        <p:nvSpPr>
          <p:cNvPr id="5" name="Prostokąt 4"/>
          <p:cNvSpPr/>
          <p:nvPr/>
        </p:nvSpPr>
        <p:spPr>
          <a:xfrm>
            <a:off x="357158" y="6215082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hlinkClick r:id="rId4"/>
              </a:rPr>
              <a:t>https://www.youtube.com/user/akademialektur/playlists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ulpit, Biuro Domowe, Lapt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2" name="Picture 4" descr="Wiedza z wam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571876"/>
            <a:ext cx="2357454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Prostokąt 3"/>
          <p:cNvSpPr/>
          <p:nvPr/>
        </p:nvSpPr>
        <p:spPr>
          <a:xfrm>
            <a:off x="2928926" y="285728"/>
            <a:ext cx="6000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solidFill>
                  <a:schemeClr val="accent6">
                    <a:lumMod val="50000"/>
                  </a:schemeClr>
                </a:solidFill>
              </a:rPr>
              <a:t>Wiedza z wami</a:t>
            </a:r>
          </a:p>
          <a:p>
            <a:pPr algn="ctr"/>
            <a:endParaRPr lang="pl-PL" sz="2800" b="1" dirty="0"/>
          </a:p>
          <a:p>
            <a:pPr algn="ctr"/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Kanał w serwisie </a:t>
            </a:r>
            <a:r>
              <a:rPr lang="pl-PL" sz="2800" dirty="0" err="1">
                <a:solidFill>
                  <a:schemeClr val="accent6">
                    <a:lumMod val="50000"/>
                  </a:schemeClr>
                </a:solidFill>
              </a:rPr>
              <a:t>YouTube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 zawierający interaktywne lekcje przygotowujące do egzaminu maturalnego z języka polskiego.</a:t>
            </a:r>
          </a:p>
        </p:txBody>
      </p:sp>
      <p:sp>
        <p:nvSpPr>
          <p:cNvPr id="5" name="Prostokąt 4"/>
          <p:cNvSpPr/>
          <p:nvPr/>
        </p:nvSpPr>
        <p:spPr>
          <a:xfrm>
            <a:off x="3357554" y="6286520"/>
            <a:ext cx="5786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hlinkClick r:id="rId4"/>
              </a:rPr>
              <a:t>https://www.youtube.com/user/wiedzazwami/playlists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Tabletka, Komputer, Notatn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Prostokąt 2"/>
          <p:cNvSpPr/>
          <p:nvPr/>
        </p:nvSpPr>
        <p:spPr>
          <a:xfrm>
            <a:off x="2500298" y="1643050"/>
            <a:ext cx="40719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C00000"/>
                </a:solidFill>
              </a:rPr>
              <a:t>Wiedza z wami podstawówka</a:t>
            </a:r>
          </a:p>
          <a:p>
            <a:pPr algn="ctr"/>
            <a:endParaRPr lang="pl-PL" sz="2400" b="1" dirty="0" smtClean="0">
              <a:solidFill>
                <a:srgbClr val="C00000"/>
              </a:solidFill>
            </a:endParaRPr>
          </a:p>
          <a:p>
            <a:pPr algn="ctr"/>
            <a:r>
              <a:rPr lang="pl-PL" sz="2400" dirty="0" smtClean="0">
                <a:solidFill>
                  <a:srgbClr val="C00000"/>
                </a:solidFill>
              </a:rPr>
              <a:t>Kanał </a:t>
            </a:r>
            <a:r>
              <a:rPr lang="pl-PL" sz="2400" dirty="0">
                <a:solidFill>
                  <a:srgbClr val="C00000"/>
                </a:solidFill>
              </a:rPr>
              <a:t>w serwisie </a:t>
            </a:r>
            <a:r>
              <a:rPr lang="pl-PL" sz="2400" dirty="0" err="1">
                <a:solidFill>
                  <a:srgbClr val="C00000"/>
                </a:solidFill>
              </a:rPr>
              <a:t>YouTube</a:t>
            </a:r>
            <a:r>
              <a:rPr lang="pl-PL" sz="2400" dirty="0">
                <a:solidFill>
                  <a:srgbClr val="C00000"/>
                </a:solidFill>
              </a:rPr>
              <a:t> prezentujący treści  </a:t>
            </a:r>
            <a:r>
              <a:rPr lang="pl-PL" sz="2400" dirty="0" smtClean="0">
                <a:solidFill>
                  <a:srgbClr val="C00000"/>
                </a:solidFill>
              </a:rPr>
              <a:t>   z </a:t>
            </a:r>
            <a:r>
              <a:rPr lang="pl-PL" sz="2400" dirty="0">
                <a:solidFill>
                  <a:srgbClr val="C00000"/>
                </a:solidFill>
              </a:rPr>
              <a:t>języka polskiego w oparciu </a:t>
            </a:r>
            <a:r>
              <a:rPr lang="pl-PL" sz="2400" dirty="0" smtClean="0">
                <a:solidFill>
                  <a:srgbClr val="C00000"/>
                </a:solidFill>
              </a:rPr>
              <a:t>   o </a:t>
            </a:r>
            <a:r>
              <a:rPr lang="pl-PL" sz="2400" dirty="0">
                <a:solidFill>
                  <a:srgbClr val="C00000"/>
                </a:solidFill>
              </a:rPr>
              <a:t>podstawę programową, obowiązującą uczniów klas siódmych i ósmych oraz omówienie lektur szkolnych.</a:t>
            </a:r>
          </a:p>
        </p:txBody>
      </p:sp>
      <p:pic>
        <p:nvPicPr>
          <p:cNvPr id="19460" name="Picture 4" descr="Wiedza z wami podstawów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127193">
            <a:off x="7072330" y="214290"/>
            <a:ext cx="1857387" cy="1857388"/>
          </a:xfrm>
          <a:prstGeom prst="ellipse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642910" y="6143644"/>
            <a:ext cx="8286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hlinkClick r:id="rId4"/>
              </a:rPr>
              <a:t>https://www.youtube.com/channel/UCJYqyi1HrPZ0B8X0R_xbJew/playlists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66</Words>
  <Application>Microsoft Office PowerPoint</Application>
  <PresentationFormat>Pokaz na ekranie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Slajd 1</vt:lpstr>
      <vt:lpstr>Slajd 2</vt:lpstr>
      <vt:lpstr>Slajd 3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jaaa</dc:creator>
  <cp:lastModifiedBy>jaaa</cp:lastModifiedBy>
  <cp:revision>4</cp:revision>
  <dcterms:created xsi:type="dcterms:W3CDTF">2020-06-06T07:01:35Z</dcterms:created>
  <dcterms:modified xsi:type="dcterms:W3CDTF">2020-06-06T07:29:28Z</dcterms:modified>
</cp:coreProperties>
</file>