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749EDD-B4E7-4513-BE3C-CED8A0DE3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9898B88-D1CC-4208-9703-EF9DFE497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F338C9-949C-457E-9E52-1AD73356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06F-3F67-4F54-8EE1-84158C179909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13A6E3-CE54-45EE-B7DD-F576334E7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52A3E3-FDB9-46EE-9B78-4C4C3E7A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5DF2-BEE6-49DF-9D83-46061648D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143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BB2436-9C99-493B-BAA9-E3949A83F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E6CBE9D-DDA0-48E0-B14B-4ED7D0C4C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A2BE6B0-51B2-465B-928F-0498C501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06F-3F67-4F54-8EE1-84158C179909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A828D4-93D7-4D65-8173-2216F666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F8DC31-FFB2-41BC-859B-CB5A175B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5DF2-BEE6-49DF-9D83-46061648D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85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3A5B6C7-DFA8-4A33-BB6C-C75B871E1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5329FE2-D9FF-4487-B618-5F25C2019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1872F7-2079-411F-B357-58CA3DD7C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06F-3F67-4F54-8EE1-84158C179909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541CA4-0115-4AE1-8F34-C3EC2F3CC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28AF40-D9CD-4E7E-88B1-9B602EDE4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5DF2-BEE6-49DF-9D83-46061648D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86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CF2069-50A2-4106-AFEF-1E6BE7290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AEA207-AB79-4E27-8FBA-063BD7C0F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99C3F2C-486B-474E-91A6-D397187B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06F-3F67-4F54-8EE1-84158C179909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EF4B31-3D30-4069-BA39-F7AB3EF3F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FE5AD09-6FF0-42D0-ACDE-6EAE9171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5DF2-BEE6-49DF-9D83-46061648D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49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C95FCC-7C6D-4E7B-9672-C7DF46CDC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256DF6-327C-4118-AAA9-FAFE7DAF7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495699-B197-4CE6-B551-AEE9F56E9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06F-3F67-4F54-8EE1-84158C179909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D0B5AF-43F2-4E67-A6A4-AB24C774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F79B757-158C-48F6-B4A6-EF9FC7FE6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5DF2-BEE6-49DF-9D83-46061648D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92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ACA532-FB3E-4BBA-9D74-A8040DDE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3989E4-1550-401D-AC08-41BF1ECCB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633B205-7469-4297-A8B8-696B3C06F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A1334D9-F397-4263-BC10-0A162E42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06F-3F67-4F54-8EE1-84158C179909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CEB1168-34E5-481D-8ADC-7F063072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59935EE-56F8-4CB1-A859-02A26460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5DF2-BEE6-49DF-9D83-46061648D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307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64F4E9-3404-494E-B0E8-7C715A5C4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B3EA90D-F77C-437C-9366-F7AD7100D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C1A2E3-47AA-4D6C-A2A4-D7D455C59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C24171C-0279-44BE-98DA-2480ED942B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5C5A4C7-64CA-4C59-9296-812009FC5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45860F0-4F21-4046-A7A3-F409FD79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06F-3F67-4F54-8EE1-84158C179909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981FEBE-0224-48F8-946E-D3D3DCF6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88C5346-AD0A-4E8D-98BB-E087F1673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5DF2-BEE6-49DF-9D83-46061648D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087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139671-FE58-47A7-AF55-F2E785FDB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A307D9B-1EC3-4585-A392-39DF7F782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06F-3F67-4F54-8EE1-84158C179909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841E77E-44B9-4A70-89E1-C7FAE52F1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EF02B87-2116-44E4-AD7E-1D76D14E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5DF2-BEE6-49DF-9D83-46061648D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274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EF29157-2F2F-4A25-8A64-C89EA396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06F-3F67-4F54-8EE1-84158C179909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524CDEF-B4C9-4346-949A-51AC8E393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F50F74E-ADD5-49E3-8D93-6588942C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5DF2-BEE6-49DF-9D83-46061648D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523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2B3A2E-D079-4213-AA71-09E264BA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E1E27F-B5C4-4063-AF7C-78865F0F5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39FA673-49AF-49A0-80C5-C371866AA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6B6A87A-6FFF-4AC2-B023-FF6C5FC8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06F-3F67-4F54-8EE1-84158C179909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F537DB8-D8D3-4488-9E5C-9C9A9C4D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A853822-374D-4DF0-ACA6-74FD058A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5DF2-BEE6-49DF-9D83-46061648D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26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3ABF20-7CCE-4F3D-849B-AECD383D9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F94C4BC-94E7-4CB3-88F5-49CEFB8D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4D5E0E7-01CC-49DF-A188-B99530DCA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61E7769-3DF0-4FFB-A126-31F6D5297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06F-3F67-4F54-8EE1-84158C179909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6CA0E4-E61D-41FF-8DB1-5D763C4B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D25AFB7-CE86-4C1D-B836-4DDCEEAE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5DF2-BEE6-49DF-9D83-46061648D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056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5DE2A7E-92CE-49A8-93B1-4672E10E3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B8F7F6-586B-4C66-84DC-240C793B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313257-2C2D-431A-8AEF-8E91B1388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7406F-3F67-4F54-8EE1-84158C179909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001152-6283-4951-9158-3984415E4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2AC54A9-5C74-4F8D-A332-638E4FBD4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A5DF2-BEE6-49DF-9D83-46061648D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368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znajnieznane.pl/religie/" TargetMode="External"/><Relationship Id="rId2" Type="http://schemas.openxmlformats.org/officeDocument/2006/relationships/hyperlink" Target="https://poznajnieznane.pl/gestosc-zaludnienia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oznajnieznane.pl/najwyzszy-szczyt/" TargetMode="External"/><Relationship Id="rId5" Type="http://schemas.openxmlformats.org/officeDocument/2006/relationships/hyperlink" Target="https://poznajnieznane.pl/polonia/" TargetMode="External"/><Relationship Id="rId4" Type="http://schemas.openxmlformats.org/officeDocument/2006/relationships/hyperlink" Target="https://poznajnieznane.pl/ustroj-polityczny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fika wektorowa, ikony, ilustracje Flaga Malty na licencji royalty-free -  iStock">
            <a:extLst>
              <a:ext uri="{FF2B5EF4-FFF2-40B4-BE49-F238E27FC236}">
                <a16:creationId xmlns:a16="http://schemas.microsoft.com/office/drawing/2014/main" id="{9431568A-284B-4C3C-A7A1-A7B626541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811" y="2210541"/>
            <a:ext cx="6971189" cy="464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BFCEFE8-A81A-4DE2-8D56-E9E4E400E71E}"/>
              </a:ext>
            </a:extLst>
          </p:cNvPr>
          <p:cNvSpPr txBox="1"/>
          <p:nvPr/>
        </p:nvSpPr>
        <p:spPr>
          <a:xfrm>
            <a:off x="-68497" y="-71021"/>
            <a:ext cx="1213369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/>
              <a:t>MALTA</a:t>
            </a:r>
            <a:r>
              <a:rPr lang="pl-PL" dirty="0"/>
              <a:t> </a:t>
            </a:r>
          </a:p>
          <a:p>
            <a:r>
              <a:rPr lang="pl-PL" sz="6600" dirty="0"/>
              <a:t>        CZYLI PIĘKNE WYSPIARSKIE PAŃSTWO.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25AFCDB-A08B-4908-A1CF-D9EDDA59B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7" y="2902997"/>
            <a:ext cx="3462291" cy="411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48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56DBBA0E-C928-4246-B696-2708323D1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35" y="1536173"/>
            <a:ext cx="11100391" cy="3785652"/>
          </a:xfrm>
          <a:prstGeom prst="rect">
            <a:avLst/>
          </a:prstGeom>
          <a:noFill/>
          <a:ln w="165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 Malta Niepodległość od Wielkiej Brytanii uzyskała  21 września 1964 roku.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Gęstość zaludnienia wynosi 1300 osób/km2. </a:t>
            </a:r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endParaRPr kumimoji="0" lang="pl-PL" altLang="pl-P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 Kraj ten jest 990 razy mniejszy od Polski.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 Główną religią jest katolicyzm, 98%. </a:t>
            </a:r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 </a:t>
            </a:r>
            <a:endParaRPr kumimoji="0" lang="pl-PL" altLang="pl-P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5. Ustrój polityczny – republika. </a:t>
            </a:r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  </a:t>
            </a:r>
            <a:endParaRPr kumimoji="0" lang="pl-PL" altLang="pl-P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6. Pełna nazwa kraju – Republika Malty.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7. Najpopularniejszy sport to piłka nożna.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8. Kraj ten zamieszkuje około 30 Polaków. </a:t>
            </a:r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  </a:t>
            </a:r>
            <a:endParaRPr kumimoji="0" lang="pl-PL" altLang="pl-P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9. Najwyższym szczytem jest </a:t>
            </a:r>
            <a:r>
              <a:rPr kumimoji="0" lang="pl-PL" altLang="pl-P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Ta’Dmejrek</a:t>
            </a:r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253 m n.p.m. </a:t>
            </a:r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  </a:t>
            </a:r>
            <a:endParaRPr kumimoji="0" lang="pl-PL" altLang="pl-P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10. Średnia temperatura wynosi w styczniu 12°C, w lipcu 26°C.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F912EF3-5B31-4769-B386-22946FDC430D}"/>
              </a:ext>
            </a:extLst>
          </p:cNvPr>
          <p:cNvSpPr txBox="1"/>
          <p:nvPr/>
        </p:nvSpPr>
        <p:spPr>
          <a:xfrm>
            <a:off x="85060" y="138223"/>
            <a:ext cx="5816010" cy="1200329"/>
          </a:xfrm>
          <a:prstGeom prst="rect">
            <a:avLst/>
          </a:prstGeom>
          <a:noFill/>
          <a:ln w="165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pl-PL" sz="7200" b="1" dirty="0"/>
              <a:t>CIEKAWOSTKI</a:t>
            </a:r>
          </a:p>
        </p:txBody>
      </p:sp>
    </p:spTree>
    <p:extLst>
      <p:ext uri="{BB962C8B-B14F-4D97-AF65-F5344CB8AC3E}">
        <p14:creationId xmlns:p14="http://schemas.microsoft.com/office/powerpoint/2010/main" val="60995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B11F495-C449-4CAB-BC4E-326A6DA7B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43"/>
            <a:ext cx="12192000" cy="6887826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590C0F1-8EAA-40D7-95F8-AB70F63FF4B5}"/>
              </a:ext>
            </a:extLst>
          </p:cNvPr>
          <p:cNvSpPr txBox="1"/>
          <p:nvPr/>
        </p:nvSpPr>
        <p:spPr>
          <a:xfrm>
            <a:off x="552894" y="2594345"/>
            <a:ext cx="10834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b="1" i="1" u="sng" dirty="0"/>
              <a:t>KONIEC</a:t>
            </a:r>
            <a:r>
              <a:rPr lang="pl-PL" dirty="0"/>
              <a:t>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E741E1D-C987-4C7C-9569-40A171364A99}"/>
              </a:ext>
            </a:extLst>
          </p:cNvPr>
          <p:cNvSpPr txBox="1"/>
          <p:nvPr/>
        </p:nvSpPr>
        <p:spPr>
          <a:xfrm>
            <a:off x="9817395" y="6197806"/>
            <a:ext cx="474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Prezentacje wykonał:</a:t>
            </a:r>
          </a:p>
          <a:p>
            <a:r>
              <a:rPr lang="pl-PL" i="1" dirty="0">
                <a:solidFill>
                  <a:schemeClr val="bg1">
                    <a:lumMod val="95000"/>
                  </a:schemeClr>
                </a:solidFill>
              </a:rPr>
              <a:t>Michał Sienicki </a:t>
            </a:r>
            <a:r>
              <a:rPr lang="pl-PL" i="1" dirty="0" err="1">
                <a:solidFill>
                  <a:schemeClr val="bg1">
                    <a:lumMod val="95000"/>
                  </a:schemeClr>
                </a:solidFill>
              </a:rPr>
              <a:t>kl.VIII</a:t>
            </a:r>
            <a:r>
              <a:rPr lang="pl-PL" i="1" dirty="0">
                <a:solidFill>
                  <a:schemeClr val="bg1">
                    <a:lumMod val="95000"/>
                  </a:schemeClr>
                </a:solidFill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219402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CC01885-4B99-4BEC-A0F8-45DB70D48FC0}"/>
              </a:ext>
            </a:extLst>
          </p:cNvPr>
          <p:cNvSpPr txBox="1"/>
          <p:nvPr/>
        </p:nvSpPr>
        <p:spPr>
          <a:xfrm>
            <a:off x="2030819" y="1322074"/>
            <a:ext cx="7942521" cy="1754326"/>
          </a:xfrm>
          <a:prstGeom prst="rect">
            <a:avLst/>
          </a:prstGeom>
          <a:noFill/>
          <a:ln w="1587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  <a:p>
            <a:pPr algn="ctr"/>
            <a:r>
              <a:rPr lang="pl-PL" dirty="0"/>
              <a:t>Wyspiarskie państwo-miasto</a:t>
            </a:r>
            <a:r>
              <a:rPr lang="pl-PL" baseline="30000" dirty="0"/>
              <a:t> </a:t>
            </a:r>
            <a:r>
              <a:rPr lang="pl-PL" dirty="0"/>
              <a:t>położone w Europie Południowej, na Morzu Śródziemnym, 81 km na południe od Włoch. Obejmuje cały archipelag Wysp Maltańskich, jednakże większość ludności mieszka na głównej wyspie, w zespole miejskim Valletty – stolicy Malty, w 2018 r. Europejskiej Stolicy Kultury. </a:t>
            </a:r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0341E93-C0E2-47D1-8BFC-316739DA50FB}"/>
              </a:ext>
            </a:extLst>
          </p:cNvPr>
          <p:cNvSpPr txBox="1"/>
          <p:nvPr/>
        </p:nvSpPr>
        <p:spPr>
          <a:xfrm>
            <a:off x="4545418" y="148855"/>
            <a:ext cx="2913321" cy="923330"/>
          </a:xfrm>
          <a:prstGeom prst="rect">
            <a:avLst/>
          </a:prstGeom>
          <a:noFill/>
          <a:ln w="1587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dirty="0"/>
              <a:t>        MALTA POŁOŻENIE 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CDFD617-7F51-4193-997E-4F6ABD867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186"/>
            <a:ext cx="4965405" cy="369481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5B99C89-4D8E-45FC-ACEA-68D866EDF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29" y="3163186"/>
            <a:ext cx="4345172" cy="3694814"/>
          </a:xfrm>
          <a:prstGeom prst="rect">
            <a:avLst/>
          </a:prstGeom>
        </p:spPr>
      </p:pic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DACB3732-8A73-4BDC-A6B5-6E88E164859D}"/>
              </a:ext>
            </a:extLst>
          </p:cNvPr>
          <p:cNvSpPr/>
          <p:nvPr/>
        </p:nvSpPr>
        <p:spPr>
          <a:xfrm>
            <a:off x="5348177" y="3944679"/>
            <a:ext cx="2190307" cy="2083981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199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E4B946D-D8DB-4ECD-9B20-3E83E26DB2CD}"/>
              </a:ext>
            </a:extLst>
          </p:cNvPr>
          <p:cNvSpPr txBox="1"/>
          <p:nvPr/>
        </p:nvSpPr>
        <p:spPr>
          <a:xfrm>
            <a:off x="0" y="0"/>
            <a:ext cx="4961860" cy="6924973"/>
          </a:xfrm>
          <a:prstGeom prst="rect">
            <a:avLst/>
          </a:prstGeom>
          <a:noFill/>
          <a:ln w="1587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  <a:p>
            <a:pPr algn="ctr"/>
            <a:r>
              <a:rPr lang="pl-PL" dirty="0"/>
              <a:t>  </a:t>
            </a:r>
            <a:r>
              <a:rPr lang="pl-PL" sz="2400" dirty="0"/>
              <a:t>Współczesna Malta jest krajem rozwiniętym o bardzo wysokim wskaźniku rozwoju społecznego, dobrej jakości życia oraz wysokim wskaźniku zadowolenia z życia . Jest członkiem Unii Europejskiej oraz kilkunastu organizacji międzynarodowych, w tym ONZ, OBWE i Wspólnoty </a:t>
            </a:r>
            <a:r>
              <a:rPr lang="pl-PL" sz="2400" dirty="0" err="1"/>
              <a:t>Narodów.Obowiązującą</a:t>
            </a:r>
            <a:r>
              <a:rPr lang="pl-PL" sz="2400" dirty="0"/>
              <a:t> walutą jest euro. Językami urzędowymi są maltański i angielski. Malta leży w strefie klimatu śródziemnomorskiego, z krótkimi, bardzo łagodnymi zimami, długim okresem z letnimi temperaturami oraz 300 dniami słonecznymi rocznie.</a:t>
            </a:r>
          </a:p>
          <a:p>
            <a:pPr algn="ctr"/>
            <a:r>
              <a:rPr lang="pl-PL" dirty="0"/>
              <a:t> 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3B9A428-FFF9-4064-8082-3EE74093D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26" y="2083981"/>
            <a:ext cx="7056474" cy="477401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BE4F853-D67C-4439-A534-5E3860E64E32}"/>
              </a:ext>
            </a:extLst>
          </p:cNvPr>
          <p:cNvSpPr txBox="1"/>
          <p:nvPr/>
        </p:nvSpPr>
        <p:spPr>
          <a:xfrm>
            <a:off x="5135526" y="148856"/>
            <a:ext cx="6953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err="1"/>
              <a:t>Valetta</a:t>
            </a:r>
            <a:r>
              <a:rPr lang="pl-PL" dirty="0"/>
              <a:t> </a:t>
            </a:r>
            <a:r>
              <a:rPr lang="pl-PL" sz="3200" dirty="0"/>
              <a:t>(</a:t>
            </a:r>
            <a:r>
              <a:rPr lang="pl-PL" sz="3600" dirty="0"/>
              <a:t>stolica Malty)</a:t>
            </a:r>
          </a:p>
        </p:txBody>
      </p:sp>
      <p:sp>
        <p:nvSpPr>
          <p:cNvPr id="7" name="Strzałka: w dół 6">
            <a:extLst>
              <a:ext uri="{FF2B5EF4-FFF2-40B4-BE49-F238E27FC236}">
                <a16:creationId xmlns:a16="http://schemas.microsoft.com/office/drawing/2014/main" id="{66D7EE53-3D33-4955-BF8C-A1F7D98C2731}"/>
              </a:ext>
            </a:extLst>
          </p:cNvPr>
          <p:cNvSpPr/>
          <p:nvPr/>
        </p:nvSpPr>
        <p:spPr>
          <a:xfrm>
            <a:off x="5709684" y="1020471"/>
            <a:ext cx="1449571" cy="1015663"/>
          </a:xfrm>
          <a:prstGeom prst="down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F13FCDA6-14D4-406D-B4C5-1170AB9D6950}"/>
              </a:ext>
            </a:extLst>
          </p:cNvPr>
          <p:cNvSpPr/>
          <p:nvPr/>
        </p:nvSpPr>
        <p:spPr>
          <a:xfrm>
            <a:off x="8059479" y="1020471"/>
            <a:ext cx="1584251" cy="1015663"/>
          </a:xfrm>
          <a:prstGeom prst="down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857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0A5A783-AFD3-4609-A934-4D986323D642}"/>
              </a:ext>
            </a:extLst>
          </p:cNvPr>
          <p:cNvSpPr txBox="1"/>
          <p:nvPr/>
        </p:nvSpPr>
        <p:spPr>
          <a:xfrm>
            <a:off x="0" y="887135"/>
            <a:ext cx="4306186" cy="5970865"/>
          </a:xfrm>
          <a:prstGeom prst="rect">
            <a:avLst/>
          </a:prstGeom>
          <a:noFill/>
          <a:ln w="1587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effectLst/>
              </a:rPr>
              <a:t>Mdina</a:t>
            </a:r>
            <a:r>
              <a:rPr lang="pl-PL" sz="2400" dirty="0">
                <a:effectLst/>
              </a:rPr>
              <a:t> stanowi jeden z najpiękniejszych przykładów średniowiecznego miasta otoczonego murami i niezwykłego połączenia architektury normańskiej z barokową. Miasto było dawną stolicą kraju, a dziś zamieszkałe jest przez niespełna 250 mieszkańców.</a:t>
            </a:r>
          </a:p>
          <a:p>
            <a:pPr algn="ctr"/>
            <a:r>
              <a:rPr lang="pl-PL" sz="2400" dirty="0">
                <a:effectLst/>
              </a:rPr>
              <a:t>Mdinę określa się mianem Cichego Miasta, gdyż tylko mieszkańcy oraz służby porządkowe mogę wjechać na jego teren. </a:t>
            </a:r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2A05C2A-13FF-4D47-8BB5-A9E37BFE4F1A}"/>
              </a:ext>
            </a:extLst>
          </p:cNvPr>
          <p:cNvSpPr txBox="1"/>
          <p:nvPr/>
        </p:nvSpPr>
        <p:spPr>
          <a:xfrm>
            <a:off x="4306186" y="85060"/>
            <a:ext cx="5996763" cy="1938992"/>
          </a:xfrm>
          <a:prstGeom prst="rect">
            <a:avLst/>
          </a:prstGeom>
          <a:noFill/>
          <a:ln w="1587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pl-PL" sz="5400" b="1" dirty="0"/>
              <a:t>Mdina</a:t>
            </a:r>
            <a:r>
              <a:rPr lang="pl-PL" sz="4800" b="1" dirty="0"/>
              <a:t> – Miasto Ciszy </a:t>
            </a:r>
          </a:p>
          <a:p>
            <a:r>
              <a:rPr lang="pl-PL" sz="4800" b="1" dirty="0"/>
              <a:t>(</a:t>
            </a:r>
            <a:r>
              <a:rPr lang="pl-PL" sz="4800" b="1" dirty="0" err="1"/>
              <a:t>Silent</a:t>
            </a:r>
            <a:r>
              <a:rPr lang="pl-PL" sz="4800" b="1" dirty="0"/>
              <a:t> City)</a:t>
            </a:r>
            <a:endParaRPr lang="pl-PL" sz="4800" b="1" dirty="0">
              <a:effectLst/>
            </a:endParaRP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38EF776-0128-4632-9474-BA4A15FA7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48" y="2105247"/>
            <a:ext cx="7800752" cy="4752753"/>
          </a:xfrm>
          <a:prstGeom prst="rect">
            <a:avLst/>
          </a:prstGeom>
        </p:spPr>
      </p:pic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67C73D93-FEEF-46DC-AA3D-09E366D02EBB}"/>
              </a:ext>
            </a:extLst>
          </p:cNvPr>
          <p:cNvSpPr/>
          <p:nvPr/>
        </p:nvSpPr>
        <p:spPr>
          <a:xfrm>
            <a:off x="7974419" y="967563"/>
            <a:ext cx="1860697" cy="925032"/>
          </a:xfrm>
          <a:prstGeom prst="down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84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BC5B33F-D116-4803-A083-EBB785BD5CC0}"/>
              </a:ext>
            </a:extLst>
          </p:cNvPr>
          <p:cNvSpPr txBox="1"/>
          <p:nvPr/>
        </p:nvSpPr>
        <p:spPr>
          <a:xfrm>
            <a:off x="67339" y="85060"/>
            <a:ext cx="3962401" cy="6863417"/>
          </a:xfrm>
          <a:prstGeom prst="rect">
            <a:avLst/>
          </a:prstGeom>
          <a:noFill/>
          <a:ln w="165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pl-PL" sz="3200" b="1" dirty="0"/>
              <a:t>Malta</a:t>
            </a:r>
            <a:r>
              <a:rPr lang="pl-PL" dirty="0"/>
              <a:t> </a:t>
            </a:r>
            <a:r>
              <a:rPr lang="pl-PL" sz="2400" dirty="0"/>
              <a:t>jest krajem katolickim, w którym na 437 000 mieszkańców przypada 338 kościołów i 233 kaplice. Byłoby trudno zobaczyć je wszystkie, ale warto wstąpić do </a:t>
            </a:r>
            <a:r>
              <a:rPr lang="pl-PL" sz="2400" b="1" dirty="0"/>
              <a:t>Kościoła Wniebowzięcia Matki Bożej w miejscowości Mosta</a:t>
            </a:r>
            <a:r>
              <a:rPr lang="pl-PL" sz="2400" dirty="0"/>
              <a:t>. Monumentalna budowla powstała w XIX wieku i ma dziewiątą co do wielkości niepodpartą kopułę na świecie i trzecią co do wielkości w Europie. To jeden z ważniejszych dla Maltańczyków kościołów, gdyż wiąże się z nim </a:t>
            </a:r>
            <a:r>
              <a:rPr lang="pl-PL" sz="2400" b="1" dirty="0"/>
              <a:t>„Cud Bomby”.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198469A-F458-4C68-8825-E7FAAA362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97" y="0"/>
            <a:ext cx="8045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0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B48FBC9-839B-47F2-9758-D8FFB34D21E9}"/>
              </a:ext>
            </a:extLst>
          </p:cNvPr>
          <p:cNvSpPr txBox="1"/>
          <p:nvPr/>
        </p:nvSpPr>
        <p:spPr>
          <a:xfrm>
            <a:off x="6096000" y="144840"/>
            <a:ext cx="5156790" cy="1200329"/>
          </a:xfrm>
          <a:prstGeom prst="rect">
            <a:avLst/>
          </a:prstGeom>
          <a:noFill/>
          <a:ln w="165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pl-PL" sz="7200" b="1" dirty="0"/>
              <a:t>CUD BOMBY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E1BDC71-1B05-4B8A-AC8C-6EFE12B8E659}"/>
              </a:ext>
            </a:extLst>
          </p:cNvPr>
          <p:cNvSpPr txBox="1"/>
          <p:nvPr/>
        </p:nvSpPr>
        <p:spPr>
          <a:xfrm>
            <a:off x="5539563" y="2032269"/>
            <a:ext cx="6604590" cy="3046988"/>
          </a:xfrm>
          <a:prstGeom prst="rect">
            <a:avLst/>
          </a:prstGeom>
          <a:noFill/>
          <a:ln w="1206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/>
              <a:t>9 kwietnia 1942 roku podczas nalotu Luftwaffe</a:t>
            </a:r>
            <a:r>
              <a:rPr lang="pl-PL" sz="2400" dirty="0"/>
              <a:t>, 500-kilogramowa bomba przebiła kopułę i spadła między ok. 300-osobową grupę wiernych, oczekujących na mszę świętą. Bomba nie wybuchła, a druga, 50-kilogramowa, odbiła się od kopuły. Na pamiątkę tego wydarzenia w przedsionku zakrystii można zobaczyć taki sam typ bomby, jaka przebiła kopułę z napisem </a:t>
            </a:r>
            <a:r>
              <a:rPr lang="pl-PL" sz="2400" b="1" dirty="0"/>
              <a:t>„Cud Bomby, 9 kwietnia 1942″.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21BEAAE-0E5F-4F2F-A1FE-1D991685B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513" y="0"/>
            <a:ext cx="561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8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0B606CB-85FF-46AB-965A-703DD298040C}"/>
              </a:ext>
            </a:extLst>
          </p:cNvPr>
          <p:cNvSpPr txBox="1"/>
          <p:nvPr/>
        </p:nvSpPr>
        <p:spPr>
          <a:xfrm>
            <a:off x="164803" y="1987482"/>
            <a:ext cx="4859080" cy="4524315"/>
          </a:xfrm>
          <a:prstGeom prst="rect">
            <a:avLst/>
          </a:prstGeom>
          <a:noFill/>
          <a:ln w="1206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/>
              <a:t>Malta</a:t>
            </a:r>
            <a:r>
              <a:rPr lang="pl-PL" sz="2400" dirty="0"/>
              <a:t> została hojnie obdarzona cudami natury. Jednymi z nich są Klify Dingi będące najwyższymi klifami na południu Europy. Pełny majestat można zobaczyć z morza, ale spacer wzdłuż klifów także dostarcza niezapomnianych odczuć. Widok błękitnego morza, skalistego wybrzeża, niezamieszkanej wysepki </a:t>
            </a:r>
            <a:r>
              <a:rPr lang="pl-PL" sz="2400" b="1" dirty="0" err="1"/>
              <a:t>Filfla</a:t>
            </a:r>
            <a:r>
              <a:rPr lang="pl-PL" sz="2400" dirty="0"/>
              <a:t> oraz usytuowanych poniżej niedużych pól tarasowych na długo zostaje w pamięci.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3D46CAD-E228-477B-A09A-CB9CA56CB06E}"/>
              </a:ext>
            </a:extLst>
          </p:cNvPr>
          <p:cNvSpPr txBox="1"/>
          <p:nvPr/>
        </p:nvSpPr>
        <p:spPr>
          <a:xfrm>
            <a:off x="85060" y="85060"/>
            <a:ext cx="5018567" cy="1477328"/>
          </a:xfrm>
          <a:prstGeom prst="rect">
            <a:avLst/>
          </a:prstGeom>
          <a:noFill/>
          <a:ln w="165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pl-PL" sz="7200" b="1" dirty="0"/>
              <a:t> Klify </a:t>
            </a:r>
            <a:r>
              <a:rPr lang="pl-PL" sz="7200" b="1" dirty="0" err="1"/>
              <a:t>Dingli</a:t>
            </a:r>
            <a:r>
              <a:rPr lang="pl-PL" sz="7200" b="1" dirty="0"/>
              <a:t> </a:t>
            </a:r>
            <a:endParaRPr lang="pl-PL" sz="7200" b="1" dirty="0">
              <a:effectLst/>
            </a:endParaRP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51C5859-1E3B-43F8-AC57-2731F61F3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9"/>
          <a:stretch/>
        </p:blipFill>
        <p:spPr>
          <a:xfrm>
            <a:off x="5220586" y="0"/>
            <a:ext cx="6971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6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9BAAB68-C304-4E38-924C-4487B10B4014}"/>
              </a:ext>
            </a:extLst>
          </p:cNvPr>
          <p:cNvSpPr txBox="1"/>
          <p:nvPr/>
        </p:nvSpPr>
        <p:spPr>
          <a:xfrm>
            <a:off x="81516" y="82850"/>
            <a:ext cx="5029200" cy="3046988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/>
              <a:t>Wyspa Gozo</a:t>
            </a:r>
            <a:r>
              <a:rPr lang="pl-PL" sz="2400" dirty="0"/>
              <a:t> to druga co do wielkości wyspa Archipelagu Maltańskiego. Jeżeli szukasz spokojnego miejsca z dala od zgiełku, to koniecznie musisz wsiąść na prom i tutaj przypłynąć. Wysiadając na brzegu, poczujesz, że czas nagle zwolnił i kto wie, czy wyruszając w głąb wyspy, nie zapragniesz przedłużenia pobytu.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7F71A19-0CC0-4065-895E-51F5F2AAD0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25" b="4725"/>
          <a:stretch/>
        </p:blipFill>
        <p:spPr>
          <a:xfrm>
            <a:off x="5220586" y="0"/>
            <a:ext cx="6971414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0CBF61F-D8C3-4BB7-9B31-7A816A7F6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2931"/>
            <a:ext cx="5220586" cy="361506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3C2A73F-7E42-4F2A-A6F1-89B6DFADE33E}"/>
              </a:ext>
            </a:extLst>
          </p:cNvPr>
          <p:cNvSpPr txBox="1"/>
          <p:nvPr/>
        </p:nvSpPr>
        <p:spPr>
          <a:xfrm>
            <a:off x="5316279" y="82850"/>
            <a:ext cx="6875721" cy="1107996"/>
          </a:xfrm>
          <a:prstGeom prst="rect">
            <a:avLst/>
          </a:prstGeom>
          <a:noFill/>
          <a:ln w="165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600" b="1" dirty="0"/>
              <a:t>Wyspa Gozo</a:t>
            </a:r>
          </a:p>
        </p:txBody>
      </p:sp>
    </p:spTree>
    <p:extLst>
      <p:ext uri="{BB962C8B-B14F-4D97-AF65-F5344CB8AC3E}">
        <p14:creationId xmlns:p14="http://schemas.microsoft.com/office/powerpoint/2010/main" val="2930633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FE85F65-634B-4292-9706-16528A466E80}"/>
              </a:ext>
            </a:extLst>
          </p:cNvPr>
          <p:cNvSpPr txBox="1"/>
          <p:nvPr/>
        </p:nvSpPr>
        <p:spPr>
          <a:xfrm>
            <a:off x="2977116" y="60250"/>
            <a:ext cx="3955312" cy="6370975"/>
          </a:xfrm>
          <a:prstGeom prst="rect">
            <a:avLst/>
          </a:prstGeom>
          <a:noFill/>
          <a:ln w="1206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/>
              <a:t>Comino</a:t>
            </a:r>
            <a:r>
              <a:rPr lang="pl-PL" sz="2400" dirty="0"/>
              <a:t> to najmniejsza z zamieszkałych wysp archipelagu. Trudno jednak wyobrazić sobie pobyt na Malcie z brakiem chociażby kilkugodzinnej wizyty na niej. To właśnie tu znajduje się słynna Błękitna Laguna, jedna z najpopularniejszych atrakcji Malty. Turkusowa, krystalicznie czysta woda i żółtozłoty piasek pokrywający płytkie dno laguny przyciągają tłumy. Wystarczy jednak odejść kilka kroków, aby odkryć, że Comino ma do zaoferowania dużo więcej.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1A6E966-EA29-49B2-AC3A-5AB0A0DDBC74}"/>
              </a:ext>
            </a:extLst>
          </p:cNvPr>
          <p:cNvSpPr txBox="1"/>
          <p:nvPr/>
        </p:nvSpPr>
        <p:spPr>
          <a:xfrm>
            <a:off x="0" y="60250"/>
            <a:ext cx="2977116" cy="1107996"/>
          </a:xfrm>
          <a:prstGeom prst="rect">
            <a:avLst/>
          </a:prstGeom>
          <a:noFill/>
          <a:ln w="165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pl-PL" sz="6600" b="1" dirty="0"/>
              <a:t>Comino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3158580-25F1-4B97-A823-E21C9272E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5738"/>
            <a:ext cx="2977116" cy="410226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33282D9-4570-4556-A766-000489951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88" y="1428307"/>
            <a:ext cx="5174512" cy="542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008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657</Words>
  <Application>Microsoft Office PowerPoint</Application>
  <PresentationFormat>Panoramiczny</PresentationFormat>
  <Paragraphs>37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Sienicki</dc:creator>
  <cp:lastModifiedBy>Michał Sienicki</cp:lastModifiedBy>
  <cp:revision>6</cp:revision>
  <dcterms:created xsi:type="dcterms:W3CDTF">2021-06-13T15:07:48Z</dcterms:created>
  <dcterms:modified xsi:type="dcterms:W3CDTF">2021-06-13T16:01:32Z</dcterms:modified>
</cp:coreProperties>
</file>