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2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98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7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8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24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28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19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5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01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43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10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88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84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40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07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12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1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1AC5-29F9-42EF-9D77-5B4107AD82FD}" type="datetimeFigureOut">
              <a:rPr lang="pl-PL" smtClean="0"/>
              <a:t>02.11.2025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9C82C5-7060-441F-9270-2DCC6E7514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52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drowe jedzenie - algi Spirulina i Chlorel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51" y="3387011"/>
            <a:ext cx="5318449" cy="33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494522"/>
            <a:ext cx="8266923" cy="3153748"/>
          </a:xfrm>
        </p:spPr>
        <p:txBody>
          <a:bodyPr>
            <a:noAutofit/>
          </a:bodyPr>
          <a:lstStyle/>
          <a:p>
            <a:r>
              <a:rPr lang="pl-PL" sz="9600" b="1" dirty="0" smtClean="0">
                <a:latin typeface="Arial Rounded MT Bold" panose="020F0704030504030204" pitchFamily="34" charset="0"/>
              </a:rPr>
              <a:t>WIR ESSEN GESUND</a:t>
            </a:r>
            <a:endParaRPr lang="pl-PL" sz="9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Zum Schluss setzen wir uns zusammen an den Tisch und probieren das </a:t>
            </a:r>
            <a:r>
              <a:rPr lang="de-DE" b="1" dirty="0" smtClean="0">
                <a:solidFill>
                  <a:srgbClr val="0070C0"/>
                </a:solidFill>
              </a:rPr>
              <a:t>Essen</a:t>
            </a:r>
            <a:r>
              <a:rPr lang="pl-PL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2" y="2414659"/>
            <a:ext cx="5017988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54" y="2630904"/>
            <a:ext cx="6104146" cy="4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310250">
            <a:off x="2589212" y="2133600"/>
            <a:ext cx="8915400" cy="3777622"/>
          </a:xfrm>
        </p:spPr>
        <p:txBody>
          <a:bodyPr>
            <a:normAutofit/>
          </a:bodyPr>
          <a:lstStyle/>
          <a:p>
            <a:endParaRPr lang="pl-PL" sz="4800" dirty="0" smtClean="0"/>
          </a:p>
          <a:p>
            <a:endParaRPr lang="pl-PL" sz="4800" dirty="0"/>
          </a:p>
          <a:p>
            <a:r>
              <a:rPr lang="pl-PL" sz="4800" dirty="0" smtClean="0"/>
              <a:t>    </a:t>
            </a:r>
            <a:r>
              <a:rPr lang="pl-PL" sz="6000" b="1" dirty="0" smtClean="0">
                <a:solidFill>
                  <a:srgbClr val="FF0000"/>
                </a:solidFill>
              </a:rPr>
              <a:t>Guten </a:t>
            </a:r>
            <a:r>
              <a:rPr lang="pl-PL" sz="6000" b="1" dirty="0">
                <a:solidFill>
                  <a:srgbClr val="FF0000"/>
                </a:solidFill>
              </a:rPr>
              <a:t>Appetit! </a:t>
            </a:r>
            <a:r>
              <a:rPr lang="pl-PL" sz="6000" b="1" dirty="0" smtClean="0">
                <a:solidFill>
                  <a:srgbClr val="FF0000"/>
                </a:solidFill>
              </a:rPr>
              <a:t>      Smacznego</a:t>
            </a:r>
            <a:r>
              <a:rPr lang="pl-PL" sz="6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25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6616" y="475861"/>
            <a:ext cx="8915400" cy="580364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7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zajęć języka niemieckiego uczniowie kl.  6 wzięli udział   w lekcji kulinarnej pod hasłem </a:t>
            </a:r>
            <a:r>
              <a:rPr lang="pl-PL" sz="7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„Wir essen gesund”</a:t>
            </a:r>
            <a:r>
              <a:rPr lang="pl-PL" sz="7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poświęconej zdrowemu odżywianiu. W trakcie zajęć uczniowie nie tylko doskonalili swoje umiejętności językowe, poznając słownictwo związane z jedzeniem oraz przygotowywaniem potraw, ale również mieli okazję zastosować je w praktyce.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7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lekcji uczniowie wspólnie przygotowali </a:t>
            </a:r>
            <a:r>
              <a:rPr lang="pl-PL" sz="7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dwie zdrowe sałatki</a:t>
            </a:r>
            <a:r>
              <a:rPr lang="pl-PL" sz="7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wykorzystując świeże warzywa. Praca  przebiegała w miłej, pełnej zaangażowania atmosferze. Po zakończeniu kulinarnych działań wszyscy z apetytem skosztowali przygotowanych potraw – smakowały wyśmienicie!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7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Zajęcia okazały się nie tylko smaczną przygodą, ale też ciekawą formą nauki języka niemieckiego.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7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1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            </a:t>
            </a:r>
            <a:r>
              <a:rPr lang="de-DE" b="1" dirty="0" smtClean="0">
                <a:solidFill>
                  <a:srgbClr val="0070C0"/>
                </a:solidFill>
              </a:rPr>
              <a:t>Gemüse</a:t>
            </a:r>
            <a:r>
              <a:rPr lang="pl-PL" b="1" dirty="0" smtClean="0">
                <a:solidFill>
                  <a:srgbClr val="0070C0"/>
                </a:solidFill>
              </a:rPr>
              <a:t>  waschen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39" y="1548882"/>
            <a:ext cx="7940351" cy="5038530"/>
          </a:xfrm>
        </p:spPr>
      </p:pic>
    </p:spTree>
    <p:extLst>
      <p:ext uri="{BB962C8B-B14F-4D97-AF65-F5344CB8AC3E}">
        <p14:creationId xmlns:p14="http://schemas.microsoft.com/office/powerpoint/2010/main" val="2195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b="1" dirty="0" smtClean="0">
                <a:solidFill>
                  <a:srgbClr val="0070C0"/>
                </a:solidFill>
              </a:rPr>
              <a:t>Die Zwiebel schälen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50" y="1427584"/>
            <a:ext cx="8640147" cy="5281126"/>
          </a:xfrm>
        </p:spPr>
      </p:pic>
    </p:spTree>
    <p:extLst>
      <p:ext uri="{BB962C8B-B14F-4D97-AF65-F5344CB8AC3E}">
        <p14:creationId xmlns:p14="http://schemas.microsoft.com/office/powerpoint/2010/main" val="28726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b="1" dirty="0">
                <a:solidFill>
                  <a:srgbClr val="0070C0"/>
                </a:solidFill>
              </a:rPr>
              <a:t>A</a:t>
            </a:r>
            <a:r>
              <a:rPr lang="pl-PL" b="1" dirty="0" smtClean="0">
                <a:solidFill>
                  <a:srgbClr val="0070C0"/>
                </a:solidFill>
              </a:rPr>
              <a:t>lles 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>
                <a:solidFill>
                  <a:srgbClr val="0070C0"/>
                </a:solidFill>
              </a:rPr>
              <a:t>in Scheiben und </a:t>
            </a:r>
            <a:r>
              <a:rPr lang="de-DE" b="1" dirty="0" smtClean="0">
                <a:solidFill>
                  <a:srgbClr val="0070C0"/>
                </a:solidFill>
              </a:rPr>
              <a:t>Würfel</a:t>
            </a:r>
            <a:r>
              <a:rPr lang="pl-PL" b="1" dirty="0" smtClean="0">
                <a:solidFill>
                  <a:srgbClr val="0070C0"/>
                </a:solidFill>
              </a:rPr>
              <a:t> schneiden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55" y="2038972"/>
            <a:ext cx="4321649" cy="32539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73" y="2429397"/>
            <a:ext cx="5720639" cy="43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92" y="522514"/>
            <a:ext cx="8817427" cy="5850294"/>
          </a:xfrm>
        </p:spPr>
      </p:pic>
    </p:spTree>
    <p:extLst>
      <p:ext uri="{BB962C8B-B14F-4D97-AF65-F5344CB8AC3E}">
        <p14:creationId xmlns:p14="http://schemas.microsoft.com/office/powerpoint/2010/main" val="11884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A</a:t>
            </a:r>
            <a:r>
              <a:rPr lang="de-DE" b="1" dirty="0" err="1" smtClean="0">
                <a:solidFill>
                  <a:srgbClr val="0070C0"/>
                </a:solidFill>
              </a:rPr>
              <a:t>lle</a:t>
            </a:r>
            <a:r>
              <a:rPr lang="de-DE" b="1" dirty="0" smtClean="0">
                <a:solidFill>
                  <a:srgbClr val="0070C0"/>
                </a:solidFill>
              </a:rPr>
              <a:t> Zutaten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 smtClean="0">
                <a:solidFill>
                  <a:srgbClr val="0070C0"/>
                </a:solidFill>
              </a:rPr>
              <a:t>mischen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>
                <a:solidFill>
                  <a:srgbClr val="0070C0"/>
                </a:solidFill>
              </a:rPr>
              <a:t>Salz, Pfeffer und Samen </a:t>
            </a:r>
            <a:r>
              <a:rPr lang="de-DE" b="1" dirty="0" smtClean="0">
                <a:solidFill>
                  <a:srgbClr val="0070C0"/>
                </a:solidFill>
              </a:rPr>
              <a:t>dazu</a:t>
            </a:r>
            <a:r>
              <a:rPr lang="pl-PL" b="1" dirty="0" smtClean="0">
                <a:solidFill>
                  <a:srgbClr val="0070C0"/>
                </a:solidFill>
              </a:rPr>
              <a:t> geben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21" y="2973355"/>
            <a:ext cx="5017988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80" y="2434815"/>
            <a:ext cx="5023539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Beim Kochen lernen wir neue deutsche Wörter zum Thema Essen und </a:t>
            </a:r>
            <a:r>
              <a:rPr lang="de-DE" b="1" dirty="0" smtClean="0">
                <a:solidFill>
                  <a:srgbClr val="0070C0"/>
                </a:solidFill>
              </a:rPr>
              <a:t>Kochen</a:t>
            </a:r>
            <a:r>
              <a:rPr lang="pl-PL" b="1" dirty="0" smtClean="0">
                <a:solidFill>
                  <a:srgbClr val="0070C0"/>
                </a:solidFill>
              </a:rPr>
              <a:t>.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27" y="2108718"/>
            <a:ext cx="7361853" cy="4251002"/>
          </a:xfrm>
        </p:spPr>
      </p:pic>
    </p:spTree>
    <p:extLst>
      <p:ext uri="{BB962C8B-B14F-4D97-AF65-F5344CB8AC3E}">
        <p14:creationId xmlns:p14="http://schemas.microsoft.com/office/powerpoint/2010/main" val="3197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98" y="615820"/>
            <a:ext cx="8817429" cy="5962262"/>
          </a:xfrm>
        </p:spPr>
      </p:pic>
    </p:spTree>
    <p:extLst>
      <p:ext uri="{BB962C8B-B14F-4D97-AF65-F5344CB8AC3E}">
        <p14:creationId xmlns:p14="http://schemas.microsoft.com/office/powerpoint/2010/main" val="33009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160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Century Gothic</vt:lpstr>
      <vt:lpstr>Times New Roman</vt:lpstr>
      <vt:lpstr>Wingdings 3</vt:lpstr>
      <vt:lpstr>Легкий дым</vt:lpstr>
      <vt:lpstr>WIR ESSEN GESUND</vt:lpstr>
      <vt:lpstr>Презентация PowerPoint</vt:lpstr>
      <vt:lpstr>            Gemüse  waschen</vt:lpstr>
      <vt:lpstr> Die Zwiebel schälen</vt:lpstr>
      <vt:lpstr> Alles  in Scheiben und Würfel schneiden</vt:lpstr>
      <vt:lpstr>Презентация PowerPoint</vt:lpstr>
      <vt:lpstr>Alle Zutaten mischen  Salz, Pfeffer und Samen dazu geben</vt:lpstr>
      <vt:lpstr>Beim Kochen lernen wir neue deutsche Wörter zum Thema Essen und Kochen.</vt:lpstr>
      <vt:lpstr>Презентация PowerPoint</vt:lpstr>
      <vt:lpstr>Zum Schluss setzen wir uns zusammen an den Tisch und probieren das Essen.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Łazariewa</dc:creator>
  <cp:lastModifiedBy>Julia Łazariewa</cp:lastModifiedBy>
  <cp:revision>5</cp:revision>
  <dcterms:created xsi:type="dcterms:W3CDTF">2025-11-02T22:20:16Z</dcterms:created>
  <dcterms:modified xsi:type="dcterms:W3CDTF">2025-11-02T22:50:52Z</dcterms:modified>
</cp:coreProperties>
</file>