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50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5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58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74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11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2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2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01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11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BD32-1C43-4548-A373-772B916757D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FBC0-71B5-4782-A0B0-BB2637717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4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Święta Królowa Jadwiga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Patron naszej szkoły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372200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Szymon Ogon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92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800200"/>
          </a:xfrm>
        </p:spPr>
        <p:txBody>
          <a:bodyPr>
            <a:normAutofit/>
          </a:bodyPr>
          <a:lstStyle/>
          <a:p>
            <a:r>
              <a:rPr lang="pl-PL" dirty="0" smtClean="0"/>
              <a:t>Herb Polski za czasów Królowej Jadwigi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9580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Narodziny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Jadwiga urodziła się 18 lutego 1374roku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0435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Życiorys Królowej Jadwigi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4608512" cy="4997152"/>
          </a:xfrm>
        </p:spPr>
        <p:txBody>
          <a:bodyPr>
            <a:normAutofit fontScale="92500" lnSpcReduction="20000"/>
          </a:bodyPr>
          <a:lstStyle/>
          <a:p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Królewna węgierska i polska Jadwiga była określana w dokumentach jako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Hedvigis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filia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Ungarie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et Polonie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. Po ostatecznym desygnowaniu Jadwigi przez Elżbietę Bośniaczkę na władczynię Polski królewnie przysługiwał tytuł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Polonie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4330824" cy="4752528"/>
          </a:xfrm>
        </p:spPr>
        <p:txBody>
          <a:bodyPr>
            <a:normAutofit fontScale="47500" lnSpcReduction="20000"/>
          </a:bodyPr>
          <a:lstStyle/>
          <a:p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Po koronacji pełna tytulatura Jadwigi brzmiała: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Hedvigis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Dei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gratia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necnon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terrarum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Cracovie,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Sandomirie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Siradie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Lancicie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Cuiavie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Pomoranieque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domina et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(Jadwiga z Bożej łaski królowa Polski, a także pani i dziedziczka ziem krakowskiej, sandomierskiej, sieradzkiej, łęczyckiej, kujawskiej i pomorskiej), a w wersji skróconej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serenissima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princeps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domina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Hedwiga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lub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Hedwigis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. Po zawarciu małżeństwa z Władysławem Jagiełłą do tytulatury polskiej Jadwigi dodawano tytulaturę litewską i ruską po mężu: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Hedvigis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princepsque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Lithuanie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suprema et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Russiae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(królowa Polski oraz najwyższa księżna Litwy i dziedziczka Rusi). W okresie od maja 1395 r. (śmierć siostry Marii, króla Węgier) do lipca 1397 r. (zawarcie porozumienia ze szwagrem Zygmuntem Luksemburskim na zjeździe spiskim) Jadwiga używała ponadto tytułu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Ungariae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2403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4392488" cy="5112568"/>
          </a:xfrm>
        </p:spPr>
        <p:txBody>
          <a:bodyPr>
            <a:normAutofit fontScale="47500" lnSpcReduction="20000"/>
          </a:bodyPr>
          <a:lstStyle/>
          <a:p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Po koronacji pełna tytulatura Jadwigi brzmiała: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Hedvigis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Dei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gratia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necnon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terrarum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Cracovie,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Sandomirie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Siradie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Lancicie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Cuiavie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Pomoranieque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domina et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(Jadwiga z Bożej łaski królowa Polski, a także pani i dziedziczka ziem krakowskiej, sandomierskiej, sieradzkiej, łęczyckiej, kujawskiej i pomorskiej), a w wersji skróconej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serenissima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princeps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domina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Hedwiga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lub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Hedwigis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. Po zawarciu małżeństwa z Władysławem Jagiełłą do tytulatury polskiej Jadwigi dodawano tytulaturę litewską i ruską po mężu: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Hedvigis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regina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Poloniae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princepsque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Lithuanie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suprema et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Russiae</a:t>
            </a:r>
            <a:r>
              <a:rPr lang="pl-PL" b="0" i="0" dirty="0" smtClean="0">
                <a:solidFill>
                  <a:srgbClr val="202122"/>
                </a:solidFill>
                <a:effectLst/>
                <a:latin typeface="Arial"/>
              </a:rPr>
              <a:t> (królowa Polski oraz najwyższa księżna Litwy i dziedziczka Rusi). W okresie od maja 1395 r. (śmierć siostry Marii, króla Węgier) do lipca 1397 r. (zawarcie porozumienia ze szwagrem Zygmuntem Luksemburskim na zjeździe spiskim) Jadwiga używała ponadto tytułu 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heres</a:t>
            </a:r>
            <a:r>
              <a:rPr lang="pl-PL" b="0" i="1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pl-PL" b="0" i="1" dirty="0" err="1" smtClean="0">
                <a:solidFill>
                  <a:srgbClr val="202122"/>
                </a:solidFill>
                <a:effectLst/>
                <a:latin typeface="Arial"/>
              </a:rPr>
              <a:t>Ungariae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2403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Mapa świata podczas </a:t>
            </a:r>
            <a:r>
              <a:rPr lang="pl-PL" dirty="0" err="1" smtClean="0"/>
              <a:t>żądów</a:t>
            </a:r>
            <a:r>
              <a:rPr lang="pl-PL" dirty="0" smtClean="0"/>
              <a:t> Królowej Jadwigi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48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0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55</Words>
  <Application>Microsoft Office PowerPoint</Application>
  <PresentationFormat>Pokaz na ekranie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Święta Królowa Jadwiga</vt:lpstr>
      <vt:lpstr>Herb Polski za czasów Królowej Jadwigi </vt:lpstr>
      <vt:lpstr>Narodziny Jadwigi</vt:lpstr>
      <vt:lpstr>Życiorys Królowej Jadwigi </vt:lpstr>
      <vt:lpstr>Prezentacja programu PowerPoint</vt:lpstr>
      <vt:lpstr>Prezentacja programu PowerPoint</vt:lpstr>
      <vt:lpstr>Mapa świata podczas żądów Królowej Jadwigi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Królowa Jadwiga</dc:title>
  <dc:creator>Ogon Szymon</dc:creator>
  <cp:lastModifiedBy>Ogon Szymon</cp:lastModifiedBy>
  <cp:revision>7</cp:revision>
  <dcterms:created xsi:type="dcterms:W3CDTF">2023-10-02T09:51:15Z</dcterms:created>
  <dcterms:modified xsi:type="dcterms:W3CDTF">2023-10-09T10:23:27Z</dcterms:modified>
</cp:coreProperties>
</file>