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488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5348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714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59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6647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322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654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2772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135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759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1506F-AB0B-44AB-9447-55108B4C012F}" type="datetimeFigureOut">
              <a:rPr lang="pl-PL" smtClean="0"/>
              <a:t>12.10.2023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86A5E-1A85-486D-8917-E6B4ABCA953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02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1819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684584" y="404664"/>
            <a:ext cx="7772400" cy="1470025"/>
          </a:xfrm>
        </p:spPr>
        <p:txBody>
          <a:bodyPr/>
          <a:lstStyle/>
          <a:p>
            <a:r>
              <a:rPr lang="pl-PL" dirty="0" smtClean="0"/>
              <a:t>Święta Jadwiga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89040"/>
            <a:ext cx="21431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55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5347" y="0"/>
            <a:ext cx="3995936" cy="4149080"/>
          </a:xfrm>
        </p:spPr>
        <p:txBody>
          <a:bodyPr>
            <a:normAutofit/>
          </a:bodyPr>
          <a:lstStyle/>
          <a:p>
            <a:r>
              <a:rPr lang="pl-PL" dirty="0" smtClean="0"/>
              <a:t>Już od 25 października nasza szkoła przejmie jej imię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48680"/>
            <a:ext cx="3154660" cy="49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65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miel Krystian\AppData\Local\Microsoft\Windows\INetCache\IE\KW0I205S\background-old-vintage-paper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0582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332656"/>
            <a:ext cx="8229600" cy="4525963"/>
          </a:xfrm>
        </p:spPr>
        <p:txBody>
          <a:bodyPr/>
          <a:lstStyle/>
          <a:p>
            <a:r>
              <a:rPr lang="pl-PL" b="1" dirty="0"/>
              <a:t>Święta Jadwiga Andegaweńska zapisała się w historii Polski jako pierwsza w dziejach kobieta, która została koronowana na króla Polski. Choć żyła jedynie 25 lat, to znacząco wpłynęła na sytuację geopolityczną i wewnętrzną Polski w końcu XIV wieku.</a:t>
            </a:r>
            <a:endParaRPr lang="pl-PL" dirty="0"/>
          </a:p>
        </p:txBody>
      </p:sp>
      <p:pic>
        <p:nvPicPr>
          <p:cNvPr id="2052" name="Picture 4" descr="Św. Jadwiga – król Polski | Czas Doskonalenia Dus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42" y="3577576"/>
            <a:ext cx="4929595" cy="32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42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miel Krystian\AppData\Local\Microsoft\Windows\INetCache\IE\WBLGYMMY\background-old-distressed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0336"/>
            <a:ext cx="2267744" cy="323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8229600" cy="1143000"/>
          </a:xfrm>
        </p:spPr>
        <p:txBody>
          <a:bodyPr/>
          <a:lstStyle/>
          <a:p>
            <a:r>
              <a:rPr lang="pl-PL" dirty="0" smtClean="0"/>
              <a:t>Święta </a:t>
            </a:r>
            <a:r>
              <a:rPr lang="pl-PL" dirty="0"/>
              <a:t>J</a:t>
            </a:r>
            <a:r>
              <a:rPr lang="pl-PL" dirty="0" smtClean="0"/>
              <a:t>adwiga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6876256" cy="5611257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Jadwiga Andegaweńska przyszła na świat w 1374 roku. Od pierwszych lat życia była starannie przygotowania do przejęcia tronu przez swoich rodziców oraz babkę – Elżbietę Łokietkównę (siostrę Kazimierza Wielkiego). Po rychłej śmierci Ludwika Węgierskiego w 1382 roku pojawił się kłopot, kto miał objąć koronę w Polsce. Król Polski przed śmiercią planował, aby Jadwiga objęła tron Węgier. Jednak plany pokrzyżowały decyzje polskiego rycerstwa, które uznało, że Królestwo Polskie potrzebuje samodzielnego władcy, a nie władcy krążącego między Krakowem a Budą. 16 października 1384 roku odbyła się w krakowskiej katedrze koronacja Jadwigi Andegaweńskiej na króla Polski. Kobieta – król Polski w dniu otrzymania korony miała ukończone 10 lat, choć to nie czyni jej najmłodszą osobą, która objęła władze w Polsce, gdyż kilka miesięcy do ukończenia 10 lat zabrakło w 1434 roku Władysławowi Warneńczykowi, gdy na jego głowę nałożono złotą koronę.</a:t>
            </a:r>
          </a:p>
        </p:txBody>
      </p:sp>
    </p:spTree>
    <p:extLst>
      <p:ext uri="{BB962C8B-B14F-4D97-AF65-F5344CB8AC3E}">
        <p14:creationId xmlns:p14="http://schemas.microsoft.com/office/powerpoint/2010/main" val="34235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miel Krystian\AppData\Local\Microsoft\Windows\INetCache\IE\LIBOQTR2\old-paper-1391971316LSF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188640" y="188640"/>
            <a:ext cx="8229600" cy="1143000"/>
          </a:xfrm>
        </p:spPr>
        <p:txBody>
          <a:bodyPr/>
          <a:lstStyle/>
          <a:p>
            <a:r>
              <a:rPr lang="pl-PL" dirty="0" smtClean="0"/>
              <a:t>Władysław II </a:t>
            </a:r>
            <a:r>
              <a:rPr lang="pl-PL" dirty="0"/>
              <a:t>J</a:t>
            </a:r>
            <a:r>
              <a:rPr lang="pl-PL" dirty="0" smtClean="0"/>
              <a:t>agiełło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340768"/>
            <a:ext cx="8229600" cy="4525963"/>
          </a:xfrm>
        </p:spPr>
        <p:txBody>
          <a:bodyPr/>
          <a:lstStyle/>
          <a:p>
            <a:r>
              <a:rPr lang="pl-PL" dirty="0"/>
              <a:t>Dopełnieniem podpisania aktu unii były wydarzenia roku 1386. 22 lutego do Krakowa przybył litewski książę Jagiełło. Dwa dni później przyjął chrzest, przyjmując imię Władysław i wziął ślub z 12-letnią wówczas Jadwigą. 17 marca został uroczyście koronowany na króla Polski.</a:t>
            </a:r>
          </a:p>
        </p:txBody>
      </p:sp>
      <p:sp>
        <p:nvSpPr>
          <p:cNvPr id="4" name="AutoShape 4" descr="Władysław II Jagiełło (-1434) | CiekawostkiHistoryczne.p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1280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7" descr="Władysław II Jagiełło (-1434) | CiekawostkiHistoryczne.p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9" descr="Władysław II Jagiełło (-1434) | CiekawostkiHistoryczne.p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4895850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2" descr="Władysław II Jagiełło (-1434) | CiekawostkiHistoryczne.p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881280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34" y="4881280"/>
            <a:ext cx="23336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58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hmiel Krystian\AppData\Local\Microsoft\Windows\INetCache\IE\WBLGYMMY\old-background-1350553550zpI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6"/>
            <a:ext cx="9253615" cy="691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5580112" cy="6914022"/>
          </a:xfrm>
          <a:noFill/>
        </p:spPr>
        <p:txBody>
          <a:bodyPr>
            <a:normAutofit fontScale="62500" lnSpcReduction="20000"/>
          </a:bodyPr>
          <a:lstStyle/>
          <a:p>
            <a:r>
              <a:rPr lang="pl-PL" dirty="0"/>
              <a:t>Jadwiga była najmłodszą córką króla węgierskiego Ludwika, przyszła na świat 18 lutego 1374 roku. królowa Elżbieta, obawiając się utraty władzy w Polsce, wysłała na Wawel dziesięcioletnią Jadwigę, która została koronowana na króla Polski. Elżbieta zgodziła się, by polscy dostojnicy dobrali męża Jadwidze. Prowadzili oni w tej sprawie rozmowy z wielkim księciem litewskim Jagiełłą. Równocześnie utrzymywano w mocy dawne porozumienie małżeńskie Jadwigi z Wilhelmem Habsburgiem. Książę Wilhelm przybył w 1385 roku do Krakowa, ale nie został wpuszczony na Wawel. Narzeczeni spotykali się poza murami zamku w asyście swoich dworów. Gdy projekt małżeństwa Jadwigi z Jagiełłą dojrzał do realizacji, panowie polscy odprawili Wilhelma. Wtedy młoda królowa zamierzała zbiec z Wawelu, ale ubłagana przez podskarbiego Dymitra z Goraja, po całonocnych modłach w katedrze, postanowiła jednak poddać się woli decydujących za nią polityków. W akcie tym pokazała się duchowa wielkość i dojrzałość Jadwigi, która zrezygnowała z osobistych planów,  składając tę </a:t>
            </a:r>
            <a:r>
              <a:rPr lang="pl-PL" dirty="0" err="1"/>
              <a:t>ofi</a:t>
            </a:r>
            <a:r>
              <a:rPr lang="pl-PL" dirty="0"/>
              <a:t> arę na rzecz pozyskania dla chrześcijaństwa narodu litewskiego.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091" y="0"/>
            <a:ext cx="3168352" cy="692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9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Chmiel Krystian\AppData\Local\Microsoft\Windows\INetCache\IE\ANBAL5YU\clouds-background-006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15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Jest ona patronką: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5272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Polski</a:t>
            </a:r>
          </a:p>
          <a:p>
            <a:r>
              <a:rPr lang="pl-PL" dirty="0" smtClean="0"/>
              <a:t>Śląska</a:t>
            </a:r>
          </a:p>
          <a:p>
            <a:r>
              <a:rPr lang="pl-PL" dirty="0" smtClean="0"/>
              <a:t>Wrocławia</a:t>
            </a:r>
          </a:p>
          <a:p>
            <a:r>
              <a:rPr lang="pl-PL" dirty="0" smtClean="0"/>
              <a:t>Berlina</a:t>
            </a:r>
          </a:p>
          <a:p>
            <a:r>
              <a:rPr lang="pl-PL" dirty="0" smtClean="0"/>
              <a:t>Trzebnicy</a:t>
            </a:r>
          </a:p>
          <a:p>
            <a:r>
              <a:rPr lang="pl-PL" dirty="0" smtClean="0"/>
              <a:t>Pojednania Niemców z Polakami</a:t>
            </a:r>
          </a:p>
          <a:p>
            <a:r>
              <a:rPr lang="pl-PL" dirty="0" smtClean="0"/>
              <a:t>Dnia wyboru Jana Pawła </a:t>
            </a:r>
            <a:r>
              <a:rPr lang="pl-PL" dirty="0" err="1" smtClean="0"/>
              <a:t>ll</a:t>
            </a:r>
            <a:r>
              <a:rPr lang="pl-PL" dirty="0" smtClean="0"/>
              <a:t> na stolicę Piotrowa</a:t>
            </a:r>
          </a:p>
          <a:p>
            <a:r>
              <a:rPr lang="pl-PL" dirty="0" smtClean="0"/>
              <a:t>Budujących się kościołów</a:t>
            </a:r>
          </a:p>
          <a:p>
            <a:r>
              <a:rPr lang="pl-PL" dirty="0" smtClean="0"/>
              <a:t>Opiekunką Nowożeńców, małżonków, Rodzin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24" y="1124744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2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Chmiel Krystian\AppData\Local\Microsoft\Windows\INetCache\IE\ANBAL5YU\old-background-1353057645aOm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450514" cy="692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"/>
          <a:stretch/>
        </p:blipFill>
        <p:spPr bwMode="auto">
          <a:xfrm>
            <a:off x="2295838" y="0"/>
            <a:ext cx="8046156" cy="432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-9704" y="980728"/>
            <a:ext cx="2277448" cy="452431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/>
              <a:t>Jadwiga urodziła się na zamku </a:t>
            </a:r>
            <a:r>
              <a:rPr lang="pl-PL" sz="3200" dirty="0" err="1" smtClean="0"/>
              <a:t>Andechs</a:t>
            </a:r>
            <a:r>
              <a:rPr lang="pl-PL" sz="3200" dirty="0" smtClean="0"/>
              <a:t> w Bawarii nad jeziorem </a:t>
            </a:r>
            <a:r>
              <a:rPr lang="pl-PL" sz="3200" dirty="0" err="1" smtClean="0"/>
              <a:t>Ammer</a:t>
            </a:r>
            <a:r>
              <a:rPr lang="pl-PL" sz="3200" dirty="0" smtClean="0"/>
              <a:t> około 1174 roku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37637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hmiel Krystian\AppData\Local\Microsoft\Windows\INetCache\IE\ANBAL5YU\old-parchment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09" y="1"/>
            <a:ext cx="916270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31860" y="116632"/>
            <a:ext cx="3600400" cy="1143000"/>
          </a:xfrm>
        </p:spPr>
        <p:txBody>
          <a:bodyPr/>
          <a:lstStyle/>
          <a:p>
            <a:r>
              <a:rPr lang="pl-PL" dirty="0" smtClean="0"/>
              <a:t>Św. Jadwiga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15607" y="1298545"/>
            <a:ext cx="3528392" cy="2952328"/>
          </a:xfrm>
        </p:spPr>
        <p:txBody>
          <a:bodyPr/>
          <a:lstStyle/>
          <a:p>
            <a:r>
              <a:rPr lang="pl-PL" dirty="0" smtClean="0"/>
              <a:t>Była taka dobra że finansowała rozmaite przytułki dla bezdomnych i szpitale 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4709"/>
            <a:ext cx="5453476" cy="408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16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miel Krystian\AppData\Local\Microsoft\Windows\INetCache\IE\LIBOQTR2\hintergrund-papier-grunge-alt-1585905421Qlv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17024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3812012" cy="6957392"/>
          </a:xfrm>
        </p:spPr>
        <p:txBody>
          <a:bodyPr>
            <a:normAutofit lnSpcReduction="10000"/>
          </a:bodyPr>
          <a:lstStyle/>
          <a:p>
            <a:r>
              <a:rPr lang="pl-PL" sz="2800" dirty="0"/>
              <a:t>Śmierć Jadwigi Andegaweńskiej 17 lipca 1399 roku stanowiła moment przełomowy w dziejach średniowiecznej Polski. Trzęsienie ziemi, które zburzyło misterne polityczne układy i podkopało fundamenty najwyższej władzy. O dziwo po tak ważnych zdarzeniach nie pozostał niemal żaden ślad w źródłach.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691" y="1556792"/>
            <a:ext cx="5353604" cy="357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3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314</Words>
  <Application>Microsoft Office PowerPoint</Application>
  <PresentationFormat>Pokaz na ekranie (4:3)</PresentationFormat>
  <Paragraphs>22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Święta Jadwiga</vt:lpstr>
      <vt:lpstr>Prezentacja programu PowerPoint</vt:lpstr>
      <vt:lpstr>Święta Jadwiga</vt:lpstr>
      <vt:lpstr>Władysław II Jagiełło</vt:lpstr>
      <vt:lpstr>Prezentacja programu PowerPoint</vt:lpstr>
      <vt:lpstr>Jest ona patronką:</vt:lpstr>
      <vt:lpstr>Prezentacja programu PowerPoint</vt:lpstr>
      <vt:lpstr>Św. Jadwiga</vt:lpstr>
      <vt:lpstr>Prezentacja programu PowerPoint</vt:lpstr>
      <vt:lpstr>Już od 25 października nasza szkoła przejmie jej imię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Święta Jadwiga</dc:title>
  <dc:creator>Chmiel Krystian</dc:creator>
  <cp:lastModifiedBy>Chmiel Krystian</cp:lastModifiedBy>
  <cp:revision>10</cp:revision>
  <dcterms:created xsi:type="dcterms:W3CDTF">2023-09-28T06:59:37Z</dcterms:created>
  <dcterms:modified xsi:type="dcterms:W3CDTF">2023-10-12T07:13:22Z</dcterms:modified>
</cp:coreProperties>
</file>