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7AD50044-0BCE-4C3A-8781-15DBBAACA9F4}"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DDE4567-0CE4-4E1F-AEB7-EEF9CD19AEEA}" type="slidenum">
              <a:rPr lang="pl-PL" smtClean="0"/>
              <a:t>‹#›</a:t>
            </a:fld>
            <a:endParaRPr lang="pl-PL"/>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pl-PL" smtClean="0"/>
              <a:t>Kliknij, aby edytować styl</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7AD50044-0BCE-4C3A-8781-15DBBAACA9F4}"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7AD50044-0BCE-4C3A-8781-15DBBAACA9F4}"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7AD50044-0BCE-4C3A-8781-15DBBAACA9F4}" type="datetimeFigureOut">
              <a:rPr lang="pl-PL" smtClean="0"/>
              <a:t>12.10.2023</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95" name="Title 94"/>
          <p:cNvSpPr>
            <a:spLocks noGrp="1"/>
          </p:cNvSpPr>
          <p:nvPr>
            <p:ph type="title"/>
          </p:nvPr>
        </p:nvSpPr>
        <p:spPr>
          <a:xfrm>
            <a:off x="457200" y="4463568"/>
            <a:ext cx="8305800" cy="1143000"/>
          </a:xfrm>
        </p:spPr>
        <p:txBody>
          <a:bodyPr/>
          <a:lstStyle/>
          <a:p>
            <a:r>
              <a:rPr lang="pl-PL" smtClean="0"/>
              <a:t>Kliknij, aby edytować styl</a:t>
            </a:r>
            <a:endParaRPr lang="en-US"/>
          </a:p>
        </p:txBody>
      </p:sp>
      <p:sp>
        <p:nvSpPr>
          <p:cNvPr id="2" name="Date Placeholder 1"/>
          <p:cNvSpPr>
            <a:spLocks noGrp="1"/>
          </p:cNvSpPr>
          <p:nvPr>
            <p:ph type="dt" sz="half" idx="10"/>
          </p:nvPr>
        </p:nvSpPr>
        <p:spPr/>
        <p:txBody>
          <a:bodyPr/>
          <a:lstStyle/>
          <a:p>
            <a:fld id="{7AD50044-0BCE-4C3A-8781-15DBBAACA9F4}" type="datetimeFigureOut">
              <a:rPr lang="pl-PL" smtClean="0"/>
              <a:t>12.10.2023</a:t>
            </a:fld>
            <a:endParaRPr lang="pl-PL"/>
          </a:p>
        </p:txBody>
      </p:sp>
      <p:sp>
        <p:nvSpPr>
          <p:cNvPr id="91" name="Footer Placeholder 90"/>
          <p:cNvSpPr>
            <a:spLocks noGrp="1"/>
          </p:cNvSpPr>
          <p:nvPr>
            <p:ph type="ftr" sz="quarter" idx="11"/>
          </p:nvPr>
        </p:nvSpPr>
        <p:spPr/>
        <p:txBody>
          <a:bodyPr/>
          <a:lstStyle/>
          <a:p>
            <a:endParaRPr lang="pl-PL"/>
          </a:p>
        </p:txBody>
      </p:sp>
      <p:sp>
        <p:nvSpPr>
          <p:cNvPr id="92" name="Slide Number Placeholder 91"/>
          <p:cNvSpPr>
            <a:spLocks noGrp="1"/>
          </p:cNvSpPr>
          <p:nvPr>
            <p:ph type="sldNum" sz="quarter" idx="12"/>
          </p:nvPr>
        </p:nvSpPr>
        <p:spPr/>
        <p:txBody>
          <a:bodyPr/>
          <a:lstStyle/>
          <a:p>
            <a:fld id="{1DDE4567-0CE4-4E1F-AEB7-EEF9CD19AEEA}" type="slidenum">
              <a:rPr lang="pl-PL" smtClean="0"/>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Date Placeholder 4"/>
          <p:cNvSpPr>
            <a:spLocks noGrp="1"/>
          </p:cNvSpPr>
          <p:nvPr>
            <p:ph type="dt" sz="half" idx="10"/>
          </p:nvPr>
        </p:nvSpPr>
        <p:spPr/>
        <p:txBody>
          <a:bodyPr/>
          <a:lstStyle/>
          <a:p>
            <a:fld id="{7AD50044-0BCE-4C3A-8781-15DBBAACA9F4}"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Date Placeholder 6"/>
          <p:cNvSpPr>
            <a:spLocks noGrp="1"/>
          </p:cNvSpPr>
          <p:nvPr>
            <p:ph type="dt" sz="half" idx="10"/>
          </p:nvPr>
        </p:nvSpPr>
        <p:spPr/>
        <p:txBody>
          <a:bodyPr/>
          <a:lstStyle/>
          <a:p>
            <a:fld id="{7AD50044-0BCE-4C3A-8781-15DBBAACA9F4}" type="datetimeFigureOut">
              <a:rPr lang="pl-PL" smtClean="0"/>
              <a:t>12.10.2023</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2"/>
          <p:cNvSpPr>
            <a:spLocks noGrp="1"/>
          </p:cNvSpPr>
          <p:nvPr>
            <p:ph type="dt" sz="half" idx="10"/>
          </p:nvPr>
        </p:nvSpPr>
        <p:spPr/>
        <p:txBody>
          <a:bodyPr/>
          <a:lstStyle/>
          <a:p>
            <a:fld id="{7AD50044-0BCE-4C3A-8781-15DBBAACA9F4}" type="datetimeFigureOut">
              <a:rPr lang="pl-PL" smtClean="0"/>
              <a:t>12.10.2023</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50044-0BCE-4C3A-8781-15DBBAACA9F4}" type="datetimeFigureOut">
              <a:rPr lang="pl-PL" smtClean="0"/>
              <a:t>12.10.2023</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DDE4567-0CE4-4E1F-AEB7-EEF9CD19AEEA}"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7AD50044-0BCE-4C3A-8781-15DBBAACA9F4}"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DDE4567-0CE4-4E1F-AEB7-EEF9CD19AEEA}" type="slidenum">
              <a:rPr lang="pl-PL" smtClean="0"/>
              <a:t>‹#›</a:t>
            </a:fld>
            <a:endParaRPr lang="pl-PL"/>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pl-PL" smtClean="0"/>
              <a:t>Kliknij, aby edytować styl</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a:p>
        </p:txBody>
      </p:sp>
      <p:sp>
        <p:nvSpPr>
          <p:cNvPr id="5" name="Date Placeholder 4"/>
          <p:cNvSpPr>
            <a:spLocks noGrp="1"/>
          </p:cNvSpPr>
          <p:nvPr>
            <p:ph type="dt" sz="half" idx="10"/>
          </p:nvPr>
        </p:nvSpPr>
        <p:spPr/>
        <p:txBody>
          <a:bodyPr/>
          <a:lstStyle/>
          <a:p>
            <a:fld id="{7AD50044-0BCE-4C3A-8781-15DBBAACA9F4}" type="datetimeFigureOut">
              <a:rPr lang="pl-PL" smtClean="0"/>
              <a:t>12.10.2023</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DDE4567-0CE4-4E1F-AEB7-EEF9CD19AEEA}" type="slidenum">
              <a:rPr lang="pl-PL" smtClean="0"/>
              <a:t>‹#›</a:t>
            </a:fld>
            <a:endParaRPr lang="pl-PL"/>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pl-PL" smtClean="0"/>
              <a:t>Kliknij, aby edytować styl</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pl-PL" smtClean="0"/>
              <a:t>Kliknij, aby edytować styl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7AD50044-0BCE-4C3A-8781-15DBBAACA9F4}" type="datetimeFigureOut">
              <a:rPr lang="pl-PL" smtClean="0"/>
              <a:t>12.10.2023</a:t>
            </a:fld>
            <a:endParaRPr lang="pl-PL"/>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pl-PL"/>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1DDE4567-0CE4-4E1F-AEB7-EEF9CD19AEEA}"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pPr algn="ctr"/>
            <a:r>
              <a:rPr lang="pl-PL" dirty="0" smtClean="0"/>
              <a:t>  </a:t>
            </a:r>
            <a:br>
              <a:rPr lang="pl-PL" dirty="0" smtClean="0"/>
            </a:br>
            <a:r>
              <a:rPr lang="pl-PL" dirty="0"/>
              <a:t/>
            </a:r>
            <a:br>
              <a:rPr lang="pl-PL" dirty="0"/>
            </a:br>
            <a:r>
              <a:rPr lang="pl-PL" dirty="0" smtClean="0"/>
              <a:t>Życiorys Świętej Jadwigi</a:t>
            </a:r>
            <a:endParaRPr lang="pl-PL" dirty="0"/>
          </a:p>
        </p:txBody>
      </p:sp>
      <p:sp>
        <p:nvSpPr>
          <p:cNvPr id="3" name="Podtytuł 2"/>
          <p:cNvSpPr>
            <a:spLocks noGrp="1"/>
          </p:cNvSpPr>
          <p:nvPr>
            <p:ph type="subTitle" idx="1"/>
          </p:nvPr>
        </p:nvSpPr>
        <p:spPr>
          <a:xfrm>
            <a:off x="179512" y="332656"/>
            <a:ext cx="8458200" cy="914400"/>
          </a:xfrm>
        </p:spPr>
        <p:txBody>
          <a:bodyPr/>
          <a:lstStyle/>
          <a:p>
            <a:pPr algn="ctr"/>
            <a:r>
              <a:rPr lang="pl-PL" dirty="0" smtClean="0"/>
              <a:t>Święta </a:t>
            </a:r>
            <a:r>
              <a:rPr lang="pl-PL" dirty="0"/>
              <a:t>Jadwiga Andegaweńska</a:t>
            </a:r>
          </a:p>
          <a:p>
            <a:endParaRPr lang="pl-PL" dirty="0"/>
          </a:p>
        </p:txBody>
      </p:sp>
      <p:pic>
        <p:nvPicPr>
          <p:cNvPr id="1028" name="Picture 4" descr="Ilustracj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692696"/>
            <a:ext cx="2683371"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3960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Kilka słów na początek</a:t>
            </a:r>
            <a:endParaRPr lang="pl-PL" dirty="0"/>
          </a:p>
        </p:txBody>
      </p:sp>
      <p:sp>
        <p:nvSpPr>
          <p:cNvPr id="3" name="Symbol zastępczy zawartości 2"/>
          <p:cNvSpPr>
            <a:spLocks noGrp="1"/>
          </p:cNvSpPr>
          <p:nvPr>
            <p:ph idx="1"/>
          </p:nvPr>
        </p:nvSpPr>
        <p:spPr/>
        <p:txBody>
          <a:bodyPr>
            <a:normAutofit/>
          </a:bodyPr>
          <a:lstStyle/>
          <a:p>
            <a:r>
              <a:rPr lang="pl-PL" dirty="0"/>
              <a:t>Jadwiga Andegaweńska, również królowa Jadwiga (ur. między 3 października 1373 a 18 lutego </a:t>
            </a:r>
            <a:r>
              <a:rPr lang="pl-PL" dirty="0" smtClean="0"/>
              <a:t>1374 </a:t>
            </a:r>
            <a:r>
              <a:rPr lang="pl-PL" dirty="0"/>
              <a:t>w Budzie, zm. 17 lipca 1399 w Krakowie) – królowa </a:t>
            </a:r>
            <a:r>
              <a:rPr lang="pl-PL" dirty="0" smtClean="0"/>
              <a:t>Polski </a:t>
            </a:r>
            <a:r>
              <a:rPr lang="pl-PL" dirty="0"/>
              <a:t>z dynastii Andegawenów, córka Ludwika Węgierskiego i Elżbiety Bośniaczki, w 1384 koronowana na króla </a:t>
            </a:r>
            <a:r>
              <a:rPr lang="pl-PL" dirty="0" smtClean="0"/>
              <a:t>Polski, </a:t>
            </a:r>
            <a:r>
              <a:rPr lang="pl-PL" dirty="0"/>
              <a:t>pierwsza żona króla Władysława Jagiełły, apostołka Litwy, święta Kościoła katolickiego. Jedyny polski monarcha wyniesiony na ołtarze. Choć nie otrzymała oficjalnie tego tytułu, przez część wiernych Kościoła katolickiego czczona jest jako patronka </a:t>
            </a:r>
            <a:r>
              <a:rPr lang="pl-PL" dirty="0" smtClean="0"/>
              <a:t>Polski.</a:t>
            </a:r>
            <a:endParaRPr lang="pl-PL"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4221088"/>
            <a:ext cx="1847850" cy="246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3518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effectLst/>
              </a:rPr>
              <a:t>Życiorys</a:t>
            </a:r>
            <a:br>
              <a:rPr lang="pl-PL" dirty="0">
                <a:effectLst/>
              </a:rPr>
            </a:br>
            <a:endParaRPr lang="pl-PL" dirty="0"/>
          </a:p>
        </p:txBody>
      </p:sp>
      <p:sp>
        <p:nvSpPr>
          <p:cNvPr id="3" name="Symbol zastępczy zawartości 2"/>
          <p:cNvSpPr>
            <a:spLocks noGrp="1"/>
          </p:cNvSpPr>
          <p:nvPr>
            <p:ph idx="1"/>
          </p:nvPr>
        </p:nvSpPr>
        <p:spPr/>
        <p:txBody>
          <a:bodyPr>
            <a:normAutofit/>
          </a:bodyPr>
          <a:lstStyle/>
          <a:p>
            <a:r>
              <a:rPr lang="pl-PL" dirty="0" smtClean="0"/>
              <a:t> </a:t>
            </a:r>
            <a:r>
              <a:rPr lang="pl-PL" dirty="0"/>
              <a:t>Jadwiga była ostatnim dzieckiem ze związku Ludwika Węgierskiego i Elżbiety </a:t>
            </a:r>
            <a:r>
              <a:rPr lang="pl-PL" dirty="0" smtClean="0"/>
              <a:t>Bośniaczki. </a:t>
            </a:r>
            <a:r>
              <a:rPr lang="pl-PL" dirty="0"/>
              <a:t>Data urodzin przyszłej królowej nie została odnotowana w źródłach i może być ustalona jedynie na podstawie danych pośrednich. Dawniejsza historiografia za datę narodzin Jadwigi uznawała rok 1371, opierając się na błędnym przekazie Jana </a:t>
            </a:r>
            <a:r>
              <a:rPr lang="pl-PL" dirty="0" smtClean="0"/>
              <a:t>Długosza. </a:t>
            </a:r>
            <a:r>
              <a:rPr lang="pl-PL" dirty="0"/>
              <a:t>W XX w. historycy ustalili, że w roku 1371 przyszła na świat starsza siostra Jadwigi Maria Andegaweńska, a ostatnie dziecko Ludwika Węgierskiego i Elżbiety Bośniaczki urodziło się pod koniec roku 1373 albo na początku roku </a:t>
            </a:r>
            <a:r>
              <a:rPr lang="pl-PL" dirty="0" smtClean="0"/>
              <a:t>1374</a:t>
            </a:r>
            <a:endParaRPr lang="pl-PL" dirty="0"/>
          </a:p>
        </p:txBody>
      </p:sp>
    </p:spTree>
    <p:extLst>
      <p:ext uri="{BB962C8B-B14F-4D97-AF65-F5344CB8AC3E}">
        <p14:creationId xmlns:p14="http://schemas.microsoft.com/office/powerpoint/2010/main" val="1083320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Wczesne dzieciństwo</a:t>
            </a:r>
            <a:br>
              <a:rPr lang="pl-PL" dirty="0"/>
            </a:br>
            <a:endParaRPr lang="pl-PL" dirty="0"/>
          </a:p>
        </p:txBody>
      </p:sp>
      <p:sp>
        <p:nvSpPr>
          <p:cNvPr id="3" name="Symbol zastępczy zawartości 2"/>
          <p:cNvSpPr>
            <a:spLocks noGrp="1"/>
          </p:cNvSpPr>
          <p:nvPr>
            <p:ph idx="1"/>
          </p:nvPr>
        </p:nvSpPr>
        <p:spPr/>
        <p:txBody>
          <a:bodyPr/>
          <a:lstStyle/>
          <a:p>
            <a:r>
              <a:rPr lang="pl-PL" dirty="0"/>
              <a:t>Jadwigę od dzieciństwa przygotowywano do pełnienia roli królowej poprzez wykształcenie. Pobyt w środowisku kulturalnym dworu w Budzie sprawił, że Jadwiga posiadła umiejętność czytania, znajomość języków obcych, zamiłowanie do lektury, muzyki, sztuki i </a:t>
            </a:r>
            <a:r>
              <a:rPr lang="pl-PL" dirty="0" smtClean="0"/>
              <a:t>nauki.</a:t>
            </a:r>
            <a:endParaRPr lang="pl-PL"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3933056"/>
            <a:ext cx="17145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4693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Małżeństwo z Władysławem Jagiełłą</a:t>
            </a:r>
            <a:br>
              <a:rPr lang="pl-PL" dirty="0"/>
            </a:br>
            <a:endParaRPr lang="pl-PL" dirty="0"/>
          </a:p>
        </p:txBody>
      </p:sp>
      <p:sp>
        <p:nvSpPr>
          <p:cNvPr id="3" name="Symbol zastępczy zawartości 2"/>
          <p:cNvSpPr>
            <a:spLocks noGrp="1"/>
          </p:cNvSpPr>
          <p:nvPr>
            <p:ph idx="1"/>
          </p:nvPr>
        </p:nvSpPr>
        <p:spPr/>
        <p:txBody>
          <a:bodyPr/>
          <a:lstStyle/>
          <a:p>
            <a:r>
              <a:rPr lang="pl-PL" dirty="0"/>
              <a:t>11 stycznia 1386 w Wołkowysku panowie polscy oznajmili Jagielle, że Jadwiga zgodziła się zostać jego żoną. Królowa odwołała publicznie swoje </a:t>
            </a:r>
            <a:r>
              <a:rPr lang="pl-PL" dirty="0" err="1"/>
              <a:t>sponsalia</a:t>
            </a:r>
            <a:r>
              <a:rPr lang="pl-PL" dirty="0"/>
              <a:t> z Wilhelmem. Jagiełło przybył do Krakowa, gdzie 15 lutego 1386 przyjął chrzest. 18 lutego tegoż roku Jadwiga i Jagiełło uroczyście zawarli związek małżeński w katedrze na Wawelu. Dwa tygodnie później, 4 marca w katedrze wawelskiej odbyła się uroczysta koronacja przez abp. </a:t>
            </a:r>
            <a:r>
              <a:rPr lang="pl-PL" dirty="0" err="1"/>
              <a:t>Bodzantę</a:t>
            </a:r>
            <a:r>
              <a:rPr lang="pl-PL" dirty="0"/>
              <a:t> i obecnego legata papieskiego, </a:t>
            </a:r>
            <a:r>
              <a:rPr lang="pl-PL" dirty="0" err="1"/>
              <a:t>Maffiolusa</a:t>
            </a:r>
            <a:r>
              <a:rPr lang="pl-PL" dirty="0"/>
              <a:t> de </a:t>
            </a:r>
            <a:r>
              <a:rPr lang="pl-PL" dirty="0" err="1"/>
              <a:t>Lampregnano</a:t>
            </a:r>
            <a:r>
              <a:rPr lang="pl-PL" dirty="0"/>
              <a:t>, jej męża Władysława Jagiełły, na króla Polski</a:t>
            </a:r>
          </a:p>
          <a:p>
            <a:endParaRPr lang="pl-PL"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9544" y="5085184"/>
            <a:ext cx="288607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7541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a:t>Działalność polityczna</a:t>
            </a:r>
            <a:br>
              <a:rPr lang="pl-PL" dirty="0"/>
            </a:br>
            <a:endParaRPr lang="pl-PL" dirty="0"/>
          </a:p>
        </p:txBody>
      </p:sp>
      <p:sp>
        <p:nvSpPr>
          <p:cNvPr id="3" name="Symbol zastępczy zawartości 2"/>
          <p:cNvSpPr>
            <a:spLocks noGrp="1"/>
          </p:cNvSpPr>
          <p:nvPr>
            <p:ph idx="1"/>
          </p:nvPr>
        </p:nvSpPr>
        <p:spPr>
          <a:xfrm>
            <a:off x="323528" y="980728"/>
            <a:ext cx="6912768" cy="4525963"/>
          </a:xfrm>
        </p:spPr>
        <p:txBody>
          <a:bodyPr>
            <a:normAutofit fontScale="92500" lnSpcReduction="20000"/>
          </a:bodyPr>
          <a:lstStyle/>
          <a:p>
            <a:r>
              <a:rPr lang="pl-PL" dirty="0"/>
              <a:t>Na wiosnę 1387 Jadwiga stanęła na czele wyprawy rycerstwa polskiego, której celem była rewindykacja zajętej przez Węgrów Rusi Czerwonej. 8 marca 1387 potwierdziła przywileje dla Lwowa, gwarantując mu prawo składu. Tam też 26 września 1387 złożył jej hołd lenny hospodar mołdawski Piotr I. W 1395 r. zmarła siostra Jadwigi – Maria, co osłabiło pozycję na Węgrzech jej męża Zygmunta Luksemburskiego. Aby nie psuć stosunków z Zygmuntem, Jadwiga zaprzestała używać tytułu królowej Węgier, ale się go nie zrzekła. W 1397 r. doszło do spotkania Zygmunta Luksemburskiego z Jadwigą i Władysławem Jagiełłą. Zygmunt dożywotnio odstąpił Jagielle swoje prawa do Rusi Halickiej, ten natomiast zrezygnował ze zwierzchnictwa nad Mołdawią i Podolem. Podpisano układ pokojowy, który miał obowiązywać przez szesnaście lat.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620688"/>
            <a:ext cx="1790700" cy="255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9745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  </a:t>
            </a:r>
            <a:br>
              <a:rPr lang="pl-PL" dirty="0" smtClean="0"/>
            </a:br>
            <a:r>
              <a:rPr lang="pl-PL" dirty="0"/>
              <a:t/>
            </a:r>
            <a:br>
              <a:rPr lang="pl-PL" dirty="0"/>
            </a:br>
            <a:r>
              <a:rPr lang="pl-PL" dirty="0"/>
              <a:t>Działalność kulturalna i fundacje kościelne</a:t>
            </a:r>
            <a:r>
              <a:rPr lang="pl-PL" dirty="0" smtClean="0"/>
              <a:t/>
            </a:r>
            <a:br>
              <a:rPr lang="pl-PL" dirty="0" smtClean="0"/>
            </a:br>
            <a:endParaRPr lang="pl-PL" dirty="0"/>
          </a:p>
        </p:txBody>
      </p:sp>
      <p:sp>
        <p:nvSpPr>
          <p:cNvPr id="3" name="Symbol zastępczy zawartości 2"/>
          <p:cNvSpPr>
            <a:spLocks noGrp="1"/>
          </p:cNvSpPr>
          <p:nvPr>
            <p:ph idx="1"/>
          </p:nvPr>
        </p:nvSpPr>
        <p:spPr>
          <a:xfrm>
            <a:off x="457200" y="980728"/>
            <a:ext cx="5987008" cy="5145435"/>
          </a:xfrm>
        </p:spPr>
        <p:txBody>
          <a:bodyPr>
            <a:normAutofit fontScale="92500"/>
          </a:bodyPr>
          <a:lstStyle/>
          <a:p>
            <a:r>
              <a:rPr lang="pl-PL" dirty="0"/>
              <a:t>Na swoim dworze skupiła elitę intelektualną Polski (Piotr </a:t>
            </a:r>
            <a:r>
              <a:rPr lang="pl-PL" dirty="0" err="1"/>
              <a:t>Wysz</a:t>
            </a:r>
            <a:r>
              <a:rPr lang="pl-PL" dirty="0"/>
              <a:t>, Mateusz z Krakowa, Hieronim z Pragi). Zleciła pierwsze w historii Polski tłumaczenie Księgi Psalmów na język polski (zachował się po dziś dzień egzemplarz tego dzieła znany jako Psałterz floriański).</a:t>
            </a:r>
          </a:p>
          <a:p>
            <a:endParaRPr lang="pl-PL" dirty="0"/>
          </a:p>
          <a:p>
            <a:r>
              <a:rPr lang="pl-PL" dirty="0"/>
              <a:t>Fundowała wiele nowych kościołów i uposażała już istniejące klasztory. Opiekowała się szpitalami. W 1397 założyła bursę dla polskich i litewskich studentów przy Uniwersytecie Karola w Pradze. W tym też roku uzyskała zgodę papieża na utworzenie fakultetu teologii na Akademii Krakowskiej.</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052736"/>
            <a:ext cx="172402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4705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r>
              <a:rPr lang="pl-PL" dirty="0" smtClean="0"/>
              <a:t>Wykonał: Mariusz Sobótka</a:t>
            </a:r>
            <a:endParaRPr lang="pl-PL" dirty="0"/>
          </a:p>
        </p:txBody>
      </p:sp>
    </p:spTree>
    <p:extLst>
      <p:ext uri="{BB962C8B-B14F-4D97-AF65-F5344CB8AC3E}">
        <p14:creationId xmlns:p14="http://schemas.microsoft.com/office/powerpoint/2010/main" val="186139740"/>
      </p:ext>
    </p:extLst>
  </p:cSld>
  <p:clrMapOvr>
    <a:masterClrMapping/>
  </p:clrMapOvr>
</p:sld>
</file>

<file path=ppt/theme/theme1.xml><?xml version="1.0" encoding="utf-8"?>
<a:theme xmlns:a="http://schemas.openxmlformats.org/drawingml/2006/main" name="Strzecha">
  <a:themeElements>
    <a:clrScheme name="Strzech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Średni">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rzech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43</TotalTime>
  <Words>548</Words>
  <Application>Microsoft Office PowerPoint</Application>
  <PresentationFormat>Pokaz na ekranie (4:3)</PresentationFormat>
  <Paragraphs>17</Paragraphs>
  <Slides>8</Slides>
  <Notes>0</Notes>
  <HiddenSlides>0</HiddenSlides>
  <MMClips>0</MMClips>
  <ScaleCrop>false</ScaleCrop>
  <HeadingPairs>
    <vt:vector size="4" baseType="variant">
      <vt:variant>
        <vt:lpstr>Motyw</vt:lpstr>
      </vt:variant>
      <vt:variant>
        <vt:i4>1</vt:i4>
      </vt:variant>
      <vt:variant>
        <vt:lpstr>Tytuły slajdów</vt:lpstr>
      </vt:variant>
      <vt:variant>
        <vt:i4>8</vt:i4>
      </vt:variant>
    </vt:vector>
  </HeadingPairs>
  <TitlesOfParts>
    <vt:vector size="9" baseType="lpstr">
      <vt:lpstr>Strzecha</vt:lpstr>
      <vt:lpstr>    Życiorys Świętej Jadwigi</vt:lpstr>
      <vt:lpstr>Kilka słów na początek</vt:lpstr>
      <vt:lpstr>Życiorys </vt:lpstr>
      <vt:lpstr>Wczesne dzieciństwo </vt:lpstr>
      <vt:lpstr>Małżeństwo z Władysławem Jagiełłą </vt:lpstr>
      <vt:lpstr>Działalność polityczna </vt:lpstr>
      <vt:lpstr>    Działalność kulturalna i fundacje kościelne </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Mariusz Sobótka</dc:creator>
  <cp:lastModifiedBy>Mariusz Sobótka</cp:lastModifiedBy>
  <cp:revision>5</cp:revision>
  <dcterms:created xsi:type="dcterms:W3CDTF">2023-09-28T06:59:34Z</dcterms:created>
  <dcterms:modified xsi:type="dcterms:W3CDTF">2023-10-12T07:04:44Z</dcterms:modified>
</cp:coreProperties>
</file>