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19DD-AAF9-4C9B-8CBC-6CFE061693CF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8D9A-BC7D-4BD4-9800-EF98EC7061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8570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19DD-AAF9-4C9B-8CBC-6CFE061693CF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8D9A-BC7D-4BD4-9800-EF98EC7061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1641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19DD-AAF9-4C9B-8CBC-6CFE061693CF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8D9A-BC7D-4BD4-9800-EF98EC7061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7042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19DD-AAF9-4C9B-8CBC-6CFE061693CF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8D9A-BC7D-4BD4-9800-EF98EC7061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8656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19DD-AAF9-4C9B-8CBC-6CFE061693CF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8D9A-BC7D-4BD4-9800-EF98EC7061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5449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19DD-AAF9-4C9B-8CBC-6CFE061693CF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8D9A-BC7D-4BD4-9800-EF98EC7061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3878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19DD-AAF9-4C9B-8CBC-6CFE061693CF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8D9A-BC7D-4BD4-9800-EF98EC7061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2720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19DD-AAF9-4C9B-8CBC-6CFE061693CF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8D9A-BC7D-4BD4-9800-EF98EC7061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3987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19DD-AAF9-4C9B-8CBC-6CFE061693CF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8D9A-BC7D-4BD4-9800-EF98EC7061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1951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19DD-AAF9-4C9B-8CBC-6CFE061693CF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8D9A-BC7D-4BD4-9800-EF98EC7061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8461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19DD-AAF9-4C9B-8CBC-6CFE061693CF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8D9A-BC7D-4BD4-9800-EF98EC7061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0851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B19DD-AAF9-4C9B-8CBC-6CFE061693CF}" type="datetimeFigureOut">
              <a:rPr lang="pl-PL" smtClean="0"/>
              <a:t>09.10.2023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08D9A-BC7D-4BD4-9800-EF98EC7061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229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1470025"/>
          </a:xfrm>
        </p:spPr>
        <p:txBody>
          <a:bodyPr/>
          <a:lstStyle/>
          <a:p>
            <a:r>
              <a:rPr lang="pl-PL" dirty="0" smtClean="0">
                <a:latin typeface="Algerian" panose="04020705040A02060702" pitchFamily="82" charset="0"/>
              </a:rPr>
              <a:t>Święta </a:t>
            </a:r>
            <a:r>
              <a:rPr lang="pl-PL" i="1" dirty="0" smtClean="0">
                <a:latin typeface="Algerian" panose="04020705040A02060702" pitchFamily="82" charset="0"/>
              </a:rPr>
              <a:t>królowa</a:t>
            </a:r>
            <a:r>
              <a:rPr lang="pl-PL" dirty="0" smtClean="0">
                <a:latin typeface="Algerian" panose="04020705040A02060702" pitchFamily="82" charset="0"/>
              </a:rPr>
              <a:t> Jadwiga</a:t>
            </a:r>
            <a:endParaRPr lang="pl-PL" dirty="0">
              <a:latin typeface="Algerian" panose="04020705040A02060702" pitchFamily="8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87624" y="1340768"/>
            <a:ext cx="6400800" cy="720080"/>
          </a:xfrm>
        </p:spPr>
        <p:txBody>
          <a:bodyPr/>
          <a:lstStyle/>
          <a:p>
            <a:r>
              <a:rPr lang="pl-PL" dirty="0" smtClean="0">
                <a:latin typeface="Algerian" panose="04020705040A02060702" pitchFamily="82" charset="0"/>
              </a:rPr>
              <a:t>Nasza patronka </a:t>
            </a:r>
            <a:endParaRPr lang="pl-PL" dirty="0">
              <a:latin typeface="Algerian" panose="04020705040A02060702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76872"/>
            <a:ext cx="320647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491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Miejsce pochowania Królowej Jadwigi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2890664" cy="4421088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 Została pochowana w katedrze wawelskiej. W 1979 roku została beatyfikowana, a w 1997 roku kanonizowana przez papieża Jana Pawła II.</a:t>
            </a:r>
            <a:endParaRPr lang="pl-P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04864"/>
            <a:ext cx="466337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9604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Data i miejsce narodzin Jadwigi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/>
          <a:lstStyle/>
          <a:p>
            <a:r>
              <a:rPr lang="pl-PL" dirty="0" smtClean="0"/>
              <a:t>Najprawdopodobniej urodziła się 18 lutego 1374 roku na zamku wyszehradzkim, jako córka Ludwika Węgierskiego i Elżbiety Bośniaczki.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16832"/>
            <a:ext cx="2778219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302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Kiedy odbył się ślub Jadwigi z Jagiełłą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484784"/>
            <a:ext cx="2880320" cy="4752528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18 lutego 1386 roku Jadwiga Andegaweńska, król Polski od 16 października 1384 roku, poślubiła wielkiego księcia litewskiego Władysława Jagiełłę. Uroczystość odbyła się w katedrze na Wawelu.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63888" y="1628800"/>
            <a:ext cx="521424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02176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Koronacja królowej Jadwigi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72816"/>
            <a:ext cx="3168352" cy="4536504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Jadwiga została ukoronowana na króla Polski 16 października 1384 r. w Krakowie. Koronacji dokonał arcybiskup gnieźnieński </a:t>
            </a:r>
            <a:r>
              <a:rPr lang="pl-PL" dirty="0" err="1" smtClean="0"/>
              <a:t>Bodzanta</a:t>
            </a:r>
            <a:r>
              <a:rPr lang="pl-PL" dirty="0" smtClean="0"/>
              <a:t>, koronując ją na Króla Polski.</a:t>
            </a:r>
          </a:p>
          <a:p>
            <a:r>
              <a:rPr lang="pl-PL" dirty="0" smtClean="0"/>
              <a:t>Jadwiga Andegaweńska została koronowana na króla Polski  w wieku niecałych 11 lat.</a:t>
            </a:r>
          </a:p>
          <a:p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2139990" cy="4665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5782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królowa została Świętą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3034680" cy="4853136"/>
          </a:xfrm>
        </p:spPr>
        <p:txBody>
          <a:bodyPr>
            <a:normAutofit fontScale="62500" lnSpcReduction="20000"/>
          </a:bodyPr>
          <a:lstStyle/>
          <a:p>
            <a:r>
              <a:rPr lang="pl-PL" dirty="0" smtClean="0"/>
              <a:t>Jednakże jej beatyfikacji dokonał dopiero papież Jan Paweł II w Krakowie 8 VI 1979 r., zatwierdzając publiczny kult, jakim cieszy się królowa Jadwiga „od niepamiętnych czasów”. Kanonizacja królowej Jadwigi miała miejsce również w Krakowie 8 VI 1997 r. Grób św. Jadwigi (jej relikwie) znajduje się w katedrze na Wawelu.</a:t>
            </a:r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3039385" cy="405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1169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jest atrybutem </a:t>
            </a:r>
            <a:r>
              <a:rPr lang="pl-PL" dirty="0" err="1" smtClean="0"/>
              <a:t>Św</a:t>
            </a:r>
            <a:r>
              <a:rPr lang="pl-PL" dirty="0" smtClean="0"/>
              <a:t> Jadwigi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2746648" cy="4709120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W ikonografii św. Jadwiga przedstawiana jest jako młoda mężatka w długiej sukni lub w książęcym płaszczu z diademem na głowie, czasami w habicie cysterskim. Jej atrybutami są: but w ręce, krzyż, księga, figurka Matki Bożej, makieta kościoła w dłoniach, różaniec.</a:t>
            </a:r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0848"/>
            <a:ext cx="261536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088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 czego </a:t>
            </a:r>
            <a:r>
              <a:rPr lang="pl-PL" dirty="0" err="1" smtClean="0"/>
              <a:t>zasłyneła</a:t>
            </a:r>
            <a:r>
              <a:rPr lang="pl-PL" dirty="0" smtClean="0"/>
              <a:t> Królowa Jadwiga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4709120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*Z jej polecenia dokonano tłumaczenia na język polski Biblii i dzieł religijnych. *Pomogła w odnowieniu uczelni krakowskiej - przeznaczyła na ten cel kosztowności i biżuterię. *Przez swój ślub z Jagiełłą doprowadziła do chrystianizacji Litwy. *Za jej wstawiennictwem u papieża - powstała diecezja w Wilnie.</a:t>
            </a:r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2945482" cy="4581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39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Kiedy i gdzie zmarła Królowa Jadwiga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17 lipca 1399, Kraków</a:t>
            </a:r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47900"/>
            <a:ext cx="3442353" cy="420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656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 jakim wieku zmarła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052736"/>
            <a:ext cx="2376264" cy="5102027"/>
          </a:xfrm>
        </p:spPr>
        <p:txBody>
          <a:bodyPr/>
          <a:lstStyle/>
          <a:p>
            <a:r>
              <a:rPr lang="pl-PL" dirty="0" smtClean="0"/>
              <a:t> Zmarła 8 grudnia 1431 roku w wieku 23 lat</a:t>
            </a:r>
            <a:endParaRPr lang="pl-P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132856"/>
            <a:ext cx="2585442" cy="402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5307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335</Words>
  <Application>Microsoft Office PowerPoint</Application>
  <PresentationFormat>Pokaz na ekranie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Święta królowa Jadwiga</vt:lpstr>
      <vt:lpstr>Data i miejsce narodzin Jadwigi</vt:lpstr>
      <vt:lpstr>Kiedy odbył się ślub Jadwigi z Jagiełłą</vt:lpstr>
      <vt:lpstr>Koronacja królowej Jadwigi</vt:lpstr>
      <vt:lpstr>Jak królowa została Świętą</vt:lpstr>
      <vt:lpstr>Co jest atrybutem Św Jadwigi</vt:lpstr>
      <vt:lpstr>Z czego zasłyneła Królowa Jadwiga</vt:lpstr>
      <vt:lpstr>Kiedy i gdzie zmarła Królowa Jadwiga</vt:lpstr>
      <vt:lpstr>W jakim wieku zmarła</vt:lpstr>
      <vt:lpstr>Miejsce pochowania Królowej Jadwigi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Święta królowa Jadwiga</dc:title>
  <dc:creator>Obydź Sandra</dc:creator>
  <cp:lastModifiedBy>Obydź Sandra</cp:lastModifiedBy>
  <cp:revision>4</cp:revision>
  <dcterms:created xsi:type="dcterms:W3CDTF">2023-10-09T09:52:32Z</dcterms:created>
  <dcterms:modified xsi:type="dcterms:W3CDTF">2023-10-09T10:28:24Z</dcterms:modified>
</cp:coreProperties>
</file>