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742D8-43E0-4B2F-99C0-B23857AE643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00F16-18F8-4FB5-BC87-A66BEAC07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2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418</TotalTime>
  <Words>398</Words>
  <Application>Microsoft Office PowerPoint</Application>
  <PresentationFormat>Niestandardowy</PresentationFormat>
  <Paragraphs>62</Paragraphs>
  <Slides>25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Kropla</vt:lpstr>
      <vt:lpstr>Życiorys Św. Królowej Jadwigi Patronki naszej szkoły </vt:lpstr>
      <vt:lpstr>Św. Jadwiga Wyobrażenie Marcella Bacciarellego </vt:lpstr>
      <vt:lpstr>Narodziny Jadwigi</vt:lpstr>
      <vt:lpstr>Najbliższa Rodzina Św. Jadwigi</vt:lpstr>
      <vt:lpstr>Wczesne zaręczyny Jadwigi</vt:lpstr>
      <vt:lpstr>Zaręczyny </vt:lpstr>
      <vt:lpstr>Okres przed koronacją Jadwigi </vt:lpstr>
      <vt:lpstr>Nowy Król Polski</vt:lpstr>
      <vt:lpstr>Kwestia Małżeństwa Jadwigi</vt:lpstr>
      <vt:lpstr>Władysław Jagiełło </vt:lpstr>
      <vt:lpstr>Ślub z o wiele starszą osobą </vt:lpstr>
      <vt:lpstr>Ślub Jagiełły z Jadwigą (scena z filmu Korona Królów Jagiellonowie) </vt:lpstr>
      <vt:lpstr>Działalność Polityczna</vt:lpstr>
      <vt:lpstr>Mapa polski i Litwy Xvi wieku. </vt:lpstr>
      <vt:lpstr>Działalność kulturalna i fundacje kościołów</vt:lpstr>
      <vt:lpstr>Grób św. Jadwigi</vt:lpstr>
      <vt:lpstr>Koniec Królowej Jadwigi</vt:lpstr>
      <vt:lpstr>W testamencie Królowej Jadwigi</vt:lpstr>
      <vt:lpstr>Beatyfikacja I Kanonizacja Królowej Jadwigi</vt:lpstr>
      <vt:lpstr>Zdjęcie z Beatyfikacji</vt:lpstr>
      <vt:lpstr>Ciekawostki </vt:lpstr>
      <vt:lpstr>Opowieści związane z Św. Jadwigą </vt:lpstr>
      <vt:lpstr>Cytaty Św. Jadwigi</vt:lpstr>
      <vt:lpstr>Film Na Podstawie życie Św. Jadwigi (i wojny z krzyżakami) </vt:lpstr>
      <vt:lpstr>Koniec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Życiorys Św. Królowej jadwigi</dc:title>
  <dc:creator>Radek</dc:creator>
  <cp:lastModifiedBy>Informatyka</cp:lastModifiedBy>
  <cp:revision>16</cp:revision>
  <dcterms:created xsi:type="dcterms:W3CDTF">2023-09-20T15:38:28Z</dcterms:created>
  <dcterms:modified xsi:type="dcterms:W3CDTF">2023-10-09T09:51:08Z</dcterms:modified>
</cp:coreProperties>
</file>