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56BDE2-B995-4697-9F46-1AF07058A190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FF3E0-DF5E-40F9-94E5-7C98252AC920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36781"/>
            <a:ext cx="7772400" cy="1470025"/>
          </a:xfrm>
        </p:spPr>
        <p:txBody>
          <a:bodyPr/>
          <a:lstStyle/>
          <a:p>
            <a:r>
              <a:rPr lang="pl-PL" sz="5400" dirty="0" smtClean="0"/>
              <a:t>Św. Królowa Jadwiga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Patronka naszej szkoły</a:t>
            </a:r>
            <a:endParaRPr lang="pl-PL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7"/>
            <a:ext cx="30289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6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i miejsce narodzin i śmierci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Jadwiga Andegaweńska ur. między 3 października 1373 a 18 lutego 1374 w Budzie, , zm. 17 lipca 1399 w Krakowie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07309"/>
            <a:ext cx="3024336" cy="342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83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Najmłodsze lata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Jadwiga była młodszą z sióstr dzieci Ludwika Węgierskiego i Elżbiety Bośniackiej. Jadwigę od dzieciństwa przygotowywano do pełnienia roli królowej poprzez wykształcenie. Pobyt w środowisku kulturalnym dworu w Budzie sprawił, że Jadwiga posiadła umiejętność czytania, znajomość języków obcych, zamiłowanie do lektury, muzyki, sztuki i nauki.</a:t>
            </a:r>
          </a:p>
          <a:p>
            <a:endParaRPr lang="pl-PL" dirty="0" smtClean="0"/>
          </a:p>
          <a:p>
            <a:r>
              <a:rPr lang="pl-PL" dirty="0" smtClean="0"/>
              <a:t>15 czerwca 1378 została zaręczona z ośmioletnim Wilhelmem z dynastii Habsburgów. Odbyła się nawet ceremonia zaręczyn mających charakter formalnego ślubu między dziećmi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379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Koronacja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400600" cy="5112568"/>
          </a:xfrm>
        </p:spPr>
        <p:txBody>
          <a:bodyPr>
            <a:normAutofit/>
          </a:bodyPr>
          <a:lstStyle/>
          <a:p>
            <a:r>
              <a:rPr lang="pl-PL" dirty="0" smtClean="0"/>
              <a:t>13 października 1384 przybyła Jadwiga z Węgier do Polski, na Wawel.16 października tegoż roku w Krakowie została koronowana przez arcybiskupa gnieźnieńskiego </a:t>
            </a:r>
            <a:r>
              <a:rPr lang="pl-PL" dirty="0" err="1" smtClean="0"/>
              <a:t>Bodzantę</a:t>
            </a:r>
            <a:r>
              <a:rPr lang="pl-PL" dirty="0" smtClean="0"/>
              <a:t> na króla Polski. </a:t>
            </a:r>
            <a:r>
              <a:rPr lang="pl-PL" dirty="0" smtClean="0"/>
              <a:t>To p</a:t>
            </a:r>
            <a:r>
              <a:rPr lang="pl-PL" dirty="0" smtClean="0"/>
              <a:t>ierwsza </a:t>
            </a:r>
            <a:r>
              <a:rPr lang="pl-PL" dirty="0" smtClean="0"/>
              <a:t>w historii Polski kobieta koronowana nie na królową, lecz na króla.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029478" cy="471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Małżeństwo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Kandydaturę Wilhelma Habsburga na męża Jadwigi usilnie popierał książę opolski Władysław </a:t>
            </a:r>
            <a:r>
              <a:rPr lang="pl-PL" dirty="0" err="1" smtClean="0"/>
              <a:t>Opolczyk</a:t>
            </a:r>
            <a:r>
              <a:rPr lang="pl-PL" dirty="0" smtClean="0"/>
              <a:t>, który nawet opanował 24 sierpnia 1385 zamek wawelski, przygotowując dopełnienie ceremonii małżeństwa.</a:t>
            </a:r>
          </a:p>
          <a:p>
            <a:r>
              <a:rPr lang="pl-PL" dirty="0" smtClean="0"/>
              <a:t>Panowie krakowscy mieli jednak wobec niej zupełnie inne plany, chcąc związać Polskę z Litwą, ofiarowali polską koronę wielkiemu księciu litewskiemu Jagielle, który miał przyjąć chrzest razem ze swoim państwem (unia w Krewie 14 sierpnia 1385). Jagiełło przybył do Krakowa, gdzie 15 lutego 1386 przyjął chrzest. 18 lutego tegoż roku Jadwiga i Jagiełło uroczyście zawarli związek małżeński w katedrze na Wawelu.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34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Dobroć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186808" cy="449309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Jadwiga słynęła z wielkiego miłosierdzia i wrażliwości na ludzkie cierpienie. Jest wiele legend </a:t>
            </a:r>
            <a:r>
              <a:rPr lang="pl-PL" dirty="0" smtClean="0"/>
              <a:t>pokazujących jej  </a:t>
            </a:r>
            <a:r>
              <a:rPr lang="pl-PL" dirty="0" smtClean="0"/>
              <a:t>dobro </a:t>
            </a:r>
            <a:r>
              <a:rPr lang="pl-PL" dirty="0"/>
              <a:t>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72935"/>
            <a:ext cx="3221302" cy="40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53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 królowej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Jadwiga fundowała wiele nowych kościołów i uposażała już istniejące klasztory. Opiekowała się szpitalami. W 1397 założyła bursę dla polskich i litewskich studentów przy Uniwersytecie Karola w Pradze. W tym też roku uzyskała zgodę papieża na utworzenie fakultetu teologii na Akademii Krakowskiej.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02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Śmierć królowej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8936" cy="4853135"/>
          </a:xfrm>
        </p:spPr>
        <p:txBody>
          <a:bodyPr>
            <a:normAutofit/>
          </a:bodyPr>
          <a:lstStyle/>
          <a:p>
            <a:r>
              <a:rPr lang="pl-PL" dirty="0" smtClean="0"/>
              <a:t>22 czerwca 1399 urodziła córkę Elżbietę </a:t>
            </a:r>
            <a:r>
              <a:rPr lang="pl-PL" dirty="0" err="1" smtClean="0"/>
              <a:t>Bonifację</a:t>
            </a:r>
            <a:r>
              <a:rPr lang="pl-PL" dirty="0" smtClean="0"/>
              <a:t>, która zmarła 13 lipca 1399. Jadwiga zmarła cztery dni później około godziny 13, prawdopodobnie na gorączkę połogową. Królowa Jadwiga została pochowana w katedrze wawelskiej 19 lipca tegoż roku.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97429"/>
            <a:ext cx="3071986" cy="41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6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Beatyfikacja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6510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31 maja 1979, na dwa dni przed I pielgrzymką do Polski, papież Jan Paweł II, beatyfikował ją poprzez zatwierdzenie jej publicznego kultu w archidiecezji </a:t>
            </a:r>
            <a:r>
              <a:rPr lang="pl-PL" dirty="0" smtClean="0"/>
              <a:t>krakowskiej.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34" y="2060848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01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</TotalTime>
  <Words>393</Words>
  <Application>Microsoft Office PowerPoint</Application>
  <PresentationFormat>Pokaz na ekranie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Miejski</vt:lpstr>
      <vt:lpstr>Św. Królowa Jadwiga Patronka naszej szkoły</vt:lpstr>
      <vt:lpstr>Data i miejsce narodzin i śmierci</vt:lpstr>
      <vt:lpstr>Najmłodsze lata Jadwigi</vt:lpstr>
      <vt:lpstr>Koronacja Jadwigi</vt:lpstr>
      <vt:lpstr>Małżeństwo Jadwigi</vt:lpstr>
      <vt:lpstr>Dobroć Jadwigi</vt:lpstr>
      <vt:lpstr>Pomoc królowej</vt:lpstr>
      <vt:lpstr>Śmierć królowej</vt:lpstr>
      <vt:lpstr>Beatyfikacja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Św. Królowa Jadwiga Patronka naszej szkoły</dc:title>
  <dc:creator>Aleksandra Pawłasek</dc:creator>
  <cp:lastModifiedBy>Aleksandra Pawłasek</cp:lastModifiedBy>
  <cp:revision>9</cp:revision>
  <dcterms:created xsi:type="dcterms:W3CDTF">2023-10-02T10:02:43Z</dcterms:created>
  <dcterms:modified xsi:type="dcterms:W3CDTF">2023-10-09T10:36:21Z</dcterms:modified>
</cp:coreProperties>
</file>