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3C3C-4CA4-45FD-997D-E95E1BBABA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AED994-AE74-4662-97E4-D5325345F68A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3C3C-4CA4-45FD-997D-E95E1BBABA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D994-AE74-4662-97E4-D5325345F6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3C3C-4CA4-45FD-997D-E95E1BBABA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D994-AE74-4662-97E4-D5325345F6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3C3C-4CA4-45FD-997D-E95E1BBABA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D994-AE74-4662-97E4-D5325345F6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3C3C-4CA4-45FD-997D-E95E1BBABA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D994-AE74-4662-97E4-D5325345F6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3C3C-4CA4-45FD-997D-E95E1BBABA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D994-AE74-4662-97E4-D5325345F68A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3C3C-4CA4-45FD-997D-E95E1BBABA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D994-AE74-4662-97E4-D5325345F68A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3C3C-4CA4-45FD-997D-E95E1BBABA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D994-AE74-4662-97E4-D5325345F6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3C3C-4CA4-45FD-997D-E95E1BBABA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D994-AE74-4662-97E4-D5325345F6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3C3C-4CA4-45FD-997D-E95E1BBABA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D994-AE74-4662-97E4-D5325345F6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3C3C-4CA4-45FD-997D-E95E1BBABA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D994-AE74-4662-97E4-D5325345F6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6A03C3C-4CA4-45FD-997D-E95E1BBABAA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6AED994-AE74-4662-97E4-D5325345F68A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" y="160337"/>
            <a:ext cx="5136505" cy="1324447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  <a:r>
              <a:rPr lang="pl-PL" dirty="0" smtClean="0"/>
              <a:t>Święta Jadwiga Królowa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AutoShape 2" descr="Jadwiga Andegaweńska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Jadwiga Andegaweńska – Wikipedia, wolna encyklo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Jadwiga Andegaweńska – Wikipedia, wolna encyklope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8" descr="Jadwiga Andegaweńska – Wikipedia, wolna encyklo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10" descr="Jadwiga Andegaweńska – Wikipedia, wolna encyklopedi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12" descr="Jadwiga Andegaweńska – Wikipedia, wolna encyklope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14" descr="Jadwiga Andegaweńska – Wikipedia, wolna encyklopedi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AutoShape 16" descr="Jadwiga Andegaweńska – Wikipedia, wolna encyklopedi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AutoShape 18" descr="Jadwiga Andegaweńska – Wikipedia, wolna encyklopedia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AutoShape 20" descr="Jadwiga Andegaweńska – Wikipedia, wolna encyklopedia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AutoShape 22" descr="Jadwiga Andegaweńska – Wikipedia, wolna encyklopedia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AutoShape 24" descr="Jadwiga Andegaweńska – Wikipedia, wolna encyklopedia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AutoShape 26" descr="Jadwiga Andegaweńska – Wikipedia, wolna encyklopedia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AutoShape 28" descr="Jadwiga Andegaweńska – Wikipedia, wolna encyklopedia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" name="AutoShape 30" descr="Jadwiga Andegaweńska – Wikipedia, wolna encyklopedia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" name="AutoShape 32" descr="Jadwiga Andegaweńska – Wikipedia, wolna encyklopedia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" name="AutoShape 34" descr="Jadwiga Andegaweńska – Wikipedia, wolna encyklopedia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" name="AutoShape 36" descr="Jadwiga Andegaweńska – Wikipedia, wolna encyklopedia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62" name="Picture 38" descr="Jadwiga Andegaweńska – Wikipedia, wolna encyklo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9118"/>
            <a:ext cx="2588461" cy="32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C:\Users\Obydź Bartek\Desktop\Godlo_Polski_oficjalne_m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83" y="1989137"/>
            <a:ext cx="2375783" cy="281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2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• Pochodziła z rodziny królewskiej, która miała wobec niej swoje plany, jednak życie tej młodej królewny z rodu Piastów i węgierskich Andegawenów potoczyło się zupełnie inaczej niż się spodziewano. • W planach dynastycznych tron polski nie był przeznaczony dla niej. Jednak po wczesnej śmierci swego ojca, króla Ludwika (w 1382 roku), i swej starszej siostry, Katarzyny, Jadwiga musiała opuścić dom rodzinny i jako dziesięcioletnie dziecko przyjąć koronę polską (co miało miejsce w katedrze na Wawelu 16 października 1384 roku)</a:t>
            </a:r>
          </a:p>
        </p:txBody>
      </p:sp>
      <p:pic>
        <p:nvPicPr>
          <p:cNvPr id="2050" name="Picture 2" descr="C:\Users\Obydź Bartek\Desktop\Matejko_Jadwi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48" y="1124745"/>
            <a:ext cx="151199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45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tym krótkim, lecz niełatwym, życiu poznajemy Jadwigę pełną wiary, pokoju i mądrości. Skąd czerpała siły, by nie sprzeciwiać się trudnościom i wszystko łagodnie przyjmować z ręki Pana Boga? Tę moc dawał jej Chrystus. Rozumiała dobrze miłość i ofiarę – Krzyż Chrystusa. Wraz z wiarą przywiozła ze sobą z rodzinnego dworu wizerunek Ukrzyżowanego, który został umieszczony w jednym z bocznych ołtarzy w katedrze na Wawelu, znany pod nazwą Czarnego Krucyfiksu. Często widziano ją modlącą się u stóp tego Krzyża, rozmawiającą z Chrystusem, rozważającą w Jego obecności wszystkie trudne i poważne sprawy.</a:t>
            </a:r>
          </a:p>
        </p:txBody>
      </p:sp>
      <p:pic>
        <p:nvPicPr>
          <p:cNvPr id="3074" name="Picture 2" descr="C:\Users\Obydź Bartek\Desktop\niewinna-krolowa-jadwi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433776" cy="20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Obydź Bartek\Desktop\am pro\images (2)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294689" cy="2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 woli rodziców Jadwiga miała być żoną Wilhelma Habsburga i, ale jej wyjazd do Polski i głęboka wiara sprawiły, że za najważniejszy cel uznała rozszerzanie Królestwa Bożego. Dlatego zrezygnowała z małżeństwa z człowiekiem, którego kochała. Nie było jej łatwo – malarz Jan Matejko na powyższym obrazie sportretował scenę, w której jeden z panów polskich – Dymitr z Goraja - przekonuje królową, aby nie wpuszczała na Wawel swego ukochanego Wilhelma.</a:t>
            </a:r>
          </a:p>
        </p:txBody>
      </p:sp>
      <p:pic>
        <p:nvPicPr>
          <p:cNvPr id="4098" name="Picture 2" descr="C:\Users\Obydź Bartek\Desktop\jadwiga-andegawenska-swiety-obraz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713484" cy="16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59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5157192"/>
            <a:ext cx="7185992" cy="1152168"/>
          </a:xfrm>
        </p:spPr>
        <p:txBody>
          <a:bodyPr/>
          <a:lstStyle/>
          <a:p>
            <a:r>
              <a:rPr lang="pl-PL" dirty="0"/>
              <a:t>Jadwiga zgodziła się poślubić księcia litewskiego, Jagiełłę (18 lutego 1386 roku), który sam przyjął chrzest i otworzył pogańskiej dotąd Litwie podwoje Ewangelii.</a:t>
            </a:r>
          </a:p>
        </p:txBody>
      </p:sp>
      <p:pic>
        <p:nvPicPr>
          <p:cNvPr id="5122" name="Picture 2" descr="C:\Users\Obydź Bartek\Desktop\Coat_of_arms_of_Jadwiga_of_Polan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04358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bydź Bartek\Desktop\pobrane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36712"/>
            <a:ext cx="18288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0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44208" y="188641"/>
            <a:ext cx="1785392" cy="6120720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Jadwiga słynęła z wielkiego miłosierdzia i wrażliwości na ludzkie cierpienie. Jej subtelne kobiece współczucie utrwaliła tradycja, przypisując jej znamienne słowa: “Któż im łzy powróci?”, gdy król obiecywał naprawić szkody uczynione chłopom przez swoich żołnierzy.</a:t>
            </a:r>
          </a:p>
        </p:txBody>
      </p:sp>
      <p:pic>
        <p:nvPicPr>
          <p:cNvPr id="6146" name="Picture 2" descr="C:\Users\Obydź Bartek\Desktop\Jadwig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0005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4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28184" y="260649"/>
            <a:ext cx="2664296" cy="2016223"/>
          </a:xfrm>
        </p:spPr>
        <p:txBody>
          <a:bodyPr/>
          <a:lstStyle/>
          <a:p>
            <a:r>
              <a:rPr lang="pl-PL" dirty="0"/>
              <a:t>Jej troska o ubogich została zapamiętana także w historii o odbitym w kamieniu trzewiku królowej</a:t>
            </a:r>
          </a:p>
        </p:txBody>
      </p:sp>
      <p:sp>
        <p:nvSpPr>
          <p:cNvPr id="4" name="Prostokąt 3"/>
          <p:cNvSpPr/>
          <p:nvPr/>
        </p:nvSpPr>
        <p:spPr>
          <a:xfrm>
            <a:off x="539552" y="4221088"/>
            <a:ext cx="6318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Przy budowie kościoła Karmelitów, osobiście doglądając prac, spotkała smutnego kamieniarza. - Co ci jest? - Żona ciężko chora. Dzieci czworo w domu. To jeszcze drobiazg. - Dlaczego nie leczysz żony? - A za co? Biedny jestem. Królowa zdjęła z trzewika złotą klamrę z drogimi kamieniami i dała kamieniarzowi. - Daj lekarzowi i ratuj matkę dzieciom. Królowa oparła stopę o kamień oblany wapnem. Został ślad stopy. Kamieniarz pogłębił ten ślad i z wdzięczności wmurował kamień w ścianę kościoła</a:t>
            </a:r>
            <a:endParaRPr lang="pl-PL" dirty="0"/>
          </a:p>
        </p:txBody>
      </p:sp>
      <p:pic>
        <p:nvPicPr>
          <p:cNvPr id="7170" name="Picture 2" descr="C:\Users\Obydź Bartek\Desktop\Jadwi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4050407" cy="352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79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00192" y="116633"/>
            <a:ext cx="2736304" cy="6408711"/>
          </a:xfrm>
        </p:spPr>
        <p:txBody>
          <a:bodyPr>
            <a:normAutofit lnSpcReduction="10000"/>
          </a:bodyPr>
          <a:lstStyle/>
          <a:p>
            <a:r>
              <a:rPr lang="pl-PL" dirty="0"/>
              <a:t>Jadwiga jako królowa dbała nie tylko o potrzeby materialne swoich poddanych, ale zależało jej na tym, by nie cierpieli również biedy duchowej. Wiarę traktowała jako najcenniejsze bogactwo i troszczyła się o jej rozwój. Doceniała wiedzę teologiczną, która czyni wiarę światłą i świadomą. W związku z tym była prawdziwym mecenasem studiujących duchownych.</a:t>
            </a:r>
          </a:p>
        </p:txBody>
      </p:sp>
      <p:sp>
        <p:nvSpPr>
          <p:cNvPr id="4" name="Prostokąt 3"/>
          <p:cNvSpPr/>
          <p:nvPr/>
        </p:nvSpPr>
        <p:spPr>
          <a:xfrm>
            <a:off x="539552" y="3933056"/>
            <a:ext cx="58326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1397 roku uzyskała zgodę na utworzenie Wydziału Teologicznego w Akademii w Krakowie. Z zagranicy sprowadziła na swój dwór uczonych kapłanów-profesorów. Utrzymywała osoby studiujące, a na odnowienie Akademii i erygowanie Wydziału Teologicznego przeznaczyła w testamencie wszystkie swe klejnoty. Przyczyniła się w ten sposób do przekształcenia Akademii w Uniwersytet, z czasem zwany Jagiellońskim.</a:t>
            </a:r>
            <a:endParaRPr lang="pl-PL" dirty="0"/>
          </a:p>
        </p:txBody>
      </p:sp>
      <p:pic>
        <p:nvPicPr>
          <p:cNvPr id="8194" name="Picture 2" descr="C:\Users\Obydź Bartek\Desktop\Krolowa-Jadwiga-852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4" y="548680"/>
            <a:ext cx="314908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2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4293096"/>
            <a:ext cx="7315200" cy="2016264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Jako królowa i żona pragnęła być także matką. Bóg jednak znowu dopuścił inne okoliczności. Po radosnym dla kraju okresie oczekiwania, urodziła córeczkę, </a:t>
            </a:r>
            <a:r>
              <a:rPr lang="pl-PL" dirty="0" err="1"/>
              <a:t>Bonifację</a:t>
            </a:r>
            <a:r>
              <a:rPr lang="pl-PL" dirty="0"/>
              <a:t>, która po zaledwie kilku dniach zmarła, a wkrótce po niej – 17.07.1399 roku – i ona sama. Duchowość Świętej można określić jako chrześcijańską syntezę życia modlitwy i czynu. Jej życie duchowe, apostolskie, małżeńskie i dworskie tworzyło harmonijną jedność, budzącą podziw u ludzi wszystkich epok.</a:t>
            </a:r>
          </a:p>
        </p:txBody>
      </p:sp>
      <p:pic>
        <p:nvPicPr>
          <p:cNvPr id="9218" name="Picture 2" descr="C:\Users\Obydź Bartek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9" y="980728"/>
            <a:ext cx="3716180" cy="160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Obydź Bartek\Desktop\c677d2bf-7eda-497e-995a-85d35ef84f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49496"/>
            <a:ext cx="3666146" cy="182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0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ywa">
  <a:themeElements>
    <a:clrScheme name="Perspektyw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yw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30</TotalTime>
  <Words>650</Words>
  <Application>Microsoft Office PowerPoint</Application>
  <PresentationFormat>Pokaz na ekranie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Perspektywa</vt:lpstr>
      <vt:lpstr> Święta Jadwiga Królowa </vt:lpstr>
      <vt:lpstr>a</vt:lpstr>
      <vt:lpstr>d</vt:lpstr>
      <vt:lpstr>Prezentacja programu PowerPoint</vt:lpstr>
      <vt:lpstr>.</vt:lpstr>
      <vt:lpstr>Prezentacja programu PowerPoint</vt:lpstr>
      <vt:lpstr>d</vt:lpstr>
      <vt:lpstr>d</vt:lpstr>
      <vt:lpstr>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Święta Jadwiga Królowa</dc:title>
  <dc:creator>Obydź Bartek</dc:creator>
  <cp:lastModifiedBy>Obydź Bartek</cp:lastModifiedBy>
  <cp:revision>3</cp:revision>
  <dcterms:created xsi:type="dcterms:W3CDTF">2023-10-09T09:53:47Z</dcterms:created>
  <dcterms:modified xsi:type="dcterms:W3CDTF">2023-10-09T10:25:20Z</dcterms:modified>
</cp:coreProperties>
</file>