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Lst>
  <p:sldSz cx="9144000" cy="6858000" type="screen4x3"/>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22" d="100"/>
          <a:sy n="122" d="100"/>
        </p:scale>
        <p:origin x="-1362"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slide" Target="slides/slide4.xml"/><Relationship Id="rId4" Type="http://schemas.openxmlformats.org/officeDocument/2006/relationships/slide" Target="slides/slide3.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2130425"/>
            <a:ext cx="7772400" cy="1470025"/>
          </a:xfrm>
        </p:spPr>
        <p:txBody>
          <a:bodyPr/>
          <a:lstStyle/>
          <a:p>
            <a:r>
              <a:rPr lang="pl-PL" smtClean="0"/>
              <a:t>Kliknij, aby edytować styl</a:t>
            </a:r>
            <a:endParaRPr lang="pl-PL"/>
          </a:p>
        </p:txBody>
      </p:sp>
      <p:sp>
        <p:nvSpPr>
          <p:cNvPr id="3" name="Podtytuł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l-PL" smtClean="0"/>
              <a:t>Kliknij, aby edytować styl wzorca podtytułu</a:t>
            </a:r>
            <a:endParaRPr lang="pl-PL"/>
          </a:p>
        </p:txBody>
      </p:sp>
      <p:sp>
        <p:nvSpPr>
          <p:cNvPr id="4" name="Symbol zastępczy daty 3"/>
          <p:cNvSpPr>
            <a:spLocks noGrp="1"/>
          </p:cNvSpPr>
          <p:nvPr>
            <p:ph type="dt" sz="half" idx="10"/>
          </p:nvPr>
        </p:nvSpPr>
        <p:spPr/>
        <p:txBody>
          <a:bodyPr/>
          <a:lstStyle/>
          <a:p>
            <a:fld id="{D31D5508-EE85-4632-8D03-25D3A86BC99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30951647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tytułu pionowego 2"/>
          <p:cNvSpPr>
            <a:spLocks noGrp="1"/>
          </p:cNvSpPr>
          <p:nvPr>
            <p:ph type="body" orient="vert" idx="1"/>
          </p:nvPr>
        </p:nvSpPr>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31D5508-EE85-4632-8D03-25D3A86BC99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1665208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6629400" y="274638"/>
            <a:ext cx="2057400" cy="5851525"/>
          </a:xfrm>
        </p:spPr>
        <p:txBody>
          <a:bodyPr vert="eaVert"/>
          <a:lstStyle/>
          <a:p>
            <a:r>
              <a:rPr lang="pl-PL" smtClean="0"/>
              <a:t>Kliknij, aby edytować styl</a:t>
            </a:r>
            <a:endParaRPr lang="pl-PL"/>
          </a:p>
        </p:txBody>
      </p:sp>
      <p:sp>
        <p:nvSpPr>
          <p:cNvPr id="3" name="Symbol zastępczy tytułu pionowego 2"/>
          <p:cNvSpPr>
            <a:spLocks noGrp="1"/>
          </p:cNvSpPr>
          <p:nvPr>
            <p:ph type="body" orient="vert" idx="1"/>
          </p:nvPr>
        </p:nvSpPr>
        <p:spPr>
          <a:xfrm>
            <a:off x="457200" y="274638"/>
            <a:ext cx="6019800" cy="5851525"/>
          </a:xfrm>
        </p:spPr>
        <p:txBody>
          <a:bodyPr vert="eaVert"/>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31D5508-EE85-4632-8D03-25D3A86BC99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6927379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idx="1"/>
          </p:nvPr>
        </p:nvSpPr>
        <p:spPr/>
        <p:txBody>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10"/>
          </p:nvPr>
        </p:nvSpPr>
        <p:spPr/>
        <p:txBody>
          <a:bodyPr/>
          <a:lstStyle/>
          <a:p>
            <a:fld id="{D31D5508-EE85-4632-8D03-25D3A86BC99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384946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722313" y="4406900"/>
            <a:ext cx="7772400" cy="1362075"/>
          </a:xfrm>
        </p:spPr>
        <p:txBody>
          <a:bodyPr anchor="t"/>
          <a:lstStyle>
            <a:lvl1pPr algn="l">
              <a:defRPr sz="4000" b="1" cap="all"/>
            </a:lvl1pPr>
          </a:lstStyle>
          <a:p>
            <a:r>
              <a:rPr lang="pl-PL" smtClean="0"/>
              <a:t>Kliknij, aby edytować styl</a:t>
            </a:r>
            <a:endParaRPr lang="pl-PL"/>
          </a:p>
        </p:txBody>
      </p:sp>
      <p:sp>
        <p:nvSpPr>
          <p:cNvPr id="3" name="Symbol zastępczy tekst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l-PL" smtClean="0"/>
              <a:t>Kliknij, aby edytować style wzorca tekstu</a:t>
            </a:r>
          </a:p>
        </p:txBody>
      </p:sp>
      <p:sp>
        <p:nvSpPr>
          <p:cNvPr id="4" name="Symbol zastępczy daty 3"/>
          <p:cNvSpPr>
            <a:spLocks noGrp="1"/>
          </p:cNvSpPr>
          <p:nvPr>
            <p:ph type="dt" sz="half" idx="10"/>
          </p:nvPr>
        </p:nvSpPr>
        <p:spPr/>
        <p:txBody>
          <a:bodyPr/>
          <a:lstStyle/>
          <a:p>
            <a:fld id="{D31D5508-EE85-4632-8D03-25D3A86BC99F}" type="datetimeFigureOut">
              <a:rPr lang="pl-PL" smtClean="0"/>
              <a:t>09.10.2023</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2812650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zawartośc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zawartośc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daty 4"/>
          <p:cNvSpPr>
            <a:spLocks noGrp="1"/>
          </p:cNvSpPr>
          <p:nvPr>
            <p:ph type="dt" sz="half" idx="10"/>
          </p:nvPr>
        </p:nvSpPr>
        <p:spPr/>
        <p:txBody>
          <a:bodyPr/>
          <a:lstStyle/>
          <a:p>
            <a:fld id="{D31D5508-EE85-4632-8D03-25D3A86BC99F}" type="datetimeFigureOut">
              <a:rPr lang="pl-PL" smtClean="0"/>
              <a:t>09.10.2023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25717543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lvl1pPr>
              <a:defRPr/>
            </a:lvl1pPr>
          </a:lstStyle>
          <a:p>
            <a:r>
              <a:rPr lang="pl-PL" smtClean="0"/>
              <a:t>Kliknij, aby edytować styl</a:t>
            </a:r>
            <a:endParaRPr lang="pl-PL"/>
          </a:p>
        </p:txBody>
      </p:sp>
      <p:sp>
        <p:nvSpPr>
          <p:cNvPr id="3" name="Symbol zastępczy tekst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4" name="Symbol zastępczy zawartośc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5" name="Symbol zastępczy tekst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smtClean="0"/>
              <a:t>Kliknij, aby edytować style wzorca tekstu</a:t>
            </a:r>
          </a:p>
        </p:txBody>
      </p:sp>
      <p:sp>
        <p:nvSpPr>
          <p:cNvPr id="6" name="Symbol zastępczy zawartośc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7" name="Symbol zastępczy daty 6"/>
          <p:cNvSpPr>
            <a:spLocks noGrp="1"/>
          </p:cNvSpPr>
          <p:nvPr>
            <p:ph type="dt" sz="half" idx="10"/>
          </p:nvPr>
        </p:nvSpPr>
        <p:spPr/>
        <p:txBody>
          <a:bodyPr/>
          <a:lstStyle/>
          <a:p>
            <a:fld id="{D31D5508-EE85-4632-8D03-25D3A86BC99F}" type="datetimeFigureOut">
              <a:rPr lang="pl-PL" smtClean="0"/>
              <a:t>09.10.2023</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15048867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smtClean="0"/>
              <a:t>Kliknij, aby edytować styl</a:t>
            </a:r>
            <a:endParaRPr lang="pl-PL"/>
          </a:p>
        </p:txBody>
      </p:sp>
      <p:sp>
        <p:nvSpPr>
          <p:cNvPr id="3" name="Symbol zastępczy daty 2"/>
          <p:cNvSpPr>
            <a:spLocks noGrp="1"/>
          </p:cNvSpPr>
          <p:nvPr>
            <p:ph type="dt" sz="half" idx="10"/>
          </p:nvPr>
        </p:nvSpPr>
        <p:spPr/>
        <p:txBody>
          <a:bodyPr/>
          <a:lstStyle/>
          <a:p>
            <a:fld id="{D31D5508-EE85-4632-8D03-25D3A86BC99F}" type="datetimeFigureOut">
              <a:rPr lang="pl-PL" smtClean="0"/>
              <a:t>09.10.2023</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1910309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D31D5508-EE85-4632-8D03-25D3A86BC99F}" type="datetimeFigureOut">
              <a:rPr lang="pl-PL" smtClean="0"/>
              <a:t>09.10.2023</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26258374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457200" y="273050"/>
            <a:ext cx="3008313" cy="1162050"/>
          </a:xfrm>
        </p:spPr>
        <p:txBody>
          <a:bodyPr anchor="b"/>
          <a:lstStyle>
            <a:lvl1pPr algn="l">
              <a:defRPr sz="2000" b="1"/>
            </a:lvl1pPr>
          </a:lstStyle>
          <a:p>
            <a:r>
              <a:rPr lang="pl-PL" smtClean="0"/>
              <a:t>Kliknij, aby edytować styl</a:t>
            </a:r>
            <a:endParaRPr lang="pl-PL"/>
          </a:p>
        </p:txBody>
      </p:sp>
      <p:sp>
        <p:nvSpPr>
          <p:cNvPr id="3" name="Symbol zastępczy zawartośc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tekst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D31D5508-EE85-4632-8D03-25D3A86BC99F}" type="datetimeFigureOut">
              <a:rPr lang="pl-PL" smtClean="0"/>
              <a:t>09.10.2023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41414116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1792288" y="4800600"/>
            <a:ext cx="5486400" cy="566738"/>
          </a:xfrm>
        </p:spPr>
        <p:txBody>
          <a:bodyPr anchor="b"/>
          <a:lstStyle>
            <a:lvl1pPr algn="l">
              <a:defRPr sz="2000" b="1"/>
            </a:lvl1pPr>
          </a:lstStyle>
          <a:p>
            <a:r>
              <a:rPr lang="pl-PL" smtClean="0"/>
              <a:t>Kliknij, aby edytować styl</a:t>
            </a:r>
            <a:endParaRPr lang="pl-PL"/>
          </a:p>
        </p:txBody>
      </p:sp>
      <p:sp>
        <p:nvSpPr>
          <p:cNvPr id="3" name="Symbol zastępczy obraz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l-PL" smtClean="0"/>
              <a:t>Kliknij, aby edytować style wzorca tekstu</a:t>
            </a:r>
          </a:p>
        </p:txBody>
      </p:sp>
      <p:sp>
        <p:nvSpPr>
          <p:cNvPr id="5" name="Symbol zastępczy daty 4"/>
          <p:cNvSpPr>
            <a:spLocks noGrp="1"/>
          </p:cNvSpPr>
          <p:nvPr>
            <p:ph type="dt" sz="half" idx="10"/>
          </p:nvPr>
        </p:nvSpPr>
        <p:spPr/>
        <p:txBody>
          <a:bodyPr/>
          <a:lstStyle/>
          <a:p>
            <a:fld id="{D31D5508-EE85-4632-8D03-25D3A86BC99F}" type="datetimeFigureOut">
              <a:rPr lang="pl-PL" smtClean="0"/>
              <a:t>09.10.2023</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2BA65998-65C9-40CD-B384-832FE84F7A55}" type="slidenum">
              <a:rPr lang="pl-PL" smtClean="0"/>
              <a:t>‹#›</a:t>
            </a:fld>
            <a:endParaRPr lang="pl-PL"/>
          </a:p>
        </p:txBody>
      </p:sp>
    </p:spTree>
    <p:extLst>
      <p:ext uri="{BB962C8B-B14F-4D97-AF65-F5344CB8AC3E}">
        <p14:creationId xmlns:p14="http://schemas.microsoft.com/office/powerpoint/2010/main" val="2517838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l-PL" smtClean="0"/>
              <a:t>Kliknij, aby edytować styl</a:t>
            </a:r>
            <a:endParaRPr lang="pl-PL"/>
          </a:p>
        </p:txBody>
      </p:sp>
      <p:sp>
        <p:nvSpPr>
          <p:cNvPr id="3" name="Symbol zastępczy tekst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l-PL" smtClean="0"/>
              <a:t>Kliknij, aby edytować style wzorca tekstu</a:t>
            </a:r>
          </a:p>
          <a:p>
            <a:pPr lvl="1"/>
            <a:r>
              <a:rPr lang="pl-PL" smtClean="0"/>
              <a:t>Drugi poziom</a:t>
            </a:r>
          </a:p>
          <a:p>
            <a:pPr lvl="2"/>
            <a:r>
              <a:rPr lang="pl-PL" smtClean="0"/>
              <a:t>Trzeci poziom</a:t>
            </a:r>
          </a:p>
          <a:p>
            <a:pPr lvl="3"/>
            <a:r>
              <a:rPr lang="pl-PL" smtClean="0"/>
              <a:t>Czwarty poziom</a:t>
            </a:r>
          </a:p>
          <a:p>
            <a:pPr lvl="4"/>
            <a:r>
              <a:rPr lang="pl-PL" smtClean="0"/>
              <a:t>Piąty poziom</a:t>
            </a:r>
            <a:endParaRPr lang="pl-PL"/>
          </a:p>
        </p:txBody>
      </p:sp>
      <p:sp>
        <p:nvSpPr>
          <p:cNvPr id="4" name="Symbol zastępczy daty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31D5508-EE85-4632-8D03-25D3A86BC99F}" type="datetimeFigureOut">
              <a:rPr lang="pl-PL" smtClean="0"/>
              <a:t>09.10.2023</a:t>
            </a:fld>
            <a:endParaRPr lang="pl-PL"/>
          </a:p>
        </p:txBody>
      </p:sp>
      <p:sp>
        <p:nvSpPr>
          <p:cNvPr id="5" name="Symbol zastępczy stop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A65998-65C9-40CD-B384-832FE84F7A55}" type="slidenum">
              <a:rPr lang="pl-PL" smtClean="0"/>
              <a:t>‹#›</a:t>
            </a:fld>
            <a:endParaRPr lang="pl-PL"/>
          </a:p>
        </p:txBody>
      </p:sp>
    </p:spTree>
    <p:extLst>
      <p:ext uri="{BB962C8B-B14F-4D97-AF65-F5344CB8AC3E}">
        <p14:creationId xmlns:p14="http://schemas.microsoft.com/office/powerpoint/2010/main" val="425155468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685800" y="908721"/>
            <a:ext cx="7772400" cy="360039"/>
          </a:xfrm>
        </p:spPr>
        <p:txBody>
          <a:bodyPr>
            <a:normAutofit fontScale="90000"/>
          </a:bodyPr>
          <a:lstStyle/>
          <a:p>
            <a:r>
              <a:rPr lang="pl-PL" dirty="0" smtClean="0"/>
              <a:t>Życiorys Świętej Królowej Jadwigi</a:t>
            </a:r>
            <a:endParaRPr lang="pl-PL" dirty="0"/>
          </a:p>
        </p:txBody>
      </p:sp>
      <p:sp>
        <p:nvSpPr>
          <p:cNvPr id="3" name="Podtytuł 2"/>
          <p:cNvSpPr>
            <a:spLocks noGrp="1"/>
          </p:cNvSpPr>
          <p:nvPr>
            <p:ph type="subTitle" idx="1"/>
          </p:nvPr>
        </p:nvSpPr>
        <p:spPr>
          <a:xfrm>
            <a:off x="1371600" y="2348880"/>
            <a:ext cx="6400800" cy="4032448"/>
          </a:xfrm>
        </p:spPr>
        <p:txBody>
          <a:bodyPr>
            <a:normAutofit fontScale="55000" lnSpcReduction="20000"/>
          </a:bodyPr>
          <a:lstStyle/>
          <a:p>
            <a:r>
              <a:rPr lang="pl-PL" dirty="0" smtClean="0"/>
              <a:t>Była najmłodszą córką (prawnuczką króla Władysława Łokietka) króla Węgier i Polski Ludwika I Wielkiego i Elżbiety Bośniackiej. Urodziła się 18 II 1374 r. w Budzie. W dzieciństwie została przeznaczona na żonę Wilhelma Habsburga (zaręczona w 1378 r.), przez pewien czas przebywała na dworze wiedeńskim. Po śmierci najstarszej siostry Katarzyny w 1379 r. powróciła na Węgry, aby tu przygotowywać się do objęcia w przyszłości tronu węgierskiego, kształcić się, zdobywać wiedzę. Dzięki swoim kuzynkom </a:t>
            </a:r>
            <a:r>
              <a:rPr lang="pl-PL" dirty="0" err="1" smtClean="0"/>
              <a:t>Piastównom</a:t>
            </a:r>
            <a:r>
              <a:rPr lang="pl-PL" dirty="0" smtClean="0"/>
              <a:t> Annie i Jadwidze poznała język polski i naszą kulturę. Król Ludwik wyznaczył na tron Polski swoja córkę Marię zamężną z Zygmuntem Luksemburskim. Jednakże Maria po śmierci ojca została wybrana przez Węgrów na tron węgierski. Wówczas Polacy zażądali od Elżbiety Bośniackiej, aby do Krakowa przybyła jej córka Jadwiga. Po trudnych pertraktacjach Elżbieta przyjęła warunki postawione przez stronę polską i Jadwiga została ukoronowana w katedrze wawelskiej przez arcybiskupa gnieźnieńskiego </a:t>
            </a:r>
            <a:r>
              <a:rPr lang="pl-PL" dirty="0" err="1" smtClean="0"/>
              <a:t>Bodzantę</a:t>
            </a:r>
            <a:r>
              <a:rPr lang="pl-PL" dirty="0" smtClean="0"/>
              <a:t> 15 lub 16 X 1384 r. na króla Polski. </a:t>
            </a:r>
            <a:endParaRPr lang="pl-PL" dirty="0"/>
          </a:p>
        </p:txBody>
      </p:sp>
    </p:spTree>
    <p:extLst>
      <p:ext uri="{BB962C8B-B14F-4D97-AF65-F5344CB8AC3E}">
        <p14:creationId xmlns:p14="http://schemas.microsoft.com/office/powerpoint/2010/main" val="20405642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6588224" y="1628800"/>
            <a:ext cx="2088232" cy="432048"/>
          </a:xfrm>
        </p:spPr>
        <p:txBody>
          <a:bodyPr>
            <a:normAutofit fontScale="90000"/>
          </a:bodyPr>
          <a:lstStyle/>
          <a:p>
            <a:endParaRPr lang="pl-PL" dirty="0"/>
          </a:p>
        </p:txBody>
      </p:sp>
      <p:sp>
        <p:nvSpPr>
          <p:cNvPr id="3" name="Symbol zastępczy zawartości 2"/>
          <p:cNvSpPr>
            <a:spLocks noGrp="1"/>
          </p:cNvSpPr>
          <p:nvPr>
            <p:ph idx="1"/>
          </p:nvPr>
        </p:nvSpPr>
        <p:spPr>
          <a:xfrm flipH="1">
            <a:off x="323528" y="332656"/>
            <a:ext cx="4248472" cy="1872208"/>
          </a:xfrm>
        </p:spPr>
        <p:txBody>
          <a:bodyPr>
            <a:normAutofit fontScale="62500" lnSpcReduction="20000"/>
          </a:bodyPr>
          <a:lstStyle/>
          <a:p>
            <a:pPr marL="0" indent="0">
              <a:buNone/>
            </a:pPr>
            <a:r>
              <a:rPr lang="pl-PL" dirty="0" smtClean="0"/>
              <a:t>Jadwiga pomogła </a:t>
            </a:r>
            <a:r>
              <a:rPr lang="pl-PL" dirty="0"/>
              <a:t>w odnowieniu uczelni krakowskiej - przeznaczyła na ten cel kosztowności i </a:t>
            </a:r>
            <a:r>
              <a:rPr lang="pl-PL" dirty="0" smtClean="0"/>
              <a:t>biżuterię. Przez </a:t>
            </a:r>
            <a:r>
              <a:rPr lang="pl-PL" dirty="0"/>
              <a:t>swój ślub z Jagiełłą doprowadziła do chrystianizacji </a:t>
            </a:r>
            <a:r>
              <a:rPr lang="pl-PL" dirty="0" smtClean="0"/>
              <a:t>Litwy. Za </a:t>
            </a:r>
            <a:r>
              <a:rPr lang="pl-PL" dirty="0"/>
              <a:t>jej wstawiennictwem u papieża - powstała diecezja w Wilnie.</a:t>
            </a:r>
          </a:p>
        </p:txBody>
      </p:sp>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52120" y="165660"/>
            <a:ext cx="2769096" cy="3312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Prostokąt 3"/>
          <p:cNvSpPr/>
          <p:nvPr/>
        </p:nvSpPr>
        <p:spPr>
          <a:xfrm>
            <a:off x="4860032" y="3501008"/>
            <a:ext cx="3744416" cy="2862322"/>
          </a:xfrm>
          <a:prstGeom prst="rect">
            <a:avLst/>
          </a:prstGeom>
        </p:spPr>
        <p:txBody>
          <a:bodyPr wrap="square">
            <a:spAutoFit/>
          </a:bodyPr>
          <a:lstStyle/>
          <a:p>
            <a:endParaRPr lang="pl-PL" dirty="0"/>
          </a:p>
          <a:p>
            <a:r>
              <a:rPr lang="pl-PL" dirty="0"/>
              <a:t>Fundowała wiele nowych kościołów i uposażała już istniejące klasztory. Opiekowała się szpitalami. W 1397 założyła bursę dla polskich i litewskich studentów przy Uniwersytecie Karola w Pradze. W tym też roku uzyskała zgodę papieża na utworzenie fakultetu teologii na Akademii Krakowskiej.</a:t>
            </a:r>
          </a:p>
        </p:txBody>
      </p:sp>
      <p:pic>
        <p:nvPicPr>
          <p:cNvPr id="7" name="Obraz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2852936"/>
            <a:ext cx="3960439" cy="3168352"/>
          </a:xfrm>
          <a:prstGeom prst="rect">
            <a:avLst/>
          </a:prstGeom>
        </p:spPr>
      </p:pic>
    </p:spTree>
    <p:extLst>
      <p:ext uri="{BB962C8B-B14F-4D97-AF65-F5344CB8AC3E}">
        <p14:creationId xmlns:p14="http://schemas.microsoft.com/office/powerpoint/2010/main" val="12946436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fontScale="90000"/>
          </a:bodyPr>
          <a:lstStyle/>
          <a:p>
            <a:r>
              <a:rPr lang="pl-PL" dirty="0" smtClean="0"/>
              <a:t>Jadwiga została koronowana w Krakowie przez arcybiskupa </a:t>
            </a:r>
            <a:r>
              <a:rPr lang="pl-PL" dirty="0"/>
              <a:t> </a:t>
            </a:r>
            <a:r>
              <a:rPr lang="pl-PL" dirty="0" err="1" smtClean="0"/>
              <a:t>gnieznieńskiego</a:t>
            </a:r>
            <a:endParaRPr lang="pl-PL" dirty="0"/>
          </a:p>
        </p:txBody>
      </p:sp>
      <p:pic>
        <p:nvPicPr>
          <p:cNvPr id="4" name="Symbol zastępczy zawartości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323529" y="1988840"/>
            <a:ext cx="2808311" cy="4209331"/>
          </a:xfrm>
        </p:spPr>
      </p:pic>
      <p:sp>
        <p:nvSpPr>
          <p:cNvPr id="5" name="Prostokąt 4"/>
          <p:cNvSpPr/>
          <p:nvPr/>
        </p:nvSpPr>
        <p:spPr>
          <a:xfrm>
            <a:off x="4427984" y="2413338"/>
            <a:ext cx="3672408" cy="2585323"/>
          </a:xfrm>
          <a:prstGeom prst="rect">
            <a:avLst/>
          </a:prstGeom>
        </p:spPr>
        <p:txBody>
          <a:bodyPr wrap="square">
            <a:spAutoFit/>
          </a:bodyPr>
          <a:lstStyle/>
          <a:p>
            <a:r>
              <a:rPr lang="pl-PL" dirty="0" smtClean="0"/>
              <a:t>Zmarła między </a:t>
            </a:r>
            <a:r>
              <a:rPr lang="pl-PL" dirty="0"/>
              <a:t>3 października 1373 a 18 lutego 1374 w Budzie, zm. 17 lipca 1399 w Krakowie) – królowa Polski z dynastii Andegawenów, córka Ludwika Węgierskiego i Elżbiety Bośniaczki, w 1384 koronowana na króla Polski, pierwsza żona króla Władysława Jagiełły, apostołka Litwy, święta Kościoła katolickiego.</a:t>
            </a:r>
          </a:p>
        </p:txBody>
      </p:sp>
    </p:spTree>
    <p:extLst>
      <p:ext uri="{BB962C8B-B14F-4D97-AF65-F5344CB8AC3E}">
        <p14:creationId xmlns:p14="http://schemas.microsoft.com/office/powerpoint/2010/main" val="30362024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dirty="0" smtClean="0"/>
              <a:t>Małżeństwo Jadwigi</a:t>
            </a:r>
            <a:endParaRPr lang="pl-PL" dirty="0"/>
          </a:p>
        </p:txBody>
      </p:sp>
      <p:sp>
        <p:nvSpPr>
          <p:cNvPr id="3" name="Symbol zastępczy zawartości 2"/>
          <p:cNvSpPr>
            <a:spLocks noGrp="1"/>
          </p:cNvSpPr>
          <p:nvPr>
            <p:ph idx="1"/>
          </p:nvPr>
        </p:nvSpPr>
        <p:spPr>
          <a:xfrm>
            <a:off x="457200" y="1916833"/>
            <a:ext cx="3610744" cy="2736304"/>
          </a:xfrm>
        </p:spPr>
        <p:txBody>
          <a:bodyPr>
            <a:normAutofit fontScale="62500" lnSpcReduction="20000"/>
          </a:bodyPr>
          <a:lstStyle/>
          <a:p>
            <a:pPr marL="0" indent="0">
              <a:buNone/>
            </a:pPr>
            <a:r>
              <a:rPr lang="pl-PL" dirty="0"/>
              <a:t>637 lat temu odbył się jeden z najważniejszych ślubów w historii Polski. Królowa Polski Jadwiga Andegaweńska i wielki książę litewski Władysław Jagiełło pobrali się w katedrze na Wawelu. Ona była młodziutką – ledwie trzynastoletnią – córką króla Polski i Węgier, Ludwika Andegaweńskiego.</a:t>
            </a:r>
            <a:endParaRPr lang="pl-PL" dirty="0"/>
          </a:p>
        </p:txBody>
      </p:sp>
      <p:pic>
        <p:nvPicPr>
          <p:cNvPr id="4" name="Obraz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427984" y="1556792"/>
            <a:ext cx="4320480" cy="4392488"/>
          </a:xfrm>
          <a:prstGeom prst="rect">
            <a:avLst/>
          </a:prstGeom>
        </p:spPr>
      </p:pic>
    </p:spTree>
    <p:extLst>
      <p:ext uri="{BB962C8B-B14F-4D97-AF65-F5344CB8AC3E}">
        <p14:creationId xmlns:p14="http://schemas.microsoft.com/office/powerpoint/2010/main" val="1779603710"/>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Pakiet 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TotalTime>
  <Words>298</Words>
  <Application>Microsoft Office PowerPoint</Application>
  <PresentationFormat>Pokaz na ekranie (4:3)</PresentationFormat>
  <Paragraphs>9</Paragraphs>
  <Slides>4</Slides>
  <Notes>0</Notes>
  <HiddenSlides>0</HiddenSlides>
  <MMClips>0</MMClips>
  <ScaleCrop>false</ScaleCrop>
  <HeadingPairs>
    <vt:vector size="4" baseType="variant">
      <vt:variant>
        <vt:lpstr>Motyw</vt:lpstr>
      </vt:variant>
      <vt:variant>
        <vt:i4>1</vt:i4>
      </vt:variant>
      <vt:variant>
        <vt:lpstr>Tytuły slajdów</vt:lpstr>
      </vt:variant>
      <vt:variant>
        <vt:i4>4</vt:i4>
      </vt:variant>
    </vt:vector>
  </HeadingPairs>
  <TitlesOfParts>
    <vt:vector size="5" baseType="lpstr">
      <vt:lpstr>Motyw pakietu Office</vt:lpstr>
      <vt:lpstr>Życiorys Świętej Królowej Jadwigi</vt:lpstr>
      <vt:lpstr>Prezentacja programu PowerPoint</vt:lpstr>
      <vt:lpstr>Jadwiga została koronowana w Krakowie przez arcybiskupa  gnieznieńskiego</vt:lpstr>
      <vt:lpstr>Małżeństwo Jadwigi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Życiorys Świętej Królowej Jadwigi</dc:title>
  <dc:creator>Agata Zawitowska</dc:creator>
  <cp:lastModifiedBy>Agata Zawitowska</cp:lastModifiedBy>
  <cp:revision>4</cp:revision>
  <dcterms:created xsi:type="dcterms:W3CDTF">2023-10-09T09:54:29Z</dcterms:created>
  <dcterms:modified xsi:type="dcterms:W3CDTF">2023-10-09T10:29:54Z</dcterms:modified>
</cp:coreProperties>
</file>