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12192000" cy="6858000"/>
  <p:embeddedFontLst>
    <p:embeddedFont>
      <p:font typeface="ArialMT" panose="020B0604020202020204" charset="0"/>
      <p:regular r:id="rId12"/>
    </p:embeddedFont>
    <p:embeddedFont>
      <p:font typeface="CenturyGothic" panose="020B0604020202020204" charset="0"/>
      <p:regular r:id="rId13"/>
    </p:embeddedFont>
    <p:embeddedFont>
      <p:font typeface="Cambria-Italic" panose="020B0604020202020204" charset="0"/>
      <p:italic r:id="rId14"/>
    </p:embeddedFont>
    <p:embeddedFont>
      <p:font typeface="Elephant-Italic" panose="020B0604020202020204" charset="0"/>
      <p:italic r:id="rId15"/>
    </p:embeddedFont>
    <p:embeddedFont>
      <p:font typeface="CenturyGothic-Bold" panose="020B0604020202020204" charset="0"/>
      <p:bold r:id="rId16"/>
    </p:embeddedFont>
  </p:embeddedFontLst>
  <p:defaultTextStyle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96" y="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ZSAEiO" TargetMode="External"/><Relationship Id="rId2" Type="http://schemas.openxmlformats.org/officeDocument/2006/relationships/hyperlink" Target="http://www.zsaeio.bytom.pl/zsaeio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l/vectors/czerwone-usta-lady-czarny-moda-1213161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l/vectors/moda-logo-sukienka-kobieta-kobiet-2757090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l.depositphotos.com/vector-images/modne.htm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awody.pl/ile-zarabia-projektant-mody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Freeform 10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" name="Freeform 101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" name="Freeform 102"/>
          <p:cNvSpPr/>
          <p:nvPr/>
        </p:nvSpPr>
        <p:spPr>
          <a:xfrm>
            <a:off x="2528697" y="520447"/>
            <a:ext cx="7076821" cy="5252516"/>
          </a:xfrm>
          <a:custGeom>
            <a:avLst/>
            <a:gdLst/>
            <a:ahLst/>
            <a:cxnLst/>
            <a:rect l="0" t="0" r="0" b="0"/>
            <a:pathLst>
              <a:path w="7076821" h="5252516">
                <a:moveTo>
                  <a:pt x="1520824" y="769619"/>
                </a:moveTo>
                <a:cubicBezTo>
                  <a:pt x="1563116" y="791209"/>
                  <a:pt x="2398268" y="1132205"/>
                  <a:pt x="3554730" y="1047495"/>
                </a:cubicBezTo>
                <a:cubicBezTo>
                  <a:pt x="3595497" y="1044575"/>
                  <a:pt x="3634105" y="1042669"/>
                  <a:pt x="3673348" y="1041145"/>
                </a:cubicBezTo>
                <a:cubicBezTo>
                  <a:pt x="4021073" y="1025651"/>
                  <a:pt x="4362322" y="1018032"/>
                  <a:pt x="4506213" y="999489"/>
                </a:cubicBezTo>
                <a:cubicBezTo>
                  <a:pt x="4618862" y="984757"/>
                  <a:pt x="5194808" y="859917"/>
                  <a:pt x="5363718" y="754507"/>
                </a:cubicBezTo>
                <a:cubicBezTo>
                  <a:pt x="5536437" y="646302"/>
                  <a:pt x="5699379" y="526795"/>
                  <a:pt x="5861431" y="406907"/>
                </a:cubicBezTo>
                <a:cubicBezTo>
                  <a:pt x="5931788" y="355092"/>
                  <a:pt x="6006592" y="307848"/>
                  <a:pt x="6070092" y="248412"/>
                </a:cubicBezTo>
                <a:cubicBezTo>
                  <a:pt x="6133592" y="188721"/>
                  <a:pt x="6194044" y="126745"/>
                  <a:pt x="6262750" y="71500"/>
                </a:cubicBezTo>
                <a:cubicBezTo>
                  <a:pt x="6282435" y="55625"/>
                  <a:pt x="6302121" y="38607"/>
                  <a:pt x="6330822" y="35940"/>
                </a:cubicBezTo>
                <a:cubicBezTo>
                  <a:pt x="6337299" y="35178"/>
                  <a:pt x="6344031" y="35559"/>
                  <a:pt x="6350508" y="36321"/>
                </a:cubicBezTo>
                <a:cubicBezTo>
                  <a:pt x="6357620" y="37083"/>
                  <a:pt x="6363334" y="40894"/>
                  <a:pt x="6366001" y="47244"/>
                </a:cubicBezTo>
                <a:cubicBezTo>
                  <a:pt x="6368669" y="54482"/>
                  <a:pt x="6364096" y="58674"/>
                  <a:pt x="6358762" y="62357"/>
                </a:cubicBezTo>
                <a:cubicBezTo>
                  <a:pt x="6354953" y="65024"/>
                  <a:pt x="6351270" y="69214"/>
                  <a:pt x="6346317" y="69976"/>
                </a:cubicBezTo>
                <a:cubicBezTo>
                  <a:pt x="6314947" y="74549"/>
                  <a:pt x="6303263" y="97536"/>
                  <a:pt x="6288532" y="117982"/>
                </a:cubicBezTo>
                <a:cubicBezTo>
                  <a:pt x="6282055" y="126745"/>
                  <a:pt x="6275323" y="133476"/>
                  <a:pt x="6287008" y="145923"/>
                </a:cubicBezTo>
                <a:cubicBezTo>
                  <a:pt x="6297168" y="156971"/>
                  <a:pt x="6286626" y="162559"/>
                  <a:pt x="6276085" y="165607"/>
                </a:cubicBezTo>
                <a:cubicBezTo>
                  <a:pt x="6261354" y="169799"/>
                  <a:pt x="6243955" y="169037"/>
                  <a:pt x="6227318" y="182625"/>
                </a:cubicBezTo>
                <a:cubicBezTo>
                  <a:pt x="6289674" y="183769"/>
                  <a:pt x="6316091" y="147827"/>
                  <a:pt x="6344411" y="114553"/>
                </a:cubicBezTo>
                <a:cubicBezTo>
                  <a:pt x="6354953" y="102488"/>
                  <a:pt x="6362192" y="88138"/>
                  <a:pt x="6371209" y="74549"/>
                </a:cubicBezTo>
                <a:cubicBezTo>
                  <a:pt x="6382638" y="57912"/>
                  <a:pt x="6395846" y="57150"/>
                  <a:pt x="6412484" y="71882"/>
                </a:cubicBezTo>
                <a:cubicBezTo>
                  <a:pt x="6427216" y="85089"/>
                  <a:pt x="6434328" y="83946"/>
                  <a:pt x="6439281" y="65786"/>
                </a:cubicBezTo>
                <a:cubicBezTo>
                  <a:pt x="6446900" y="37464"/>
                  <a:pt x="6464172" y="17399"/>
                  <a:pt x="6493763" y="7238"/>
                </a:cubicBezTo>
                <a:cubicBezTo>
                  <a:pt x="6500113" y="4952"/>
                  <a:pt x="6508114" y="0"/>
                  <a:pt x="6514084" y="7238"/>
                </a:cubicBezTo>
                <a:cubicBezTo>
                  <a:pt x="6519418" y="13207"/>
                  <a:pt x="6514846" y="20446"/>
                  <a:pt x="6511035" y="25781"/>
                </a:cubicBezTo>
                <a:cubicBezTo>
                  <a:pt x="6504305" y="35178"/>
                  <a:pt x="6498209" y="44195"/>
                  <a:pt x="6495542" y="55625"/>
                </a:cubicBezTo>
                <a:cubicBezTo>
                  <a:pt x="6493763" y="63119"/>
                  <a:pt x="6491859" y="71500"/>
                  <a:pt x="6497066" y="77088"/>
                </a:cubicBezTo>
                <a:cubicBezTo>
                  <a:pt x="6519036" y="101345"/>
                  <a:pt x="6503161" y="112649"/>
                  <a:pt x="6484238" y="125602"/>
                </a:cubicBezTo>
                <a:cubicBezTo>
                  <a:pt x="6458204" y="143001"/>
                  <a:pt x="6447917" y="168656"/>
                  <a:pt x="6454012" y="199263"/>
                </a:cubicBezTo>
                <a:cubicBezTo>
                  <a:pt x="6456298" y="211836"/>
                  <a:pt x="6454774" y="219328"/>
                  <a:pt x="6439281" y="218948"/>
                </a:cubicBezTo>
                <a:cubicBezTo>
                  <a:pt x="6433184" y="218948"/>
                  <a:pt x="6431787" y="223138"/>
                  <a:pt x="6429501" y="227711"/>
                </a:cubicBezTo>
                <a:cubicBezTo>
                  <a:pt x="6381114" y="334644"/>
                  <a:pt x="6311137" y="428498"/>
                  <a:pt x="6229222" y="514731"/>
                </a:cubicBezTo>
                <a:cubicBezTo>
                  <a:pt x="6162674" y="584707"/>
                  <a:pt x="6089396" y="647826"/>
                  <a:pt x="6013322" y="709040"/>
                </a:cubicBezTo>
                <a:cubicBezTo>
                  <a:pt x="6011163" y="710945"/>
                  <a:pt x="6008878" y="713232"/>
                  <a:pt x="6007734" y="717042"/>
                </a:cubicBezTo>
                <a:cubicBezTo>
                  <a:pt x="6043675" y="709421"/>
                  <a:pt x="6074663" y="693927"/>
                  <a:pt x="6104509" y="676528"/>
                </a:cubicBezTo>
                <a:cubicBezTo>
                  <a:pt x="6183757" y="630427"/>
                  <a:pt x="6250685" y="570611"/>
                  <a:pt x="6318376" y="512063"/>
                </a:cubicBezTo>
                <a:cubicBezTo>
                  <a:pt x="6359524" y="476123"/>
                  <a:pt x="6401816" y="441325"/>
                  <a:pt x="6447282" y="409575"/>
                </a:cubicBezTo>
                <a:cubicBezTo>
                  <a:pt x="6454774" y="404240"/>
                  <a:pt x="6460109" y="397509"/>
                  <a:pt x="6465316" y="390651"/>
                </a:cubicBezTo>
                <a:cubicBezTo>
                  <a:pt x="6468363" y="386842"/>
                  <a:pt x="6472173" y="383413"/>
                  <a:pt x="6478270" y="384937"/>
                </a:cubicBezTo>
                <a:cubicBezTo>
                  <a:pt x="6485762" y="386842"/>
                  <a:pt x="6486524" y="392557"/>
                  <a:pt x="6487286" y="398271"/>
                </a:cubicBezTo>
                <a:cubicBezTo>
                  <a:pt x="6489572" y="416432"/>
                  <a:pt x="6484620" y="432688"/>
                  <a:pt x="6475221" y="448182"/>
                </a:cubicBezTo>
                <a:cubicBezTo>
                  <a:pt x="6450584" y="487807"/>
                  <a:pt x="6414388" y="518540"/>
                  <a:pt x="6376923" y="547624"/>
                </a:cubicBezTo>
                <a:cubicBezTo>
                  <a:pt x="6328536" y="585088"/>
                  <a:pt x="6281673" y="623950"/>
                  <a:pt x="6239001" y="666750"/>
                </a:cubicBezTo>
                <a:cubicBezTo>
                  <a:pt x="6235954" y="669798"/>
                  <a:pt x="6230366" y="671702"/>
                  <a:pt x="6232144" y="680338"/>
                </a:cubicBezTo>
                <a:cubicBezTo>
                  <a:pt x="6259068" y="660273"/>
                  <a:pt x="6284341" y="640588"/>
                  <a:pt x="6309995" y="621664"/>
                </a:cubicBezTo>
                <a:cubicBezTo>
                  <a:pt x="6335395" y="602869"/>
                  <a:pt x="6361048" y="583945"/>
                  <a:pt x="6386321" y="565403"/>
                </a:cubicBezTo>
                <a:cubicBezTo>
                  <a:pt x="6392418" y="560832"/>
                  <a:pt x="6398895" y="554355"/>
                  <a:pt x="6407531" y="560069"/>
                </a:cubicBezTo>
                <a:cubicBezTo>
                  <a:pt x="6416547" y="565784"/>
                  <a:pt x="6415532" y="575182"/>
                  <a:pt x="6413246" y="582802"/>
                </a:cubicBezTo>
                <a:cubicBezTo>
                  <a:pt x="6406007" y="605027"/>
                  <a:pt x="6393560" y="624713"/>
                  <a:pt x="6376923" y="642112"/>
                </a:cubicBezTo>
                <a:cubicBezTo>
                  <a:pt x="6320282" y="699643"/>
                  <a:pt x="6254876" y="749173"/>
                  <a:pt x="6194044" y="802894"/>
                </a:cubicBezTo>
                <a:cubicBezTo>
                  <a:pt x="6161150" y="831976"/>
                  <a:pt x="6130924" y="862964"/>
                  <a:pt x="6102222" y="895095"/>
                </a:cubicBezTo>
                <a:cubicBezTo>
                  <a:pt x="6095746" y="902334"/>
                  <a:pt x="6096126" y="909193"/>
                  <a:pt x="6098032" y="917448"/>
                </a:cubicBezTo>
                <a:cubicBezTo>
                  <a:pt x="6105651" y="951102"/>
                  <a:pt x="6093841" y="962406"/>
                  <a:pt x="6056121" y="956056"/>
                </a:cubicBezTo>
                <a:cubicBezTo>
                  <a:pt x="6044310" y="954150"/>
                  <a:pt x="6036436" y="956056"/>
                  <a:pt x="6029197" y="963930"/>
                </a:cubicBezTo>
                <a:cubicBezTo>
                  <a:pt x="5942330" y="1062355"/>
                  <a:pt x="5839586" y="1145158"/>
                  <a:pt x="5727319" y="1218819"/>
                </a:cubicBezTo>
                <a:cubicBezTo>
                  <a:pt x="5681598" y="1248790"/>
                  <a:pt x="5634355" y="1277112"/>
                  <a:pt x="5586348" y="1303527"/>
                </a:cubicBezTo>
                <a:cubicBezTo>
                  <a:pt x="5586348" y="1305432"/>
                  <a:pt x="5586348" y="1307719"/>
                  <a:pt x="5586348" y="1309624"/>
                </a:cubicBezTo>
                <a:cubicBezTo>
                  <a:pt x="5586730" y="1312290"/>
                  <a:pt x="5587110" y="1313814"/>
                  <a:pt x="5587492" y="1316100"/>
                </a:cubicBezTo>
                <a:cubicBezTo>
                  <a:pt x="5655183" y="1275207"/>
                  <a:pt x="5721984" y="1233296"/>
                  <a:pt x="5787389" y="1188974"/>
                </a:cubicBezTo>
                <a:cubicBezTo>
                  <a:pt x="5964682" y="1069086"/>
                  <a:pt x="6133972" y="940562"/>
                  <a:pt x="6305931" y="814958"/>
                </a:cubicBezTo>
                <a:cubicBezTo>
                  <a:pt x="6363716" y="772668"/>
                  <a:pt x="6409435" y="718565"/>
                  <a:pt x="6461633" y="670940"/>
                </a:cubicBezTo>
                <a:cubicBezTo>
                  <a:pt x="6496304" y="639063"/>
                  <a:pt x="6529578" y="605789"/>
                  <a:pt x="6570091" y="579755"/>
                </a:cubicBezTo>
                <a:cubicBezTo>
                  <a:pt x="6586728" y="569213"/>
                  <a:pt x="6603999" y="559688"/>
                  <a:pt x="6626351" y="562356"/>
                </a:cubicBezTo>
                <a:cubicBezTo>
                  <a:pt x="6634987" y="563499"/>
                  <a:pt x="6644894" y="565784"/>
                  <a:pt x="6647942" y="575563"/>
                </a:cubicBezTo>
                <a:cubicBezTo>
                  <a:pt x="6650482" y="585469"/>
                  <a:pt x="6642608" y="589914"/>
                  <a:pt x="6635369" y="594106"/>
                </a:cubicBezTo>
                <a:cubicBezTo>
                  <a:pt x="6633591" y="595249"/>
                  <a:pt x="6631685" y="596773"/>
                  <a:pt x="6629781" y="596773"/>
                </a:cubicBezTo>
                <a:cubicBezTo>
                  <a:pt x="6593839" y="599058"/>
                  <a:pt x="6585584" y="627761"/>
                  <a:pt x="6568567" y="648588"/>
                </a:cubicBezTo>
                <a:cubicBezTo>
                  <a:pt x="6563233" y="655065"/>
                  <a:pt x="6562851" y="661415"/>
                  <a:pt x="6568567" y="669036"/>
                </a:cubicBezTo>
                <a:cubicBezTo>
                  <a:pt x="6578726" y="682625"/>
                  <a:pt x="6571614" y="688720"/>
                  <a:pt x="6557898" y="692403"/>
                </a:cubicBezTo>
                <a:cubicBezTo>
                  <a:pt x="6544309" y="696213"/>
                  <a:pt x="6529578" y="697357"/>
                  <a:pt x="6514846" y="706119"/>
                </a:cubicBezTo>
                <a:cubicBezTo>
                  <a:pt x="6538341" y="713232"/>
                  <a:pt x="6554596" y="705738"/>
                  <a:pt x="6569709" y="696213"/>
                </a:cubicBezTo>
                <a:cubicBezTo>
                  <a:pt x="6603619" y="675386"/>
                  <a:pt x="6625589" y="644778"/>
                  <a:pt x="6646418" y="613409"/>
                </a:cubicBezTo>
                <a:cubicBezTo>
                  <a:pt x="6650482" y="607313"/>
                  <a:pt x="6653910" y="600582"/>
                  <a:pt x="6659625" y="595630"/>
                </a:cubicBezTo>
                <a:cubicBezTo>
                  <a:pt x="6670167" y="585850"/>
                  <a:pt x="6681470" y="584707"/>
                  <a:pt x="6694423" y="596773"/>
                </a:cubicBezTo>
                <a:cubicBezTo>
                  <a:pt x="6711442" y="612648"/>
                  <a:pt x="6717410" y="611505"/>
                  <a:pt x="6723125" y="591057"/>
                </a:cubicBezTo>
                <a:cubicBezTo>
                  <a:pt x="6730619" y="563499"/>
                  <a:pt x="6747636" y="544194"/>
                  <a:pt x="6776720" y="534034"/>
                </a:cubicBezTo>
                <a:cubicBezTo>
                  <a:pt x="6782816" y="531749"/>
                  <a:pt x="6789293" y="528700"/>
                  <a:pt x="6795643" y="533653"/>
                </a:cubicBezTo>
                <a:cubicBezTo>
                  <a:pt x="6802500" y="539242"/>
                  <a:pt x="6797929" y="544957"/>
                  <a:pt x="6795261" y="550290"/>
                </a:cubicBezTo>
                <a:cubicBezTo>
                  <a:pt x="6791451" y="558545"/>
                  <a:pt x="6787007" y="566927"/>
                  <a:pt x="6783578" y="575563"/>
                </a:cubicBezTo>
                <a:cubicBezTo>
                  <a:pt x="6777482" y="589533"/>
                  <a:pt x="6776338" y="604393"/>
                  <a:pt x="6787769" y="617982"/>
                </a:cubicBezTo>
                <a:cubicBezTo>
                  <a:pt x="6796023" y="627761"/>
                  <a:pt x="6795261" y="634238"/>
                  <a:pt x="6784339" y="640969"/>
                </a:cubicBezTo>
                <a:cubicBezTo>
                  <a:pt x="6749160" y="662177"/>
                  <a:pt x="6726935" y="689737"/>
                  <a:pt x="6739000" y="732917"/>
                </a:cubicBezTo>
                <a:cubicBezTo>
                  <a:pt x="6740906" y="739013"/>
                  <a:pt x="6738620" y="744982"/>
                  <a:pt x="6731381" y="744600"/>
                </a:cubicBezTo>
                <a:cubicBezTo>
                  <a:pt x="6715506" y="743457"/>
                  <a:pt x="6712838" y="753363"/>
                  <a:pt x="6708394" y="763524"/>
                </a:cubicBezTo>
                <a:cubicBezTo>
                  <a:pt x="6664197" y="861440"/>
                  <a:pt x="6600317" y="946912"/>
                  <a:pt x="6526530" y="1027175"/>
                </a:cubicBezTo>
                <a:cubicBezTo>
                  <a:pt x="6453632" y="1106550"/>
                  <a:pt x="6371589" y="1177670"/>
                  <a:pt x="6284341" y="1245743"/>
                </a:cubicBezTo>
                <a:cubicBezTo>
                  <a:pt x="6308851" y="1243457"/>
                  <a:pt x="6340601" y="1229487"/>
                  <a:pt x="6371209" y="1213231"/>
                </a:cubicBezTo>
                <a:cubicBezTo>
                  <a:pt x="6452108" y="1169669"/>
                  <a:pt x="6518656" y="1110742"/>
                  <a:pt x="6586346" y="1052830"/>
                </a:cubicBezTo>
                <a:cubicBezTo>
                  <a:pt x="6633591" y="1012444"/>
                  <a:pt x="6679692" y="970788"/>
                  <a:pt x="6732523" y="935989"/>
                </a:cubicBezTo>
                <a:cubicBezTo>
                  <a:pt x="6738620" y="932180"/>
                  <a:pt x="6742810" y="927353"/>
                  <a:pt x="6746112" y="921257"/>
                </a:cubicBezTo>
                <a:cubicBezTo>
                  <a:pt x="6749160" y="915924"/>
                  <a:pt x="6753733" y="910970"/>
                  <a:pt x="6761607" y="913257"/>
                </a:cubicBezTo>
                <a:cubicBezTo>
                  <a:pt x="6769608" y="915924"/>
                  <a:pt x="6770370" y="922782"/>
                  <a:pt x="6770370" y="928750"/>
                </a:cubicBezTo>
                <a:cubicBezTo>
                  <a:pt x="6769226" y="951483"/>
                  <a:pt x="6762749" y="971931"/>
                  <a:pt x="6748780" y="990092"/>
                </a:cubicBezTo>
                <a:cubicBezTo>
                  <a:pt x="6721601" y="1026413"/>
                  <a:pt x="6685280" y="1054734"/>
                  <a:pt x="6649084" y="1083056"/>
                </a:cubicBezTo>
                <a:cubicBezTo>
                  <a:pt x="6598793" y="1122044"/>
                  <a:pt x="6552310" y="1164463"/>
                  <a:pt x="6510273" y="1211707"/>
                </a:cubicBezTo>
                <a:cubicBezTo>
                  <a:pt x="6540626" y="1188593"/>
                  <a:pt x="6570853" y="1165225"/>
                  <a:pt x="6601459" y="1142111"/>
                </a:cubicBezTo>
                <a:cubicBezTo>
                  <a:pt x="6624446" y="1124712"/>
                  <a:pt x="6648322" y="1108075"/>
                  <a:pt x="6671691" y="1091057"/>
                </a:cubicBezTo>
                <a:cubicBezTo>
                  <a:pt x="6677406" y="1086865"/>
                  <a:pt x="6683374" y="1082294"/>
                  <a:pt x="6691375" y="1088008"/>
                </a:cubicBezTo>
                <a:cubicBezTo>
                  <a:pt x="6698487" y="1092962"/>
                  <a:pt x="6697345" y="1100074"/>
                  <a:pt x="6695947" y="1106932"/>
                </a:cubicBezTo>
                <a:cubicBezTo>
                  <a:pt x="6690233" y="1133728"/>
                  <a:pt x="6674358" y="1155319"/>
                  <a:pt x="6654672" y="1174623"/>
                </a:cubicBezTo>
                <a:cubicBezTo>
                  <a:pt x="6630923" y="1197737"/>
                  <a:pt x="6605905" y="1219581"/>
                  <a:pt x="6580250" y="1241551"/>
                </a:cubicBezTo>
                <a:cubicBezTo>
                  <a:pt x="6607809" y="1235456"/>
                  <a:pt x="6635369" y="1229487"/>
                  <a:pt x="6663055" y="1224533"/>
                </a:cubicBezTo>
                <a:cubicBezTo>
                  <a:pt x="6650482" y="1268349"/>
                  <a:pt x="6621398" y="1277112"/>
                  <a:pt x="6595363" y="1283969"/>
                </a:cubicBezTo>
                <a:cubicBezTo>
                  <a:pt x="6560184" y="1292606"/>
                  <a:pt x="6526530" y="1303527"/>
                  <a:pt x="6493383" y="1316100"/>
                </a:cubicBezTo>
                <a:cubicBezTo>
                  <a:pt x="6479285" y="1328546"/>
                  <a:pt x="6465316" y="1340612"/>
                  <a:pt x="6451726" y="1353438"/>
                </a:cubicBezTo>
                <a:cubicBezTo>
                  <a:pt x="6437757" y="1366774"/>
                  <a:pt x="6424548" y="1379982"/>
                  <a:pt x="6411341" y="1393951"/>
                </a:cubicBezTo>
                <a:cubicBezTo>
                  <a:pt x="6401816" y="1404238"/>
                  <a:pt x="6390512" y="1412875"/>
                  <a:pt x="6401434" y="1430274"/>
                </a:cubicBezTo>
                <a:cubicBezTo>
                  <a:pt x="6406387" y="1438275"/>
                  <a:pt x="6374257" y="1481327"/>
                  <a:pt x="6364096" y="1483994"/>
                </a:cubicBezTo>
                <a:cubicBezTo>
                  <a:pt x="6362572" y="1484375"/>
                  <a:pt x="6361048" y="1484757"/>
                  <a:pt x="6359906" y="1484757"/>
                </a:cubicBezTo>
                <a:cubicBezTo>
                  <a:pt x="6338061" y="1483232"/>
                  <a:pt x="6333109" y="1496059"/>
                  <a:pt x="6332728" y="1512315"/>
                </a:cubicBezTo>
                <a:cubicBezTo>
                  <a:pt x="6332346" y="1528190"/>
                  <a:pt x="6336157" y="1547875"/>
                  <a:pt x="6306311" y="1540001"/>
                </a:cubicBezTo>
                <a:cubicBezTo>
                  <a:pt x="6302883" y="1539239"/>
                  <a:pt x="6302121" y="1541399"/>
                  <a:pt x="6300596" y="1544065"/>
                </a:cubicBezTo>
                <a:cubicBezTo>
                  <a:pt x="6268084" y="1611757"/>
                  <a:pt x="6213347" y="1663953"/>
                  <a:pt x="6159246" y="1716150"/>
                </a:cubicBezTo>
                <a:cubicBezTo>
                  <a:pt x="6156197" y="1718818"/>
                  <a:pt x="6153149" y="1721484"/>
                  <a:pt x="6150229" y="1724151"/>
                </a:cubicBezTo>
                <a:cubicBezTo>
                  <a:pt x="6206871" y="1710817"/>
                  <a:pt x="6393942" y="1693799"/>
                  <a:pt x="6448679" y="1699513"/>
                </a:cubicBezTo>
                <a:cubicBezTo>
                  <a:pt x="6497446" y="1704467"/>
                  <a:pt x="6773036" y="1622044"/>
                  <a:pt x="6830059" y="1573275"/>
                </a:cubicBezTo>
                <a:cubicBezTo>
                  <a:pt x="6837934" y="1611375"/>
                  <a:pt x="6820916" y="1626488"/>
                  <a:pt x="6807326" y="1643888"/>
                </a:cubicBezTo>
                <a:cubicBezTo>
                  <a:pt x="6788149" y="1668525"/>
                  <a:pt x="6785101" y="1685925"/>
                  <a:pt x="6821296" y="1705609"/>
                </a:cubicBezTo>
                <a:cubicBezTo>
                  <a:pt x="6925309" y="1761617"/>
                  <a:pt x="6924167" y="1763394"/>
                  <a:pt x="6826631" y="1839468"/>
                </a:cubicBezTo>
                <a:cubicBezTo>
                  <a:pt x="6822059" y="1842896"/>
                  <a:pt x="6824345" y="1853819"/>
                  <a:pt x="6823201" y="1861438"/>
                </a:cubicBezTo>
                <a:cubicBezTo>
                  <a:pt x="6848601" y="1872742"/>
                  <a:pt x="6878446" y="1843277"/>
                  <a:pt x="6908672" y="1875027"/>
                </a:cubicBezTo>
                <a:cubicBezTo>
                  <a:pt x="6778244" y="2014600"/>
                  <a:pt x="6579870" y="2147315"/>
                  <a:pt x="6400037" y="2252090"/>
                </a:cubicBezTo>
                <a:cubicBezTo>
                  <a:pt x="6545453" y="2286507"/>
                  <a:pt x="6632829" y="2165476"/>
                  <a:pt x="6739762" y="2180970"/>
                </a:cubicBezTo>
                <a:cubicBezTo>
                  <a:pt x="6792975" y="2218817"/>
                  <a:pt x="6634353" y="2280031"/>
                  <a:pt x="6785863" y="2297811"/>
                </a:cubicBezTo>
                <a:cubicBezTo>
                  <a:pt x="6720078" y="2331084"/>
                  <a:pt x="6671309" y="2363596"/>
                  <a:pt x="6625971" y="2401824"/>
                </a:cubicBezTo>
                <a:cubicBezTo>
                  <a:pt x="6545453" y="2470276"/>
                  <a:pt x="6529578" y="2515615"/>
                  <a:pt x="6566661" y="2607563"/>
                </a:cubicBezTo>
                <a:cubicBezTo>
                  <a:pt x="6591172" y="2668015"/>
                  <a:pt x="6626733" y="2723642"/>
                  <a:pt x="6595363" y="2795905"/>
                </a:cubicBezTo>
                <a:cubicBezTo>
                  <a:pt x="6573773" y="2845434"/>
                  <a:pt x="6582156" y="2877946"/>
                  <a:pt x="6663817" y="2855594"/>
                </a:cubicBezTo>
                <a:cubicBezTo>
                  <a:pt x="6751828" y="2831845"/>
                  <a:pt x="6785101" y="2876423"/>
                  <a:pt x="6762749" y="2963037"/>
                </a:cubicBezTo>
                <a:cubicBezTo>
                  <a:pt x="6748398" y="3018663"/>
                  <a:pt x="6763511" y="3036062"/>
                  <a:pt x="6823963" y="3029584"/>
                </a:cubicBezTo>
                <a:cubicBezTo>
                  <a:pt x="6890893" y="3022345"/>
                  <a:pt x="6954393" y="2986150"/>
                  <a:pt x="7037196" y="3003550"/>
                </a:cubicBezTo>
                <a:cubicBezTo>
                  <a:pt x="6971030" y="3104896"/>
                  <a:pt x="6829679" y="3076067"/>
                  <a:pt x="6752589" y="3172586"/>
                </a:cubicBezTo>
                <a:cubicBezTo>
                  <a:pt x="6844410" y="3172968"/>
                  <a:pt x="6914642" y="3172586"/>
                  <a:pt x="6982713" y="3151377"/>
                </a:cubicBezTo>
                <a:cubicBezTo>
                  <a:pt x="7011034" y="3142614"/>
                  <a:pt x="7042022" y="3133978"/>
                  <a:pt x="7057897" y="3163061"/>
                </a:cubicBezTo>
                <a:cubicBezTo>
                  <a:pt x="7076821" y="3198240"/>
                  <a:pt x="7038212" y="3211449"/>
                  <a:pt x="7015225" y="3217926"/>
                </a:cubicBezTo>
                <a:cubicBezTo>
                  <a:pt x="6950201" y="3235705"/>
                  <a:pt x="6900291" y="3277615"/>
                  <a:pt x="6846316" y="3310508"/>
                </a:cubicBezTo>
                <a:cubicBezTo>
                  <a:pt x="6727951" y="3382771"/>
                  <a:pt x="6598031" y="3442970"/>
                  <a:pt x="6497828" y="3561714"/>
                </a:cubicBezTo>
                <a:cubicBezTo>
                  <a:pt x="6623684" y="3531489"/>
                  <a:pt x="6717792" y="3460749"/>
                  <a:pt x="6835012" y="3446399"/>
                </a:cubicBezTo>
                <a:cubicBezTo>
                  <a:pt x="6733285" y="3554856"/>
                  <a:pt x="6602984" y="3625596"/>
                  <a:pt x="6479285" y="3704589"/>
                </a:cubicBezTo>
                <a:cubicBezTo>
                  <a:pt x="6444234" y="3726942"/>
                  <a:pt x="6408293" y="3742055"/>
                  <a:pt x="6400419" y="3790442"/>
                </a:cubicBezTo>
                <a:cubicBezTo>
                  <a:pt x="6384924" y="3884295"/>
                  <a:pt x="6339078" y="3962146"/>
                  <a:pt x="6240525" y="4003421"/>
                </a:cubicBezTo>
                <a:cubicBezTo>
                  <a:pt x="6239763" y="4003802"/>
                  <a:pt x="6245097" y="4017771"/>
                  <a:pt x="6248399" y="4027551"/>
                </a:cubicBezTo>
                <a:cubicBezTo>
                  <a:pt x="6308471" y="4030599"/>
                  <a:pt x="6355714" y="3974973"/>
                  <a:pt x="6432804" y="3993133"/>
                </a:cubicBezTo>
                <a:cubicBezTo>
                  <a:pt x="6359524" y="4068445"/>
                  <a:pt x="6297930" y="4136136"/>
                  <a:pt x="6193662" y="4172077"/>
                </a:cubicBezTo>
                <a:cubicBezTo>
                  <a:pt x="6110096" y="4200778"/>
                  <a:pt x="6006972" y="4217034"/>
                  <a:pt x="5946521" y="4309745"/>
                </a:cubicBezTo>
                <a:cubicBezTo>
                  <a:pt x="6016751" y="4327905"/>
                  <a:pt x="6069330" y="4305173"/>
                  <a:pt x="6121781" y="4288917"/>
                </a:cubicBezTo>
                <a:cubicBezTo>
                  <a:pt x="6202680" y="4263898"/>
                  <a:pt x="6282055" y="4235577"/>
                  <a:pt x="6362954" y="4210303"/>
                </a:cubicBezTo>
                <a:cubicBezTo>
                  <a:pt x="6393560" y="4200778"/>
                  <a:pt x="6427216" y="4193667"/>
                  <a:pt x="6446900" y="4239768"/>
                </a:cubicBezTo>
                <a:cubicBezTo>
                  <a:pt x="6344411" y="4249546"/>
                  <a:pt x="6282817" y="4311649"/>
                  <a:pt x="6218555" y="4369815"/>
                </a:cubicBezTo>
                <a:cubicBezTo>
                  <a:pt x="6182359" y="4402708"/>
                  <a:pt x="6152769" y="4446651"/>
                  <a:pt x="6087871" y="4430014"/>
                </a:cubicBezTo>
                <a:cubicBezTo>
                  <a:pt x="6053455" y="4421251"/>
                  <a:pt x="6031484" y="4445889"/>
                  <a:pt x="6035294" y="4476114"/>
                </a:cubicBezTo>
                <a:cubicBezTo>
                  <a:pt x="6048121" y="4582795"/>
                  <a:pt x="5968364" y="4620259"/>
                  <a:pt x="5885687" y="4640580"/>
                </a:cubicBezTo>
                <a:cubicBezTo>
                  <a:pt x="5729223" y="4679568"/>
                  <a:pt x="5598795" y="4770754"/>
                  <a:pt x="5446521" y="4820665"/>
                </a:cubicBezTo>
                <a:cubicBezTo>
                  <a:pt x="5298312" y="4869053"/>
                  <a:pt x="4186555" y="5093677"/>
                  <a:pt x="3904995" y="5115991"/>
                </a:cubicBezTo>
                <a:cubicBezTo>
                  <a:pt x="2182113" y="5252516"/>
                  <a:pt x="942974" y="4175505"/>
                  <a:pt x="937260" y="4160774"/>
                </a:cubicBezTo>
                <a:cubicBezTo>
                  <a:pt x="911224" y="4091558"/>
                  <a:pt x="846581" y="4061586"/>
                  <a:pt x="788035" y="4024630"/>
                </a:cubicBezTo>
                <a:cubicBezTo>
                  <a:pt x="736981" y="3991990"/>
                  <a:pt x="682625" y="3957574"/>
                  <a:pt x="661416" y="3902074"/>
                </a:cubicBezTo>
                <a:cubicBezTo>
                  <a:pt x="633476" y="3828287"/>
                  <a:pt x="712851" y="3888867"/>
                  <a:pt x="727582" y="3860418"/>
                </a:cubicBezTo>
                <a:cubicBezTo>
                  <a:pt x="697357" y="3822192"/>
                  <a:pt x="650494" y="3787012"/>
                  <a:pt x="637920" y="3743578"/>
                </a:cubicBezTo>
                <a:cubicBezTo>
                  <a:pt x="593344" y="3586226"/>
                  <a:pt x="497332" y="3471671"/>
                  <a:pt x="353822" y="3382771"/>
                </a:cubicBezTo>
                <a:cubicBezTo>
                  <a:pt x="312547" y="3357118"/>
                  <a:pt x="285369" y="3310889"/>
                  <a:pt x="229107" y="3303396"/>
                </a:cubicBezTo>
                <a:cubicBezTo>
                  <a:pt x="104013" y="3287140"/>
                  <a:pt x="143636" y="3160014"/>
                  <a:pt x="77597" y="3103752"/>
                </a:cubicBezTo>
                <a:cubicBezTo>
                  <a:pt x="65023" y="3093084"/>
                  <a:pt x="53720" y="2825750"/>
                  <a:pt x="56007" y="2811399"/>
                </a:cubicBezTo>
                <a:cubicBezTo>
                  <a:pt x="59435" y="2790570"/>
                  <a:pt x="74167" y="3017138"/>
                  <a:pt x="86995" y="2998977"/>
                </a:cubicBezTo>
                <a:cubicBezTo>
                  <a:pt x="99822" y="2980436"/>
                  <a:pt x="119507" y="2964180"/>
                  <a:pt x="109982" y="2939923"/>
                </a:cubicBezTo>
                <a:cubicBezTo>
                  <a:pt x="106298" y="2929763"/>
                  <a:pt x="108838" y="2894964"/>
                  <a:pt x="79755" y="2922524"/>
                </a:cubicBezTo>
                <a:cubicBezTo>
                  <a:pt x="0" y="2997453"/>
                  <a:pt x="87376" y="2622676"/>
                  <a:pt x="197357" y="2613151"/>
                </a:cubicBezTo>
                <a:cubicBezTo>
                  <a:pt x="157226" y="2508503"/>
                  <a:pt x="157226" y="2508503"/>
                  <a:pt x="288035" y="2494025"/>
                </a:cubicBezTo>
                <a:cubicBezTo>
                  <a:pt x="237744" y="2427477"/>
                  <a:pt x="237744" y="2410459"/>
                  <a:pt x="298576" y="2387853"/>
                </a:cubicBezTo>
                <a:cubicBezTo>
                  <a:pt x="357251" y="2365882"/>
                  <a:pt x="422148" y="2358644"/>
                  <a:pt x="476250" y="2324988"/>
                </a:cubicBezTo>
                <a:cubicBezTo>
                  <a:pt x="426338" y="2239899"/>
                  <a:pt x="412369" y="2141600"/>
                  <a:pt x="309245" y="2100071"/>
                </a:cubicBezTo>
                <a:cubicBezTo>
                  <a:pt x="292988" y="2093594"/>
                  <a:pt x="281939" y="2067940"/>
                  <a:pt x="292607" y="2053463"/>
                </a:cubicBezTo>
                <a:cubicBezTo>
                  <a:pt x="329945" y="2000123"/>
                  <a:pt x="276351" y="1898014"/>
                  <a:pt x="392683" y="1887093"/>
                </a:cubicBezTo>
                <a:cubicBezTo>
                  <a:pt x="407035" y="1885569"/>
                  <a:pt x="420242" y="1875027"/>
                  <a:pt x="408939" y="1860295"/>
                </a:cubicBezTo>
                <a:cubicBezTo>
                  <a:pt x="370078" y="1810003"/>
                  <a:pt x="417322" y="1813306"/>
                  <a:pt x="446023" y="1806956"/>
                </a:cubicBezTo>
                <a:cubicBezTo>
                  <a:pt x="480822" y="1799336"/>
                  <a:pt x="520064" y="1821307"/>
                  <a:pt x="552195" y="1794128"/>
                </a:cubicBezTo>
                <a:cubicBezTo>
                  <a:pt x="544576" y="1765300"/>
                  <a:pt x="516635" y="1765681"/>
                  <a:pt x="497078" y="1756663"/>
                </a:cubicBezTo>
                <a:cubicBezTo>
                  <a:pt x="439547" y="1729739"/>
                  <a:pt x="392683" y="1697989"/>
                  <a:pt x="390017" y="1629156"/>
                </a:cubicBezTo>
                <a:cubicBezTo>
                  <a:pt x="387857" y="1573657"/>
                  <a:pt x="381761" y="1524381"/>
                  <a:pt x="461136" y="1507363"/>
                </a:cubicBezTo>
                <a:cubicBezTo>
                  <a:pt x="473582" y="1504823"/>
                  <a:pt x="480060" y="1497583"/>
                  <a:pt x="482219" y="1488186"/>
                </a:cubicBezTo>
                <a:cubicBezTo>
                  <a:pt x="473201" y="1479042"/>
                  <a:pt x="464566" y="1469644"/>
                  <a:pt x="453898" y="1462786"/>
                </a:cubicBezTo>
                <a:cubicBezTo>
                  <a:pt x="418464" y="1440433"/>
                  <a:pt x="406273" y="1407540"/>
                  <a:pt x="395732" y="1373124"/>
                </a:cubicBezTo>
                <a:cubicBezTo>
                  <a:pt x="388873" y="1351280"/>
                  <a:pt x="381000" y="1329689"/>
                  <a:pt x="365505" y="1310767"/>
                </a:cubicBezTo>
                <a:cubicBezTo>
                  <a:pt x="356107" y="1299082"/>
                  <a:pt x="344297" y="1290319"/>
                  <a:pt x="329564" y="1285367"/>
                </a:cubicBezTo>
                <a:cubicBezTo>
                  <a:pt x="316738" y="1280921"/>
                  <a:pt x="312928" y="1274825"/>
                  <a:pt x="321691" y="1263903"/>
                </a:cubicBezTo>
                <a:cubicBezTo>
                  <a:pt x="346201" y="1232534"/>
                  <a:pt x="356107" y="1198118"/>
                  <a:pt x="339851" y="1157986"/>
                </a:cubicBezTo>
                <a:cubicBezTo>
                  <a:pt x="334898" y="1145920"/>
                  <a:pt x="338328" y="1135252"/>
                  <a:pt x="350011" y="1130807"/>
                </a:cubicBezTo>
                <a:cubicBezTo>
                  <a:pt x="398779" y="1111503"/>
                  <a:pt x="410845" y="1066800"/>
                  <a:pt x="431673" y="1029081"/>
                </a:cubicBezTo>
                <a:cubicBezTo>
                  <a:pt x="461136" y="975359"/>
                  <a:pt x="487933" y="920495"/>
                  <a:pt x="508380" y="862202"/>
                </a:cubicBezTo>
                <a:cubicBezTo>
                  <a:pt x="520445" y="827405"/>
                  <a:pt x="532129" y="792988"/>
                  <a:pt x="523875" y="754507"/>
                </a:cubicBezTo>
                <a:cubicBezTo>
                  <a:pt x="521970" y="744982"/>
                  <a:pt x="525398" y="737107"/>
                  <a:pt x="530225" y="729869"/>
                </a:cubicBezTo>
                <a:cubicBezTo>
                  <a:pt x="551053" y="698500"/>
                  <a:pt x="548385" y="665225"/>
                  <a:pt x="532510" y="630808"/>
                </a:cubicBezTo>
                <a:cubicBezTo>
                  <a:pt x="522732" y="609981"/>
                  <a:pt x="523875" y="607313"/>
                  <a:pt x="548767" y="608075"/>
                </a:cubicBezTo>
                <a:cubicBezTo>
                  <a:pt x="599439" y="609219"/>
                  <a:pt x="649732" y="611124"/>
                  <a:pt x="699516" y="604646"/>
                </a:cubicBezTo>
                <a:cubicBezTo>
                  <a:pt x="755523" y="597534"/>
                  <a:pt x="773683" y="580898"/>
                  <a:pt x="731266" y="532892"/>
                </a:cubicBezTo>
                <a:cubicBezTo>
                  <a:pt x="722248" y="522605"/>
                  <a:pt x="714375" y="511301"/>
                  <a:pt x="710183" y="498475"/>
                </a:cubicBezTo>
                <a:cubicBezTo>
                  <a:pt x="707135" y="488188"/>
                  <a:pt x="709803" y="481075"/>
                  <a:pt x="718820" y="476123"/>
                </a:cubicBezTo>
                <a:cubicBezTo>
                  <a:pt x="729487" y="470026"/>
                  <a:pt x="735075" y="478408"/>
                  <a:pt x="741172" y="484505"/>
                </a:cubicBezTo>
                <a:cubicBezTo>
                  <a:pt x="774064" y="517017"/>
                  <a:pt x="815212" y="539242"/>
                  <a:pt x="854456" y="563880"/>
                </a:cubicBezTo>
                <a:cubicBezTo>
                  <a:pt x="910843" y="599439"/>
                  <a:pt x="970153" y="630808"/>
                  <a:pt x="1020444" y="673862"/>
                </a:cubicBezTo>
                <a:cubicBezTo>
                  <a:pt x="1033272" y="684911"/>
                  <a:pt x="1054099" y="676528"/>
                  <a:pt x="1055624" y="657987"/>
                </a:cubicBezTo>
                <a:cubicBezTo>
                  <a:pt x="1057020" y="639444"/>
                  <a:pt x="1067307" y="639444"/>
                  <a:pt x="1082420" y="644017"/>
                </a:cubicBezTo>
                <a:cubicBezTo>
                  <a:pt x="1100581" y="649350"/>
                  <a:pt x="1118743" y="654684"/>
                  <a:pt x="1136395" y="660653"/>
                </a:cubicBezTo>
                <a:cubicBezTo>
                  <a:pt x="1154937" y="667131"/>
                  <a:pt x="1163319" y="680719"/>
                  <a:pt x="1165224" y="697738"/>
                </a:cubicBezTo>
                <a:cubicBezTo>
                  <a:pt x="1165860" y="704214"/>
                  <a:pt x="1165479" y="712088"/>
                  <a:pt x="1158748" y="713232"/>
                </a:cubicBezTo>
                <a:cubicBezTo>
                  <a:pt x="1130807" y="718184"/>
                  <a:pt x="1219962" y="696594"/>
                  <a:pt x="1228979" y="681482"/>
                </a:cubicBezTo>
                <a:cubicBezTo>
                  <a:pt x="1229360" y="680719"/>
                  <a:pt x="1452753" y="735202"/>
                  <a:pt x="1520824" y="769619"/>
                </a:cubicBezTo>
                <a:close/>
                <a:moveTo>
                  <a:pt x="6164198" y="1358011"/>
                </a:moveTo>
                <a:cubicBezTo>
                  <a:pt x="6171692" y="1351661"/>
                  <a:pt x="6179693" y="1345564"/>
                  <a:pt x="6187185" y="1338707"/>
                </a:cubicBezTo>
                <a:cubicBezTo>
                  <a:pt x="6186043" y="1337182"/>
                  <a:pt x="6184519" y="1335786"/>
                  <a:pt x="6183503" y="1334262"/>
                </a:cubicBezTo>
                <a:cubicBezTo>
                  <a:pt x="6168009" y="1344802"/>
                  <a:pt x="6152514" y="1355344"/>
                  <a:pt x="6136894" y="1366012"/>
                </a:cubicBezTo>
                <a:cubicBezTo>
                  <a:pt x="6145657" y="1363344"/>
                  <a:pt x="6155055" y="1360677"/>
                  <a:pt x="6164198" y="1358011"/>
                </a:cubicBezTo>
                <a:close/>
                <a:moveTo>
                  <a:pt x="5905246" y="803656"/>
                </a:moveTo>
                <a:cubicBezTo>
                  <a:pt x="5812282" y="867156"/>
                  <a:pt x="5719318" y="931037"/>
                  <a:pt x="5626354" y="994663"/>
                </a:cubicBezTo>
                <a:cubicBezTo>
                  <a:pt x="5627878" y="996061"/>
                  <a:pt x="5629021" y="997584"/>
                  <a:pt x="5630545" y="999108"/>
                </a:cubicBezTo>
                <a:cubicBezTo>
                  <a:pt x="5732653" y="945388"/>
                  <a:pt x="5828919" y="885698"/>
                  <a:pt x="5905246" y="803656"/>
                </a:cubicBezTo>
                <a:close/>
              </a:path>
            </a:pathLst>
          </a:custGeom>
          <a:solidFill>
            <a:srgbClr val="4472C4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" name="Freeform 103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4" name="Picture 10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extLst/>
        </p:spPr>
      </p:pic>
      <p:pic>
        <p:nvPicPr>
          <p:cNvPr id="105" name="Picture 10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86850" y="209550"/>
            <a:ext cx="2743200" cy="1743075"/>
          </a:xfrm>
          <a:prstGeom prst="rect">
            <a:avLst/>
          </a:prstGeom>
          <a:noFill/>
          <a:extLst/>
        </p:spPr>
      </p:pic>
      <p:pic>
        <p:nvPicPr>
          <p:cNvPr id="106" name="Picture 10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34500" y="3429000"/>
            <a:ext cx="2019300" cy="2009775"/>
          </a:xfrm>
          <a:prstGeom prst="rect">
            <a:avLst/>
          </a:prstGeom>
          <a:noFill/>
          <a:extLst/>
        </p:spPr>
      </p:pic>
      <p:sp>
        <p:nvSpPr>
          <p:cNvPr id="107" name="Rectangle 107"/>
          <p:cNvSpPr/>
          <p:nvPr/>
        </p:nvSpPr>
        <p:spPr>
          <a:xfrm>
            <a:off x="930275" y="3248447"/>
            <a:ext cx="4825128" cy="91315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4804" b="0" i="1" spc="-288" baseline="0" dirty="0">
                <a:solidFill>
                  <a:srgbClr val="FFFFFF"/>
                </a:solidFill>
                <a:latin typeface="Elephant-Italic"/>
              </a:rPr>
              <a:t>T</a:t>
            </a:r>
            <a:r>
              <a:rPr lang="en-US" sz="4804" b="0" i="1" spc="-33" baseline="0" dirty="0">
                <a:solidFill>
                  <a:srgbClr val="FFFFFF"/>
                </a:solidFill>
                <a:latin typeface="Elephant-Italic"/>
              </a:rPr>
              <a:t>e</a:t>
            </a:r>
            <a:r>
              <a:rPr lang="en-US" sz="4804" b="0" i="1" spc="-28" baseline="0" dirty="0">
                <a:solidFill>
                  <a:srgbClr val="FFFFFF"/>
                </a:solidFill>
                <a:latin typeface="Elephant-Italic"/>
              </a:rPr>
              <a:t>c</a:t>
            </a:r>
            <a:r>
              <a:rPr lang="en-US" sz="4804" b="0" i="1" spc="0" baseline="0" dirty="0">
                <a:solidFill>
                  <a:srgbClr val="FFFFFF"/>
                </a:solidFill>
                <a:latin typeface="Elephant-Italic"/>
              </a:rPr>
              <a:t>hnik</a:t>
            </a:r>
            <a:r>
              <a:rPr lang="en-US" sz="4804" b="0" i="1" spc="-86" baseline="0" dirty="0">
                <a:solidFill>
                  <a:srgbClr val="FFFFFF"/>
                </a:solidFill>
                <a:latin typeface="Elephant-Italic"/>
              </a:rPr>
              <a:t> </a:t>
            </a:r>
            <a:r>
              <a:rPr lang="en-US" sz="4804" b="0" i="1" spc="0" baseline="0" dirty="0">
                <a:solidFill>
                  <a:srgbClr val="FFFFFF"/>
                </a:solidFill>
                <a:latin typeface="Elephant-Italic"/>
              </a:rPr>
              <a:t>sty</a:t>
            </a:r>
            <a:r>
              <a:rPr lang="en-US" sz="4804" b="0" i="1" spc="-24" baseline="0" dirty="0">
                <a:solidFill>
                  <a:srgbClr val="FFFFFF"/>
                </a:solidFill>
                <a:latin typeface="Elephant-Italic"/>
              </a:rPr>
              <a:t>l</a:t>
            </a:r>
            <a:r>
              <a:rPr lang="en-US" sz="4804" b="0" i="1" spc="0" baseline="0" dirty="0">
                <a:solidFill>
                  <a:srgbClr val="FFFFFF"/>
                </a:solidFill>
                <a:latin typeface="Elephant-Italic"/>
              </a:rPr>
              <a:t>ista</a:t>
            </a:r>
          </a:p>
        </p:txBody>
      </p:sp>
      <p:sp>
        <p:nvSpPr>
          <p:cNvPr id="109" name="Rectangle 109"/>
          <p:cNvSpPr/>
          <p:nvPr/>
        </p:nvSpPr>
        <p:spPr>
          <a:xfrm>
            <a:off x="930275" y="4274464"/>
            <a:ext cx="5080638" cy="105889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177" b="0" i="0" spc="0" baseline="0" dirty="0">
                <a:solidFill>
                  <a:srgbClr val="FFFFFF"/>
                </a:solidFill>
                <a:latin typeface="CenturyGothic"/>
              </a:rPr>
              <a:t>ZE</a:t>
            </a:r>
            <a:r>
              <a:rPr lang="en-US" sz="2177" b="0" i="0" spc="-32" baseline="0" dirty="0">
                <a:solidFill>
                  <a:srgbClr val="FFFFFF"/>
                </a:solidFill>
                <a:latin typeface="CenturyGothic"/>
              </a:rPr>
              <a:t>S</a:t>
            </a:r>
            <a:r>
              <a:rPr lang="en-US" sz="2177" b="0" i="0" spc="-10" baseline="0" dirty="0">
                <a:solidFill>
                  <a:srgbClr val="FFFFFF"/>
                </a:solidFill>
                <a:latin typeface="CenturyGothic"/>
              </a:rPr>
              <a:t>P</a:t>
            </a:r>
            <a:r>
              <a:rPr lang="en-US" sz="2177" b="0" i="0" spc="-15" baseline="0" dirty="0">
                <a:solidFill>
                  <a:srgbClr val="FFFFFF"/>
                </a:solidFill>
                <a:latin typeface="CenturyGothic"/>
              </a:rPr>
              <a:t>Ó</a:t>
            </a:r>
            <a:r>
              <a:rPr lang="en-US" sz="2177" b="0" i="0" spc="0" baseline="0" dirty="0">
                <a:solidFill>
                  <a:srgbClr val="FFFFFF"/>
                </a:solidFill>
                <a:latin typeface="CenturyGothic"/>
              </a:rPr>
              <a:t>Ł </a:t>
            </a:r>
            <a:r>
              <a:rPr lang="en-US" sz="2177" b="0" i="0" spc="-32" baseline="0" dirty="0">
                <a:solidFill>
                  <a:srgbClr val="FFFFFF"/>
                </a:solidFill>
                <a:latin typeface="CenturyGothic"/>
              </a:rPr>
              <a:t>S</a:t>
            </a:r>
            <a:r>
              <a:rPr lang="en-US" sz="2177" b="0" i="0" spc="0" baseline="0" dirty="0">
                <a:solidFill>
                  <a:srgbClr val="FFFFFF"/>
                </a:solidFill>
                <a:latin typeface="CenturyGothic"/>
              </a:rPr>
              <a:t>ZK</a:t>
            </a:r>
            <a:r>
              <a:rPr lang="en-US" sz="2177" b="0" i="0" spc="-15" baseline="0" dirty="0">
                <a:solidFill>
                  <a:srgbClr val="FFFFFF"/>
                </a:solidFill>
                <a:latin typeface="CenturyGothic"/>
              </a:rPr>
              <a:t>Ó</a:t>
            </a:r>
            <a:r>
              <a:rPr lang="en-US" sz="2177" b="0" i="0" spc="0" baseline="0" dirty="0">
                <a:solidFill>
                  <a:srgbClr val="FFFFFF"/>
                </a:solidFill>
                <a:latin typeface="CenturyGothic"/>
              </a:rPr>
              <a:t>Ł</a:t>
            </a:r>
            <a:r>
              <a:rPr lang="en-US" sz="2177" b="0" i="0" spc="148" baseline="0" dirty="0">
                <a:solidFill>
                  <a:srgbClr val="FFFFFF"/>
                </a:solidFill>
                <a:latin typeface="CenturyGothic"/>
              </a:rPr>
              <a:t> </a:t>
            </a:r>
            <a:r>
              <a:rPr lang="en-US" sz="2177" b="0" i="0" spc="-34" baseline="0" dirty="0">
                <a:solidFill>
                  <a:srgbClr val="FFFFFF"/>
                </a:solidFill>
                <a:latin typeface="CenturyGothic"/>
              </a:rPr>
              <a:t>A</a:t>
            </a:r>
            <a:r>
              <a:rPr lang="en-US" sz="2177" b="0" i="0" spc="0" baseline="0" dirty="0">
                <a:solidFill>
                  <a:srgbClr val="FFFFFF"/>
                </a:solidFill>
                <a:latin typeface="CenturyGothic"/>
              </a:rPr>
              <a:t>D</a:t>
            </a:r>
            <a:r>
              <a:rPr lang="en-US" sz="2177" b="0" i="0" spc="174" baseline="0" dirty="0">
                <a:solidFill>
                  <a:srgbClr val="FFFFFF"/>
                </a:solidFill>
                <a:latin typeface="CenturyGothic"/>
              </a:rPr>
              <a:t>M</a:t>
            </a:r>
            <a:r>
              <a:rPr lang="en-US" sz="2177" b="0" i="0" spc="106" baseline="0" dirty="0">
                <a:solidFill>
                  <a:srgbClr val="FFFFFF"/>
                </a:solidFill>
                <a:latin typeface="CenturyGothic"/>
              </a:rPr>
              <a:t>I</a:t>
            </a:r>
            <a:r>
              <a:rPr lang="en-US" sz="2177" b="0" i="0" spc="-34" baseline="0" dirty="0">
                <a:solidFill>
                  <a:srgbClr val="FFFFFF"/>
                </a:solidFill>
                <a:latin typeface="CenturyGothic"/>
              </a:rPr>
              <a:t>N</a:t>
            </a:r>
            <a:r>
              <a:rPr lang="en-US" sz="2177" b="0" i="0" spc="106" baseline="0" dirty="0">
                <a:solidFill>
                  <a:srgbClr val="FFFFFF"/>
                </a:solidFill>
                <a:latin typeface="CenturyGothic"/>
              </a:rPr>
              <a:t>I</a:t>
            </a:r>
            <a:r>
              <a:rPr lang="en-US" sz="2177" b="0" i="0" spc="-32" baseline="0" dirty="0">
                <a:solidFill>
                  <a:srgbClr val="FFFFFF"/>
                </a:solidFill>
                <a:latin typeface="CenturyGothic"/>
              </a:rPr>
              <a:t>S</a:t>
            </a:r>
            <a:r>
              <a:rPr lang="en-US" sz="2177" b="0" i="0" spc="0" baseline="0" dirty="0">
                <a:solidFill>
                  <a:srgbClr val="FFFFFF"/>
                </a:solidFill>
                <a:latin typeface="CenturyGothic"/>
              </a:rPr>
              <a:t>TR</a:t>
            </a:r>
            <a:r>
              <a:rPr lang="en-US" sz="2177" b="0" i="0" spc="-34" baseline="0" dirty="0">
                <a:solidFill>
                  <a:srgbClr val="FFFFFF"/>
                </a:solidFill>
                <a:latin typeface="CenturyGothic"/>
              </a:rPr>
              <a:t>A</a:t>
            </a:r>
            <a:r>
              <a:rPr lang="en-US" sz="2177" b="0" i="0" spc="0" baseline="0" dirty="0">
                <a:solidFill>
                  <a:srgbClr val="FFFFFF"/>
                </a:solidFill>
                <a:latin typeface="CenturyGothic"/>
              </a:rPr>
              <a:t>CYJ</a:t>
            </a:r>
            <a:r>
              <a:rPr lang="en-US" sz="2177" b="0" i="0" spc="-30" baseline="0" dirty="0">
                <a:solidFill>
                  <a:srgbClr val="FFFFFF"/>
                </a:solidFill>
                <a:latin typeface="CenturyGothic"/>
              </a:rPr>
              <a:t>N</a:t>
            </a:r>
            <a:r>
              <a:rPr lang="en-US" sz="2177" b="0" i="0" spc="-14" baseline="0" dirty="0">
                <a:solidFill>
                  <a:srgbClr val="FFFFFF"/>
                </a:solidFill>
                <a:latin typeface="CenturyGothic"/>
              </a:rPr>
              <a:t>O</a:t>
            </a:r>
            <a:r>
              <a:rPr lang="en-US" sz="2177" b="0" i="0" spc="0" baseline="0" dirty="0">
                <a:solidFill>
                  <a:srgbClr val="FFFFFF"/>
                </a:solidFill>
                <a:latin typeface="CenturyGothic"/>
              </a:rPr>
              <a:t>-</a:t>
            </a:r>
          </a:p>
          <a:p>
            <a:pPr marL="0">
              <a:lnSpc>
                <a:spcPts val="2626"/>
              </a:lnSpc>
            </a:pPr>
            <a:r>
              <a:rPr lang="en-US" sz="2177" b="0" i="0" spc="0" baseline="0" dirty="0">
                <a:solidFill>
                  <a:srgbClr val="FFFFFF"/>
                </a:solidFill>
                <a:latin typeface="CenturyGothic"/>
              </a:rPr>
              <a:t>EK</a:t>
            </a:r>
            <a:r>
              <a:rPr lang="en-US" sz="2177" b="0" i="0" spc="-15" baseline="0" dirty="0">
                <a:solidFill>
                  <a:srgbClr val="FFFFFF"/>
                </a:solidFill>
                <a:latin typeface="CenturyGothic"/>
              </a:rPr>
              <a:t>O</a:t>
            </a:r>
            <a:r>
              <a:rPr lang="en-US" sz="2177" b="0" i="0" spc="-34" baseline="0" dirty="0">
                <a:solidFill>
                  <a:srgbClr val="FFFFFF"/>
                </a:solidFill>
                <a:latin typeface="CenturyGothic"/>
              </a:rPr>
              <a:t>N</a:t>
            </a:r>
            <a:r>
              <a:rPr lang="en-US" sz="2177" b="0" i="0" spc="-15" baseline="0" dirty="0">
                <a:solidFill>
                  <a:srgbClr val="FFFFFF"/>
                </a:solidFill>
                <a:latin typeface="CenturyGothic"/>
              </a:rPr>
              <a:t>O</a:t>
            </a:r>
            <a:r>
              <a:rPr lang="en-US" sz="2177" b="0" i="0" spc="174" baseline="0" dirty="0">
                <a:solidFill>
                  <a:srgbClr val="FFFFFF"/>
                </a:solidFill>
                <a:latin typeface="CenturyGothic"/>
              </a:rPr>
              <a:t>M</a:t>
            </a:r>
            <a:r>
              <a:rPr lang="en-US" sz="2177" b="0" i="0" spc="106" baseline="0" dirty="0">
                <a:solidFill>
                  <a:srgbClr val="FFFFFF"/>
                </a:solidFill>
                <a:latin typeface="CenturyGothic"/>
              </a:rPr>
              <a:t>I</a:t>
            </a:r>
            <a:r>
              <a:rPr lang="en-US" sz="2177" b="0" i="0" spc="0" baseline="0" dirty="0">
                <a:solidFill>
                  <a:srgbClr val="FFFFFF"/>
                </a:solidFill>
                <a:latin typeface="CenturyGothic"/>
              </a:rPr>
              <a:t>CZ</a:t>
            </a:r>
            <a:r>
              <a:rPr lang="en-US" sz="2177" b="0" i="0" spc="-34" baseline="0" dirty="0">
                <a:solidFill>
                  <a:srgbClr val="FFFFFF"/>
                </a:solidFill>
                <a:latin typeface="CenturyGothic"/>
              </a:rPr>
              <a:t>N</a:t>
            </a:r>
            <a:r>
              <a:rPr lang="en-US" sz="2177" b="0" i="0" spc="0" baseline="0" dirty="0">
                <a:solidFill>
                  <a:srgbClr val="FFFFFF"/>
                </a:solidFill>
                <a:latin typeface="CenturyGothic"/>
              </a:rPr>
              <a:t>YCH</a:t>
            </a:r>
            <a:r>
              <a:rPr lang="en-US" sz="2177" b="0" i="0" spc="-152" baseline="0" dirty="0">
                <a:solidFill>
                  <a:srgbClr val="FFFFFF"/>
                </a:solidFill>
                <a:latin typeface="CenturyGothic"/>
              </a:rPr>
              <a:t> </a:t>
            </a:r>
            <a:r>
              <a:rPr lang="en-US" sz="2177" b="0" i="0" spc="106" baseline="0" dirty="0">
                <a:solidFill>
                  <a:srgbClr val="FFFFFF"/>
                </a:solidFill>
                <a:latin typeface="CenturyGothic"/>
              </a:rPr>
              <a:t>I</a:t>
            </a:r>
            <a:r>
              <a:rPr lang="en-US" sz="2177" b="0" i="0" spc="0" baseline="0" dirty="0">
                <a:solidFill>
                  <a:srgbClr val="FFFFFF"/>
                </a:solidFill>
                <a:latin typeface="CenturyGothic"/>
              </a:rPr>
              <a:t> </a:t>
            </a:r>
          </a:p>
          <a:p>
            <a:pPr marL="0">
              <a:lnSpc>
                <a:spcPts val="2629"/>
              </a:lnSpc>
            </a:pPr>
            <a:r>
              <a:rPr lang="en-US" sz="2177" b="0" i="0" spc="-15" baseline="0" dirty="0">
                <a:solidFill>
                  <a:srgbClr val="FFFFFF"/>
                </a:solidFill>
                <a:latin typeface="CenturyGothic"/>
              </a:rPr>
              <a:t>O</a:t>
            </a:r>
            <a:r>
              <a:rPr lang="en-US" sz="2177" b="0" i="0" spc="-21" baseline="0" dirty="0">
                <a:solidFill>
                  <a:srgbClr val="FFFFFF"/>
                </a:solidFill>
                <a:latin typeface="CenturyGothic"/>
              </a:rPr>
              <a:t>G</a:t>
            </a:r>
            <a:r>
              <a:rPr lang="en-US" sz="2177" b="0" i="0" spc="-15" baseline="0" dirty="0">
                <a:solidFill>
                  <a:srgbClr val="FFFFFF"/>
                </a:solidFill>
                <a:latin typeface="CenturyGothic"/>
              </a:rPr>
              <a:t>Ó</a:t>
            </a:r>
            <a:r>
              <a:rPr lang="en-US" sz="2177" b="0" i="0" spc="-28" baseline="0" dirty="0">
                <a:solidFill>
                  <a:srgbClr val="FFFFFF"/>
                </a:solidFill>
                <a:latin typeface="CenturyGothic"/>
              </a:rPr>
              <a:t>L</a:t>
            </a:r>
            <a:r>
              <a:rPr lang="en-US" sz="2177" b="0" i="0" spc="-34" baseline="0" dirty="0">
                <a:solidFill>
                  <a:srgbClr val="FFFFFF"/>
                </a:solidFill>
                <a:latin typeface="CenturyGothic"/>
              </a:rPr>
              <a:t>N</a:t>
            </a:r>
            <a:r>
              <a:rPr lang="en-US" sz="2177" b="0" i="0" spc="-15" baseline="0" dirty="0">
                <a:solidFill>
                  <a:srgbClr val="FFFFFF"/>
                </a:solidFill>
                <a:latin typeface="CenturyGothic"/>
              </a:rPr>
              <a:t>O</a:t>
            </a:r>
            <a:r>
              <a:rPr lang="en-US" sz="2177" b="0" i="0" spc="0" baseline="0" dirty="0">
                <a:solidFill>
                  <a:srgbClr val="FFFFFF"/>
                </a:solidFill>
                <a:latin typeface="CenturyGothic"/>
              </a:rPr>
              <a:t>K</a:t>
            </a:r>
            <a:r>
              <a:rPr lang="en-US" sz="2177" b="0" i="0" spc="-32" baseline="0" dirty="0">
                <a:solidFill>
                  <a:srgbClr val="FFFFFF"/>
                </a:solidFill>
                <a:latin typeface="CenturyGothic"/>
              </a:rPr>
              <a:t>S</a:t>
            </a:r>
            <a:r>
              <a:rPr lang="en-US" sz="2177" b="0" i="0" spc="0" baseline="0" dirty="0">
                <a:solidFill>
                  <a:srgbClr val="FFFFFF"/>
                </a:solidFill>
                <a:latin typeface="CenturyGothic"/>
              </a:rPr>
              <a:t>ZT</a:t>
            </a:r>
            <a:r>
              <a:rPr lang="en-US" sz="2177" b="0" i="0" spc="-34" baseline="0" dirty="0">
                <a:solidFill>
                  <a:srgbClr val="FFFFFF"/>
                </a:solidFill>
                <a:latin typeface="CenturyGothic"/>
              </a:rPr>
              <a:t>A</a:t>
            </a:r>
            <a:r>
              <a:rPr lang="en-US" sz="2177" b="0" i="0" spc="0" baseline="0" dirty="0">
                <a:solidFill>
                  <a:srgbClr val="FFFFFF"/>
                </a:solidFill>
                <a:latin typeface="CenturyGothic"/>
              </a:rPr>
              <a:t>ŁC</a:t>
            </a:r>
            <a:r>
              <a:rPr lang="en-US" sz="2177" b="0" i="0" spc="-34" baseline="0" dirty="0">
                <a:solidFill>
                  <a:srgbClr val="FFFFFF"/>
                </a:solidFill>
                <a:latin typeface="CenturyGothic"/>
              </a:rPr>
              <a:t>Ą</a:t>
            </a:r>
            <a:r>
              <a:rPr lang="en-US" sz="2177" b="0" i="0" spc="0" baseline="0" dirty="0">
                <a:solidFill>
                  <a:srgbClr val="FFFFFF"/>
                </a:solidFill>
                <a:latin typeface="CenturyGothic"/>
              </a:rPr>
              <a:t>CYCH</a:t>
            </a:r>
            <a:r>
              <a:rPr lang="en-US" sz="2177" b="0" i="0" spc="296" baseline="0" dirty="0">
                <a:solidFill>
                  <a:srgbClr val="FFFFFF"/>
                </a:solidFill>
                <a:latin typeface="CenturyGothic"/>
              </a:rPr>
              <a:t> </a:t>
            </a:r>
            <a:r>
              <a:rPr lang="en-US" sz="2177" b="0" i="0" spc="-63" baseline="0" dirty="0">
                <a:solidFill>
                  <a:srgbClr val="FFFFFF"/>
                </a:solidFill>
                <a:latin typeface="CenturyGothic"/>
              </a:rPr>
              <a:t>W</a:t>
            </a:r>
            <a:r>
              <a:rPr lang="en-US" sz="2177" b="0" i="0" spc="0" baseline="0" dirty="0">
                <a:solidFill>
                  <a:srgbClr val="FFFFFF"/>
                </a:solidFill>
                <a:latin typeface="CenturyGothic"/>
              </a:rPr>
              <a:t> BYT</a:t>
            </a:r>
            <a:r>
              <a:rPr lang="en-US" sz="2177" b="0" i="0" spc="-89" baseline="0" dirty="0">
                <a:solidFill>
                  <a:srgbClr val="FFFFFF"/>
                </a:solidFill>
                <a:latin typeface="CenturyGothic"/>
              </a:rPr>
              <a:t>O</a:t>
            </a:r>
            <a:r>
              <a:rPr lang="en-US" sz="2177" b="0" i="0" spc="100" baseline="0" dirty="0">
                <a:solidFill>
                  <a:srgbClr val="FFFFFF"/>
                </a:solidFill>
                <a:latin typeface="CenturyGothic"/>
              </a:rPr>
              <a:t>M</a:t>
            </a:r>
            <a:r>
              <a:rPr lang="en-US" sz="2177" b="0" i="0" spc="0" baseline="0" dirty="0">
                <a:solidFill>
                  <a:srgbClr val="FFFFFF"/>
                </a:solidFill>
                <a:latin typeface="CenturyGothic"/>
              </a:rPr>
              <a:t>IU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Freeform 20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1" name="Freeform 201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2" name="Freeform 202"/>
          <p:cNvSpPr/>
          <p:nvPr/>
        </p:nvSpPr>
        <p:spPr>
          <a:xfrm>
            <a:off x="0" y="314325"/>
            <a:ext cx="3019425" cy="1439291"/>
          </a:xfrm>
          <a:custGeom>
            <a:avLst/>
            <a:gdLst/>
            <a:ahLst/>
            <a:cxnLst/>
            <a:rect l="0" t="0" r="0" b="0"/>
            <a:pathLst>
              <a:path w="3019425" h="1439291">
                <a:moveTo>
                  <a:pt x="0" y="0"/>
                </a:moveTo>
                <a:lnTo>
                  <a:pt x="57702" y="7240"/>
                </a:lnTo>
                <a:cubicBezTo>
                  <a:pt x="114329" y="13970"/>
                  <a:pt x="170954" y="22987"/>
                  <a:pt x="227584" y="24131"/>
                </a:cubicBezTo>
                <a:cubicBezTo>
                  <a:pt x="353974" y="27559"/>
                  <a:pt x="481380" y="19685"/>
                  <a:pt x="606767" y="29719"/>
                </a:cubicBezTo>
                <a:cubicBezTo>
                  <a:pt x="713955" y="38735"/>
                  <a:pt x="822147" y="28575"/>
                  <a:pt x="929335" y="27559"/>
                </a:cubicBezTo>
                <a:cubicBezTo>
                  <a:pt x="1077975" y="26417"/>
                  <a:pt x="1227632" y="18543"/>
                  <a:pt x="1375283" y="28575"/>
                </a:cubicBezTo>
                <a:cubicBezTo>
                  <a:pt x="1509775" y="36449"/>
                  <a:pt x="1644269" y="38735"/>
                  <a:pt x="1776729" y="60072"/>
                </a:cubicBezTo>
                <a:cubicBezTo>
                  <a:pt x="1940560" y="71374"/>
                  <a:pt x="2103247" y="64643"/>
                  <a:pt x="2266060" y="57912"/>
                </a:cubicBezTo>
                <a:cubicBezTo>
                  <a:pt x="2366264" y="53341"/>
                  <a:pt x="2465323" y="38735"/>
                  <a:pt x="2554223" y="116333"/>
                </a:cubicBezTo>
                <a:cubicBezTo>
                  <a:pt x="2529967" y="134366"/>
                  <a:pt x="2500757" y="130937"/>
                  <a:pt x="2473451" y="136653"/>
                </a:cubicBezTo>
                <a:cubicBezTo>
                  <a:pt x="2424810" y="147829"/>
                  <a:pt x="2376297" y="159131"/>
                  <a:pt x="2330830" y="180467"/>
                </a:cubicBezTo>
                <a:cubicBezTo>
                  <a:pt x="2320670" y="185040"/>
                  <a:pt x="2311654" y="193929"/>
                  <a:pt x="2315591" y="208661"/>
                </a:cubicBezTo>
                <a:cubicBezTo>
                  <a:pt x="2318639" y="219837"/>
                  <a:pt x="2328798" y="219837"/>
                  <a:pt x="2336926" y="222123"/>
                </a:cubicBezTo>
                <a:cubicBezTo>
                  <a:pt x="2355088" y="228854"/>
                  <a:pt x="2377313" y="224410"/>
                  <a:pt x="2398522" y="248031"/>
                </a:cubicBezTo>
                <a:cubicBezTo>
                  <a:pt x="2317623" y="260350"/>
                  <a:pt x="2239772" y="236729"/>
                  <a:pt x="2171064" y="286259"/>
                </a:cubicBezTo>
                <a:cubicBezTo>
                  <a:pt x="2196338" y="311023"/>
                  <a:pt x="2224658" y="305309"/>
                  <a:pt x="2251964" y="309880"/>
                </a:cubicBezTo>
                <a:cubicBezTo>
                  <a:pt x="2280285" y="314325"/>
                  <a:pt x="2307589" y="322199"/>
                  <a:pt x="2335910" y="326772"/>
                </a:cubicBezTo>
                <a:cubicBezTo>
                  <a:pt x="2366264" y="332360"/>
                  <a:pt x="2396489" y="333503"/>
                  <a:pt x="2426842" y="339091"/>
                </a:cubicBezTo>
                <a:cubicBezTo>
                  <a:pt x="2452116" y="343662"/>
                  <a:pt x="2479420" y="335789"/>
                  <a:pt x="2509773" y="363855"/>
                </a:cubicBezTo>
                <a:cubicBezTo>
                  <a:pt x="2434970" y="384048"/>
                  <a:pt x="2367279" y="353696"/>
                  <a:pt x="2293366" y="374016"/>
                </a:cubicBezTo>
                <a:cubicBezTo>
                  <a:pt x="2336926" y="391922"/>
                  <a:pt x="2372232" y="386335"/>
                  <a:pt x="2405633" y="396495"/>
                </a:cubicBezTo>
                <a:cubicBezTo>
                  <a:pt x="2435986" y="406654"/>
                  <a:pt x="2472435" y="395352"/>
                  <a:pt x="2497708" y="425704"/>
                </a:cubicBezTo>
                <a:cubicBezTo>
                  <a:pt x="2516885" y="449327"/>
                  <a:pt x="2537079" y="452755"/>
                  <a:pt x="2562351" y="439166"/>
                </a:cubicBezTo>
                <a:cubicBezTo>
                  <a:pt x="2584576" y="426847"/>
                  <a:pt x="2608833" y="430277"/>
                  <a:pt x="2631185" y="442596"/>
                </a:cubicBezTo>
                <a:cubicBezTo>
                  <a:pt x="2639186" y="447041"/>
                  <a:pt x="2647314" y="452755"/>
                  <a:pt x="2647314" y="463931"/>
                </a:cubicBezTo>
                <a:cubicBezTo>
                  <a:pt x="2647314" y="479679"/>
                  <a:pt x="2637154" y="484252"/>
                  <a:pt x="2626105" y="486410"/>
                </a:cubicBezTo>
                <a:cubicBezTo>
                  <a:pt x="2615945" y="488697"/>
                  <a:pt x="2603880" y="490983"/>
                  <a:pt x="2593720" y="488697"/>
                </a:cubicBezTo>
                <a:cubicBezTo>
                  <a:pt x="2528951" y="476378"/>
                  <a:pt x="2465323" y="496571"/>
                  <a:pt x="2400554" y="494285"/>
                </a:cubicBezTo>
                <a:cubicBezTo>
                  <a:pt x="2603880" y="542672"/>
                  <a:pt x="2809113" y="526923"/>
                  <a:pt x="3019425" y="543815"/>
                </a:cubicBezTo>
                <a:cubicBezTo>
                  <a:pt x="2992120" y="577597"/>
                  <a:pt x="2956686" y="549403"/>
                  <a:pt x="2935477" y="574167"/>
                </a:cubicBezTo>
                <a:cubicBezTo>
                  <a:pt x="2955670" y="625984"/>
                  <a:pt x="2947670" y="654050"/>
                  <a:pt x="2907157" y="657479"/>
                </a:cubicBezTo>
                <a:cubicBezTo>
                  <a:pt x="2867786" y="660781"/>
                  <a:pt x="2825242" y="642874"/>
                  <a:pt x="2804032" y="704723"/>
                </a:cubicBezTo>
                <a:cubicBezTo>
                  <a:pt x="2797936" y="723773"/>
                  <a:pt x="2760598" y="718185"/>
                  <a:pt x="2737357" y="721615"/>
                </a:cubicBezTo>
                <a:cubicBezTo>
                  <a:pt x="2686811" y="729489"/>
                  <a:pt x="2633217" y="721615"/>
                  <a:pt x="2584576" y="746379"/>
                </a:cubicBezTo>
                <a:cubicBezTo>
                  <a:pt x="2565400" y="755270"/>
                  <a:pt x="2552319" y="762128"/>
                  <a:pt x="2562351" y="786766"/>
                </a:cubicBezTo>
                <a:cubicBezTo>
                  <a:pt x="2572511" y="812673"/>
                  <a:pt x="2559304" y="821691"/>
                  <a:pt x="2543175" y="831850"/>
                </a:cubicBezTo>
                <a:cubicBezTo>
                  <a:pt x="2530982" y="839724"/>
                  <a:pt x="2512822" y="837439"/>
                  <a:pt x="2502661" y="861060"/>
                </a:cubicBezTo>
                <a:cubicBezTo>
                  <a:pt x="2608833" y="857631"/>
                  <a:pt x="2712085" y="838581"/>
                  <a:pt x="2817241" y="856616"/>
                </a:cubicBezTo>
                <a:cubicBezTo>
                  <a:pt x="2701925" y="901573"/>
                  <a:pt x="2575560" y="899287"/>
                  <a:pt x="2462276" y="951104"/>
                </a:cubicBezTo>
                <a:cubicBezTo>
                  <a:pt x="2466339" y="969010"/>
                  <a:pt x="2492629" y="961136"/>
                  <a:pt x="2493645" y="988187"/>
                </a:cubicBezTo>
                <a:cubicBezTo>
                  <a:pt x="2433954" y="1016254"/>
                  <a:pt x="2362200" y="997204"/>
                  <a:pt x="2299461" y="1038734"/>
                </a:cubicBezTo>
                <a:cubicBezTo>
                  <a:pt x="2335910" y="1057910"/>
                  <a:pt x="2369185" y="1026415"/>
                  <a:pt x="2403601" y="1044448"/>
                </a:cubicBezTo>
                <a:cubicBezTo>
                  <a:pt x="2392552" y="1071372"/>
                  <a:pt x="1888998" y="1237870"/>
                  <a:pt x="1797939" y="1255904"/>
                </a:cubicBezTo>
                <a:cubicBezTo>
                  <a:pt x="1612900" y="1292987"/>
                  <a:pt x="1079995" y="1387475"/>
                  <a:pt x="933373" y="1408939"/>
                </a:cubicBezTo>
                <a:cubicBezTo>
                  <a:pt x="820127" y="1424686"/>
                  <a:pt x="707885" y="1437005"/>
                  <a:pt x="595642" y="1438148"/>
                </a:cubicBezTo>
                <a:cubicBezTo>
                  <a:pt x="467233" y="1439291"/>
                  <a:pt x="339813" y="1433577"/>
                  <a:pt x="211404" y="1429131"/>
                </a:cubicBezTo>
                <a:cubicBezTo>
                  <a:pt x="163372" y="1427480"/>
                  <a:pt x="115529" y="1424433"/>
                  <a:pt x="67877" y="1419860"/>
                </a:cubicBezTo>
                <a:lnTo>
                  <a:pt x="0" y="1410716"/>
                </a:lnTo>
                <a:close/>
              </a:path>
            </a:pathLst>
          </a:custGeom>
          <a:solidFill>
            <a:srgbClr val="4472C4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3" name="Freeform 203">
            <a:hlinkClick r:id="rId2"/>
          </p:cNvPr>
          <p:cNvSpPr/>
          <p:nvPr/>
        </p:nvSpPr>
        <p:spPr>
          <a:xfrm>
            <a:off x="929639" y="3000375"/>
            <a:ext cx="6124576" cy="19050"/>
          </a:xfrm>
          <a:custGeom>
            <a:avLst/>
            <a:gdLst/>
            <a:ahLst/>
            <a:cxnLst/>
            <a:rect l="0" t="0" r="0" b="0"/>
            <a:pathLst>
              <a:path w="6124576" h="19050">
                <a:moveTo>
                  <a:pt x="0" y="0"/>
                </a:moveTo>
                <a:lnTo>
                  <a:pt x="2041525" y="0"/>
                </a:lnTo>
                <a:lnTo>
                  <a:pt x="4083051" y="0"/>
                </a:lnTo>
                <a:lnTo>
                  <a:pt x="6124576" y="0"/>
                </a:lnTo>
                <a:lnTo>
                  <a:pt x="6124576" y="19050"/>
                </a:lnTo>
                <a:lnTo>
                  <a:pt x="4083051" y="19050"/>
                </a:lnTo>
                <a:lnTo>
                  <a:pt x="2041525" y="19050"/>
                </a:lnTo>
                <a:lnTo>
                  <a:pt x="0" y="19050"/>
                </a:lnTo>
                <a:close/>
              </a:path>
            </a:pathLst>
          </a:custGeom>
          <a:solidFill>
            <a:srgbClr val="D2601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4" name="Freeform 204">
            <a:hlinkClick r:id="rId3"/>
          </p:cNvPr>
          <p:cNvSpPr/>
          <p:nvPr/>
        </p:nvSpPr>
        <p:spPr>
          <a:xfrm>
            <a:off x="929639" y="4105275"/>
            <a:ext cx="6124576" cy="19050"/>
          </a:xfrm>
          <a:custGeom>
            <a:avLst/>
            <a:gdLst/>
            <a:ahLst/>
            <a:cxnLst/>
            <a:rect l="0" t="0" r="0" b="0"/>
            <a:pathLst>
              <a:path w="6124576" h="19050">
                <a:moveTo>
                  <a:pt x="0" y="0"/>
                </a:moveTo>
                <a:lnTo>
                  <a:pt x="2041525" y="0"/>
                </a:lnTo>
                <a:lnTo>
                  <a:pt x="4083051" y="0"/>
                </a:lnTo>
                <a:lnTo>
                  <a:pt x="6124576" y="0"/>
                </a:lnTo>
                <a:lnTo>
                  <a:pt x="6124576" y="19050"/>
                </a:lnTo>
                <a:lnTo>
                  <a:pt x="4083051" y="19050"/>
                </a:lnTo>
                <a:lnTo>
                  <a:pt x="2041525" y="19050"/>
                </a:lnTo>
                <a:lnTo>
                  <a:pt x="0" y="19050"/>
                </a:lnTo>
                <a:close/>
              </a:path>
            </a:pathLst>
          </a:custGeom>
          <a:solidFill>
            <a:srgbClr val="D2601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5" name="Picture 10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428625"/>
            <a:ext cx="1685925" cy="1066800"/>
          </a:xfrm>
          <a:prstGeom prst="rect">
            <a:avLst/>
          </a:prstGeom>
          <a:noFill/>
          <a:extLst/>
        </p:spPr>
      </p:pic>
      <p:sp>
        <p:nvSpPr>
          <p:cNvPr id="206" name="Rectangle 206"/>
          <p:cNvSpPr/>
          <p:nvPr/>
        </p:nvSpPr>
        <p:spPr>
          <a:xfrm>
            <a:off x="3218179" y="549779"/>
            <a:ext cx="4021306" cy="75684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982" b="0" i="1" spc="-19" baseline="0" dirty="0">
                <a:latin typeface="Elephant-Italic"/>
              </a:rPr>
              <a:t>Z</a:t>
            </a:r>
            <a:r>
              <a:rPr lang="en-US" sz="3982" b="0" i="1" spc="0" baseline="0" dirty="0">
                <a:latin typeface="Elephant-Italic"/>
              </a:rPr>
              <a:t>a</a:t>
            </a:r>
            <a:r>
              <a:rPr lang="en-US" sz="3982" b="0" i="1" spc="-43" baseline="0" dirty="0">
                <a:latin typeface="Elephant-Italic"/>
              </a:rPr>
              <a:t>p</a:t>
            </a:r>
            <a:r>
              <a:rPr lang="en-US" sz="3982" b="0" i="1" spc="-175" baseline="0" dirty="0">
                <a:latin typeface="Elephant-Italic"/>
              </a:rPr>
              <a:t>r</a:t>
            </a:r>
            <a:r>
              <a:rPr lang="en-US" sz="3982" b="0" i="1" spc="0" baseline="0" dirty="0">
                <a:latin typeface="Elephant-Italic"/>
              </a:rPr>
              <a:t>asza</a:t>
            </a:r>
            <a:r>
              <a:rPr lang="en-US" sz="3982" b="0" i="1" spc="-23" baseline="0" dirty="0">
                <a:latin typeface="Elephant-Italic"/>
              </a:rPr>
              <a:t>m</a:t>
            </a:r>
            <a:r>
              <a:rPr lang="en-US" sz="3982" b="0" i="1" spc="0" baseline="0" dirty="0">
                <a:latin typeface="Elephant-Italic"/>
              </a:rPr>
              <a:t>y!!!</a:t>
            </a:r>
          </a:p>
        </p:txBody>
      </p:sp>
      <p:sp>
        <p:nvSpPr>
          <p:cNvPr id="207" name="Rectangle 207"/>
          <p:cNvSpPr/>
          <p:nvPr/>
        </p:nvSpPr>
        <p:spPr>
          <a:xfrm>
            <a:off x="930275" y="1987692"/>
            <a:ext cx="6131722" cy="215856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777" b="0" i="0" spc="-27" baseline="0" dirty="0">
                <a:latin typeface="CenturyGothic"/>
              </a:rPr>
              <a:t>N</a:t>
            </a:r>
            <a:r>
              <a:rPr lang="en-US" sz="2777" b="0" i="0" spc="-19" baseline="0" dirty="0">
                <a:latin typeface="CenturyGothic"/>
              </a:rPr>
              <a:t>a</a:t>
            </a:r>
            <a:r>
              <a:rPr lang="en-US" sz="2777" b="0" i="0" spc="-24" baseline="0" dirty="0">
                <a:latin typeface="CenturyGothic"/>
              </a:rPr>
              <a:t>s</a:t>
            </a:r>
            <a:r>
              <a:rPr lang="en-US" sz="2777" b="0" i="0" spc="0" baseline="0" dirty="0">
                <a:latin typeface="CenturyGothic"/>
              </a:rPr>
              <a:t>z</a:t>
            </a:r>
            <a:r>
              <a:rPr lang="en-US" sz="2777" b="0" i="0" spc="878" baseline="0" dirty="0">
                <a:latin typeface="CenturyGothic"/>
              </a:rPr>
              <a:t>a</a:t>
            </a:r>
            <a:r>
              <a:rPr lang="en-US" sz="2777" b="0" i="0" spc="-27" baseline="0" dirty="0">
                <a:latin typeface="CenturyGothic"/>
              </a:rPr>
              <a:t>s</a:t>
            </a:r>
            <a:r>
              <a:rPr lang="en-US" sz="2777" b="0" i="0" spc="-116" baseline="0" dirty="0">
                <a:latin typeface="CenturyGothic"/>
              </a:rPr>
              <a:t>t</a:t>
            </a:r>
            <a:r>
              <a:rPr lang="en-US" sz="2777" b="0" i="0" spc="-11" baseline="0" dirty="0">
                <a:latin typeface="CenturyGothic"/>
              </a:rPr>
              <a:t>r</a:t>
            </a:r>
            <a:r>
              <a:rPr lang="en-US" sz="2777" b="0" i="0" spc="-16" baseline="0" dirty="0">
                <a:latin typeface="CenturyGothic"/>
              </a:rPr>
              <a:t>o</a:t>
            </a:r>
            <a:r>
              <a:rPr lang="en-US" sz="2777" b="0" i="0" spc="0" baseline="0" dirty="0">
                <a:latin typeface="CenturyGothic"/>
              </a:rPr>
              <a:t>n</a:t>
            </a:r>
            <a:r>
              <a:rPr lang="en-US" sz="2777" b="0" i="0" spc="1032" baseline="0" dirty="0">
                <a:latin typeface="CenturyGothic"/>
              </a:rPr>
              <a:t>a</a:t>
            </a:r>
            <a:r>
              <a:rPr lang="en-US" sz="2777" b="0" i="0" spc="0" baseline="0" dirty="0">
                <a:latin typeface="CenturyGothic"/>
              </a:rPr>
              <a:t>in</a:t>
            </a:r>
            <a:r>
              <a:rPr lang="en-US" sz="2777" b="0" i="0" spc="-116" baseline="0" dirty="0">
                <a:latin typeface="CenturyGothic"/>
              </a:rPr>
              <a:t>t</a:t>
            </a:r>
            <a:r>
              <a:rPr lang="en-US" sz="2777" b="0" i="0" spc="0" baseline="0" dirty="0">
                <a:latin typeface="CenturyGothic"/>
              </a:rPr>
              <a:t>e</a:t>
            </a:r>
            <a:r>
              <a:rPr lang="en-US" sz="2777" b="0" i="0" spc="-16" baseline="0" dirty="0">
                <a:latin typeface="CenturyGothic"/>
              </a:rPr>
              <a:t>r</a:t>
            </a:r>
            <a:r>
              <a:rPr lang="en-US" sz="2777" b="0" i="0" spc="0" baseline="0" dirty="0">
                <a:latin typeface="CenturyGothic"/>
              </a:rPr>
              <a:t>ne</a:t>
            </a:r>
            <a:r>
              <a:rPr lang="en-US" sz="2777" b="0" i="0" spc="-122" baseline="0" dirty="0">
                <a:latin typeface="CenturyGothic"/>
              </a:rPr>
              <a:t>t</a:t>
            </a:r>
            <a:r>
              <a:rPr lang="en-US" sz="2777" b="0" i="0" spc="-19" baseline="0" dirty="0">
                <a:latin typeface="CenturyGothic"/>
              </a:rPr>
              <a:t>o</a:t>
            </a:r>
            <a:r>
              <a:rPr lang="en-US" sz="2777" b="0" i="0" spc="0" baseline="0" dirty="0">
                <a:latin typeface="CenturyGothic"/>
              </a:rPr>
              <a:t>wa:</a:t>
            </a:r>
          </a:p>
          <a:p>
            <a:pPr marL="0">
              <a:lnSpc>
                <a:spcPts val="4354"/>
              </a:lnSpc>
            </a:pPr>
            <a:r>
              <a:rPr lang="en-US" sz="2777" b="0" i="0" spc="0" baseline="0" dirty="0">
                <a:solidFill>
                  <a:srgbClr val="D26012"/>
                </a:solidFill>
                <a:latin typeface="CenturyGothic"/>
                <a:hlinkClick r:id="rId2"/>
              </a:rPr>
              <a:t>h</a:t>
            </a:r>
            <a:r>
              <a:rPr lang="en-US" sz="2777" b="0" i="0" spc="-113" baseline="0" dirty="0">
                <a:solidFill>
                  <a:srgbClr val="D26012"/>
                </a:solidFill>
                <a:latin typeface="CenturyGothic"/>
                <a:hlinkClick r:id="rId2"/>
              </a:rPr>
              <a:t>tt</a:t>
            </a:r>
            <a:r>
              <a:rPr lang="en-US" sz="2777" b="0" i="0" spc="-16" baseline="0" dirty="0">
                <a:solidFill>
                  <a:srgbClr val="D26012"/>
                </a:solidFill>
                <a:latin typeface="CenturyGothic"/>
                <a:hlinkClick r:id="rId2"/>
              </a:rPr>
              <a:t>p:</a:t>
            </a:r>
            <a:r>
              <a:rPr lang="en-US" sz="2777" b="0" i="0" spc="-11" baseline="0" dirty="0">
                <a:solidFill>
                  <a:srgbClr val="D26012"/>
                </a:solidFill>
                <a:latin typeface="CenturyGothic"/>
                <a:hlinkClick r:id="rId2"/>
              </a:rPr>
              <a:t>//</a:t>
            </a:r>
            <a:r>
              <a:rPr lang="en-US" sz="2777" b="0" i="0" spc="0" baseline="0" dirty="0">
                <a:solidFill>
                  <a:srgbClr val="D26012"/>
                </a:solidFill>
                <a:latin typeface="CenturyGothic"/>
                <a:hlinkClick r:id="rId2"/>
              </a:rPr>
              <a:t>www</a:t>
            </a:r>
            <a:r>
              <a:rPr lang="en-US" sz="2777" b="0" i="0" spc="-16" baseline="0" dirty="0">
                <a:solidFill>
                  <a:srgbClr val="D26012"/>
                </a:solidFill>
                <a:latin typeface="CenturyGothic"/>
                <a:hlinkClick r:id="rId2"/>
              </a:rPr>
              <a:t>.</a:t>
            </a:r>
            <a:r>
              <a:rPr lang="en-US" sz="2777" b="0" i="0" spc="0" baseline="0" dirty="0">
                <a:solidFill>
                  <a:srgbClr val="D26012"/>
                </a:solidFill>
                <a:latin typeface="CenturyGothic"/>
                <a:hlinkClick r:id="rId2"/>
              </a:rPr>
              <a:t>z</a:t>
            </a:r>
            <a:r>
              <a:rPr lang="en-US" sz="2777" b="0" i="0" spc="-24" baseline="0" dirty="0">
                <a:solidFill>
                  <a:srgbClr val="D26012"/>
                </a:solidFill>
                <a:latin typeface="CenturyGothic"/>
                <a:hlinkClick r:id="rId2"/>
              </a:rPr>
              <a:t>s</a:t>
            </a:r>
            <a:r>
              <a:rPr lang="en-US" sz="2777" b="0" i="0" spc="-19" baseline="0" dirty="0">
                <a:solidFill>
                  <a:srgbClr val="D26012"/>
                </a:solidFill>
                <a:latin typeface="CenturyGothic"/>
                <a:hlinkClick r:id="rId2"/>
              </a:rPr>
              <a:t>a</a:t>
            </a:r>
            <a:r>
              <a:rPr lang="en-US" sz="2777" b="0" i="0" spc="0" baseline="0" dirty="0">
                <a:solidFill>
                  <a:srgbClr val="D26012"/>
                </a:solidFill>
                <a:latin typeface="CenturyGothic"/>
                <a:hlinkClick r:id="rId2"/>
              </a:rPr>
              <a:t>ei</a:t>
            </a:r>
            <a:r>
              <a:rPr lang="en-US" sz="2777" b="0" i="0" spc="-16" baseline="0" dirty="0">
                <a:solidFill>
                  <a:srgbClr val="D26012"/>
                </a:solidFill>
                <a:latin typeface="CenturyGothic"/>
                <a:hlinkClick r:id="rId2"/>
              </a:rPr>
              <a:t>o.b</a:t>
            </a:r>
            <a:r>
              <a:rPr lang="en-US" sz="2777" b="0" i="0" spc="0" baseline="0" dirty="0">
                <a:solidFill>
                  <a:srgbClr val="D26012"/>
                </a:solidFill>
                <a:latin typeface="CenturyGothic"/>
                <a:hlinkClick r:id="rId2"/>
              </a:rPr>
              <a:t>y</a:t>
            </a:r>
            <a:r>
              <a:rPr lang="en-US" sz="2777" b="0" i="0" spc="-38" baseline="0" dirty="0">
                <a:solidFill>
                  <a:srgbClr val="D26012"/>
                </a:solidFill>
                <a:latin typeface="CenturyGothic"/>
                <a:hlinkClick r:id="rId2"/>
              </a:rPr>
              <a:t>t</a:t>
            </a:r>
            <a:r>
              <a:rPr lang="en-US" sz="2777" b="0" i="0" spc="0" baseline="0" dirty="0">
                <a:solidFill>
                  <a:srgbClr val="D26012"/>
                </a:solidFill>
                <a:latin typeface="CenturyGothic"/>
                <a:hlinkClick r:id="rId2"/>
              </a:rPr>
              <a:t>o</a:t>
            </a:r>
            <a:r>
              <a:rPr lang="en-US" sz="2777" b="0" i="0" spc="-52" baseline="0" dirty="0">
                <a:solidFill>
                  <a:srgbClr val="D26012"/>
                </a:solidFill>
                <a:latin typeface="CenturyGothic"/>
                <a:hlinkClick r:id="rId2"/>
              </a:rPr>
              <a:t>m</a:t>
            </a:r>
            <a:r>
              <a:rPr lang="en-US" sz="2777" b="0" i="0" spc="0" baseline="0" dirty="0">
                <a:solidFill>
                  <a:srgbClr val="D26012"/>
                </a:solidFill>
                <a:latin typeface="CenturyGothic"/>
                <a:hlinkClick r:id="rId2"/>
              </a:rPr>
              <a:t>.</a:t>
            </a:r>
            <a:r>
              <a:rPr lang="en-US" sz="2777" b="0" i="0" spc="-16" baseline="0" dirty="0">
                <a:solidFill>
                  <a:srgbClr val="D26012"/>
                </a:solidFill>
                <a:latin typeface="CenturyGothic"/>
                <a:hlinkClick r:id="rId2"/>
              </a:rPr>
              <a:t>p</a:t>
            </a:r>
            <a:r>
              <a:rPr lang="en-US" sz="2777" b="0" i="0" spc="0" baseline="0" dirty="0">
                <a:solidFill>
                  <a:srgbClr val="D26012"/>
                </a:solidFill>
                <a:latin typeface="CenturyGothic"/>
                <a:hlinkClick r:id="rId2"/>
              </a:rPr>
              <a:t>l</a:t>
            </a:r>
            <a:r>
              <a:rPr lang="en-US" sz="2777" b="0" i="0" spc="-11" baseline="0" dirty="0">
                <a:solidFill>
                  <a:srgbClr val="D26012"/>
                </a:solidFill>
                <a:latin typeface="CenturyGothic"/>
                <a:hlinkClick r:id="rId2"/>
              </a:rPr>
              <a:t>/</a:t>
            </a:r>
            <a:r>
              <a:rPr lang="en-US" sz="2777" b="0" i="0" spc="0" baseline="0" dirty="0">
                <a:solidFill>
                  <a:srgbClr val="D26012"/>
                </a:solidFill>
                <a:latin typeface="CenturyGothic"/>
                <a:hlinkClick r:id="rId2"/>
              </a:rPr>
              <a:t>zs</a:t>
            </a:r>
            <a:r>
              <a:rPr lang="en-US" sz="2777" b="0" i="0" spc="-19" baseline="0" dirty="0">
                <a:solidFill>
                  <a:srgbClr val="D26012"/>
                </a:solidFill>
                <a:latin typeface="CenturyGothic"/>
                <a:hlinkClick r:id="rId2"/>
              </a:rPr>
              <a:t>a</a:t>
            </a:r>
            <a:r>
              <a:rPr lang="en-US" sz="2777" b="0" i="0" spc="0" baseline="0" dirty="0">
                <a:solidFill>
                  <a:srgbClr val="D26012"/>
                </a:solidFill>
                <a:latin typeface="CenturyGothic"/>
                <a:hlinkClick r:id="rId2"/>
              </a:rPr>
              <a:t>ei</a:t>
            </a:r>
            <a:r>
              <a:rPr lang="en-US" sz="2777" b="0" i="0" spc="-16" baseline="0" dirty="0">
                <a:solidFill>
                  <a:srgbClr val="D26012"/>
                </a:solidFill>
                <a:latin typeface="CenturyGothic"/>
                <a:hlinkClick r:id="rId2"/>
              </a:rPr>
              <a:t>o</a:t>
            </a:r>
            <a:r>
              <a:rPr lang="en-US" sz="2777" b="0" i="0" spc="0" baseline="0" dirty="0">
                <a:solidFill>
                  <a:srgbClr val="D26012"/>
                </a:solidFill>
                <a:latin typeface="CenturyGothic"/>
                <a:hlinkClick r:id="rId2"/>
              </a:rPr>
              <a:t>/</a:t>
            </a:r>
          </a:p>
          <a:p>
            <a:pPr marL="0">
              <a:lnSpc>
                <a:spcPts val="4354"/>
              </a:lnSpc>
            </a:pPr>
            <a:r>
              <a:rPr lang="en-US" sz="2779" b="0" i="0" spc="-30" baseline="0" dirty="0">
                <a:latin typeface="CenturyGothic"/>
              </a:rPr>
              <a:t>N</a:t>
            </a:r>
            <a:r>
              <a:rPr lang="en-US" sz="2779" b="0" i="0" spc="-22" baseline="0" dirty="0">
                <a:latin typeface="CenturyGothic"/>
              </a:rPr>
              <a:t>a</a:t>
            </a:r>
            <a:r>
              <a:rPr lang="en-US" sz="2779" b="0" i="0" spc="-25" baseline="0" dirty="0">
                <a:latin typeface="CenturyGothic"/>
              </a:rPr>
              <a:t>s</a:t>
            </a:r>
            <a:r>
              <a:rPr lang="en-US" sz="2779" b="0" i="0" spc="0" baseline="0" dirty="0">
                <a:latin typeface="CenturyGothic"/>
              </a:rPr>
              <a:t>z</a:t>
            </a:r>
            <a:r>
              <a:rPr lang="en-US" sz="2779" b="0" i="0" spc="876" baseline="0" dirty="0">
                <a:latin typeface="CenturyGothic"/>
              </a:rPr>
              <a:t>a</a:t>
            </a:r>
            <a:r>
              <a:rPr lang="en-US" sz="2779" b="0" i="0" spc="-27" baseline="0" dirty="0">
                <a:latin typeface="CenturyGothic"/>
              </a:rPr>
              <a:t>s</a:t>
            </a:r>
            <a:r>
              <a:rPr lang="en-US" sz="2779" b="0" i="0" spc="-116" baseline="0" dirty="0">
                <a:latin typeface="CenturyGothic"/>
              </a:rPr>
              <a:t>t</a:t>
            </a:r>
            <a:r>
              <a:rPr lang="en-US" sz="2779" b="0" i="0" spc="-11" baseline="0" dirty="0">
                <a:latin typeface="CenturyGothic"/>
              </a:rPr>
              <a:t>r</a:t>
            </a:r>
            <a:r>
              <a:rPr lang="en-US" sz="2779" b="0" i="0" spc="-19" baseline="0" dirty="0">
                <a:latin typeface="CenturyGothic"/>
              </a:rPr>
              <a:t>o</a:t>
            </a:r>
            <a:r>
              <a:rPr lang="en-US" sz="2779" b="0" i="0" spc="0" baseline="0" dirty="0">
                <a:latin typeface="CenturyGothic"/>
              </a:rPr>
              <a:t>n</a:t>
            </a:r>
            <a:r>
              <a:rPr lang="en-US" sz="2779" b="0" i="0" spc="1031" baseline="0" dirty="0">
                <a:latin typeface="CenturyGothic"/>
              </a:rPr>
              <a:t>a</a:t>
            </a:r>
            <a:r>
              <a:rPr lang="en-US" sz="2779" b="0" i="0" spc="0" baseline="0" dirty="0">
                <a:latin typeface="CenturyGothic"/>
              </a:rPr>
              <a:t>n</a:t>
            </a:r>
            <a:r>
              <a:rPr lang="en-US" sz="2779" b="0" i="0" spc="729" baseline="0" dirty="0">
                <a:latin typeface="CenturyGothic"/>
              </a:rPr>
              <a:t>a</a:t>
            </a:r>
            <a:r>
              <a:rPr lang="en-US" sz="2779" b="0" i="0" spc="0" baseline="0" dirty="0">
                <a:latin typeface="CenturyGothic"/>
              </a:rPr>
              <a:t>F</a:t>
            </a:r>
            <a:r>
              <a:rPr lang="en-US" sz="2779" b="0" i="0" spc="-16" baseline="0" dirty="0">
                <a:latin typeface="CenturyGothic"/>
              </a:rPr>
              <a:t>a</a:t>
            </a:r>
            <a:r>
              <a:rPr lang="en-US" sz="2779" b="0" i="0" spc="0" baseline="0" dirty="0">
                <a:latin typeface="CenturyGothic"/>
              </a:rPr>
              <a:t>ce</a:t>
            </a:r>
            <a:r>
              <a:rPr lang="en-US" sz="2779" b="0" i="0" spc="-19" baseline="0" dirty="0">
                <a:latin typeface="CenturyGothic"/>
              </a:rPr>
              <a:t>boo</a:t>
            </a:r>
            <a:r>
              <a:rPr lang="en-US" sz="2779" b="0" i="0" spc="0" baseline="0" dirty="0">
                <a:latin typeface="CenturyGothic"/>
              </a:rPr>
              <a:t>k</a:t>
            </a:r>
            <a:r>
              <a:rPr lang="en-US" sz="2779" b="0" i="0" spc="-25" baseline="0" dirty="0">
                <a:latin typeface="CenturyGothic"/>
              </a:rPr>
              <a:t>'</a:t>
            </a:r>
            <a:r>
              <a:rPr lang="en-US" sz="2779" b="0" i="0" spc="0" baseline="0" dirty="0">
                <a:latin typeface="CenturyGothic"/>
              </a:rPr>
              <a:t>u:</a:t>
            </a:r>
          </a:p>
          <a:p>
            <a:pPr marL="0">
              <a:lnSpc>
                <a:spcPts val="4357"/>
              </a:lnSpc>
            </a:pPr>
            <a:r>
              <a:rPr lang="en-US" sz="2777" b="0" i="0" spc="0" baseline="0" dirty="0">
                <a:solidFill>
                  <a:srgbClr val="D26012"/>
                </a:solidFill>
                <a:latin typeface="CenturyGothic"/>
                <a:hlinkClick r:id="rId3"/>
              </a:rPr>
              <a:t>h</a:t>
            </a:r>
            <a:r>
              <a:rPr lang="en-US" sz="2777" b="0" i="0" spc="-113" baseline="0" dirty="0">
                <a:solidFill>
                  <a:srgbClr val="D26012"/>
                </a:solidFill>
                <a:latin typeface="CenturyGothic"/>
                <a:hlinkClick r:id="rId3"/>
              </a:rPr>
              <a:t>tt</a:t>
            </a:r>
            <a:r>
              <a:rPr lang="en-US" sz="2777" b="0" i="0" spc="-16" baseline="0" dirty="0">
                <a:solidFill>
                  <a:srgbClr val="D26012"/>
                </a:solidFill>
                <a:latin typeface="CenturyGothic"/>
                <a:hlinkClick r:id="rId3"/>
              </a:rPr>
              <a:t>p</a:t>
            </a:r>
            <a:r>
              <a:rPr lang="en-US" sz="2777" b="0" i="0" spc="-24" baseline="0" dirty="0">
                <a:solidFill>
                  <a:srgbClr val="D26012"/>
                </a:solidFill>
                <a:latin typeface="CenturyGothic"/>
                <a:hlinkClick r:id="rId3"/>
              </a:rPr>
              <a:t>s</a:t>
            </a:r>
            <a:r>
              <a:rPr lang="en-US" sz="2777" b="0" i="0" spc="-16" baseline="0" dirty="0">
                <a:solidFill>
                  <a:srgbClr val="D26012"/>
                </a:solidFill>
                <a:latin typeface="CenturyGothic"/>
                <a:hlinkClick r:id="rId3"/>
              </a:rPr>
              <a:t>:</a:t>
            </a:r>
            <a:r>
              <a:rPr lang="en-US" sz="2777" b="0" i="0" spc="-11" baseline="0" dirty="0">
                <a:solidFill>
                  <a:srgbClr val="D26012"/>
                </a:solidFill>
                <a:latin typeface="CenturyGothic"/>
                <a:hlinkClick r:id="rId3"/>
              </a:rPr>
              <a:t>//</a:t>
            </a:r>
            <a:r>
              <a:rPr lang="en-US" sz="2777" b="0" i="0" spc="0" baseline="0" dirty="0">
                <a:solidFill>
                  <a:srgbClr val="D26012"/>
                </a:solidFill>
                <a:latin typeface="CenturyGothic"/>
                <a:hlinkClick r:id="rId3"/>
              </a:rPr>
              <a:t>www</a:t>
            </a:r>
            <a:r>
              <a:rPr lang="en-US" sz="2777" b="0" i="0" spc="-16" baseline="0" dirty="0">
                <a:solidFill>
                  <a:srgbClr val="D26012"/>
                </a:solidFill>
                <a:latin typeface="CenturyGothic"/>
                <a:hlinkClick r:id="rId3"/>
              </a:rPr>
              <a:t>.</a:t>
            </a:r>
            <a:r>
              <a:rPr lang="en-US" sz="2777" b="0" i="0" spc="0" baseline="0" dirty="0">
                <a:solidFill>
                  <a:srgbClr val="D26012"/>
                </a:solidFill>
                <a:latin typeface="CenturyGothic"/>
                <a:hlinkClick r:id="rId3"/>
              </a:rPr>
              <a:t>f</a:t>
            </a:r>
            <a:r>
              <a:rPr lang="en-US" sz="2777" b="0" i="0" spc="-19" baseline="0" dirty="0">
                <a:solidFill>
                  <a:srgbClr val="D26012"/>
                </a:solidFill>
                <a:latin typeface="CenturyGothic"/>
                <a:hlinkClick r:id="rId3"/>
              </a:rPr>
              <a:t>a</a:t>
            </a:r>
            <a:r>
              <a:rPr lang="en-US" sz="2777" b="0" i="0" spc="0" baseline="0" dirty="0">
                <a:solidFill>
                  <a:srgbClr val="D26012"/>
                </a:solidFill>
                <a:latin typeface="CenturyGothic"/>
                <a:hlinkClick r:id="rId3"/>
              </a:rPr>
              <a:t>ce</a:t>
            </a:r>
            <a:r>
              <a:rPr lang="en-US" sz="2777" b="0" i="0" spc="-13" baseline="0" dirty="0">
                <a:solidFill>
                  <a:srgbClr val="D26012"/>
                </a:solidFill>
                <a:latin typeface="CenturyGothic"/>
                <a:hlinkClick r:id="rId3"/>
              </a:rPr>
              <a:t>b</a:t>
            </a:r>
            <a:r>
              <a:rPr lang="en-US" sz="2777" b="0" i="0" spc="-16" baseline="0" dirty="0">
                <a:solidFill>
                  <a:srgbClr val="D26012"/>
                </a:solidFill>
                <a:latin typeface="CenturyGothic"/>
                <a:hlinkClick r:id="rId3"/>
              </a:rPr>
              <a:t>oo</a:t>
            </a:r>
            <a:r>
              <a:rPr lang="en-US" sz="2777" b="0" i="0" spc="0" baseline="0" dirty="0">
                <a:solidFill>
                  <a:srgbClr val="D26012"/>
                </a:solidFill>
                <a:latin typeface="CenturyGothic"/>
                <a:hlinkClick r:id="rId3"/>
              </a:rPr>
              <a:t>k</a:t>
            </a:r>
            <a:r>
              <a:rPr lang="en-US" sz="2777" b="0" i="0" spc="-16" baseline="0" dirty="0">
                <a:solidFill>
                  <a:srgbClr val="D26012"/>
                </a:solidFill>
                <a:latin typeface="CenturyGothic"/>
                <a:hlinkClick r:id="rId3"/>
              </a:rPr>
              <a:t>.</a:t>
            </a:r>
            <a:r>
              <a:rPr lang="en-US" sz="2777" b="0" i="0" spc="0" baseline="0" dirty="0">
                <a:solidFill>
                  <a:srgbClr val="D26012"/>
                </a:solidFill>
                <a:latin typeface="CenturyGothic"/>
                <a:hlinkClick r:id="rId3"/>
              </a:rPr>
              <a:t>com</a:t>
            </a:r>
            <a:r>
              <a:rPr lang="en-US" sz="2777" b="0" i="0" spc="-11" baseline="0" dirty="0">
                <a:solidFill>
                  <a:srgbClr val="D26012"/>
                </a:solidFill>
                <a:latin typeface="CenturyGothic"/>
                <a:hlinkClick r:id="rId3"/>
              </a:rPr>
              <a:t>/</a:t>
            </a:r>
            <a:r>
              <a:rPr lang="en-US" sz="2777" b="0" i="0" spc="0" baseline="0" dirty="0">
                <a:solidFill>
                  <a:srgbClr val="D26012"/>
                </a:solidFill>
                <a:latin typeface="CenturyGothic"/>
                <a:hlinkClick r:id="rId3"/>
              </a:rPr>
              <a:t>ZS</a:t>
            </a:r>
            <a:r>
              <a:rPr lang="en-US" sz="2777" b="0" i="0" spc="-27" baseline="0" dirty="0">
                <a:solidFill>
                  <a:srgbClr val="D26012"/>
                </a:solidFill>
                <a:latin typeface="CenturyGothic"/>
                <a:hlinkClick r:id="rId3"/>
              </a:rPr>
              <a:t>A</a:t>
            </a:r>
            <a:r>
              <a:rPr lang="en-US" sz="2777" b="0" i="0" spc="0" baseline="0" dirty="0">
                <a:solidFill>
                  <a:srgbClr val="D26012"/>
                </a:solidFill>
                <a:latin typeface="CenturyGothic"/>
                <a:hlinkClick r:id="rId3"/>
              </a:rPr>
              <a:t>EiO</a:t>
            </a:r>
          </a:p>
        </p:txBody>
      </p:sp>
      <p:sp>
        <p:nvSpPr>
          <p:cNvPr id="208" name="Rectangle 208"/>
          <p:cNvSpPr/>
          <p:nvPr/>
        </p:nvSpPr>
        <p:spPr>
          <a:xfrm>
            <a:off x="3980815" y="5306773"/>
            <a:ext cx="2830113" cy="49905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777" b="0" i="0" spc="-113" baseline="0" dirty="0">
                <a:latin typeface="CenturyGothic"/>
              </a:rPr>
              <a:t>W</a:t>
            </a:r>
            <a:r>
              <a:rPr lang="en-US" sz="2777" b="0" i="0" spc="-63" baseline="0" dirty="0">
                <a:latin typeface="CenturyGothic"/>
              </a:rPr>
              <a:t>y</a:t>
            </a:r>
            <a:r>
              <a:rPr lang="en-US" sz="2777" b="0" i="0" spc="-19" baseline="0" dirty="0">
                <a:latin typeface="CenturyGothic"/>
              </a:rPr>
              <a:t>b</a:t>
            </a:r>
            <a:r>
              <a:rPr lang="en-US" sz="2777" b="0" i="0" spc="0" baseline="0" dirty="0">
                <a:latin typeface="CenturyGothic"/>
              </a:rPr>
              <a:t>ie</a:t>
            </a:r>
            <a:r>
              <a:rPr lang="en-US" sz="2777" b="0" i="0" spc="-16" baseline="0" dirty="0">
                <a:latin typeface="CenturyGothic"/>
              </a:rPr>
              <a:t>r</a:t>
            </a:r>
            <a:r>
              <a:rPr lang="en-US" sz="2777" b="0" i="0" spc="1077" baseline="0" dirty="0">
                <a:latin typeface="CenturyGothic"/>
              </a:rPr>
              <a:t>z</a:t>
            </a:r>
            <a:r>
              <a:rPr lang="en-US" sz="2777" b="0" i="0" spc="-52" baseline="0" dirty="0">
                <a:latin typeface="CenturyGothic"/>
              </a:rPr>
              <a:t>m</a:t>
            </a:r>
            <a:r>
              <a:rPr lang="en-US" sz="2777" b="0" i="0" spc="-19" baseline="0" dirty="0">
                <a:latin typeface="CenturyGothic"/>
              </a:rPr>
              <a:t>ą</a:t>
            </a:r>
            <a:r>
              <a:rPr lang="en-US" sz="2777" b="0" i="0" spc="-24" baseline="0" dirty="0">
                <a:latin typeface="CenturyGothic"/>
              </a:rPr>
              <a:t>d</a:t>
            </a:r>
            <a:r>
              <a:rPr lang="en-US" sz="2777" b="0" i="0" spc="0" baseline="0" dirty="0">
                <a:latin typeface="CenturyGothic"/>
              </a:rPr>
              <a:t>rze!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Freeform 11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3" name="Freeform 113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" name="Freeform 114"/>
          <p:cNvSpPr/>
          <p:nvPr/>
        </p:nvSpPr>
        <p:spPr>
          <a:xfrm>
            <a:off x="0" y="314325"/>
            <a:ext cx="3019425" cy="1439291"/>
          </a:xfrm>
          <a:custGeom>
            <a:avLst/>
            <a:gdLst/>
            <a:ahLst/>
            <a:cxnLst/>
            <a:rect l="0" t="0" r="0" b="0"/>
            <a:pathLst>
              <a:path w="3019425" h="1439291">
                <a:moveTo>
                  <a:pt x="0" y="0"/>
                </a:moveTo>
                <a:lnTo>
                  <a:pt x="57702" y="7240"/>
                </a:lnTo>
                <a:cubicBezTo>
                  <a:pt x="114329" y="13970"/>
                  <a:pt x="170954" y="22987"/>
                  <a:pt x="227584" y="24131"/>
                </a:cubicBezTo>
                <a:cubicBezTo>
                  <a:pt x="353974" y="27559"/>
                  <a:pt x="481380" y="19685"/>
                  <a:pt x="606767" y="29719"/>
                </a:cubicBezTo>
                <a:cubicBezTo>
                  <a:pt x="713955" y="38735"/>
                  <a:pt x="822147" y="28575"/>
                  <a:pt x="929335" y="27559"/>
                </a:cubicBezTo>
                <a:cubicBezTo>
                  <a:pt x="1077975" y="26417"/>
                  <a:pt x="1227632" y="18543"/>
                  <a:pt x="1375283" y="28575"/>
                </a:cubicBezTo>
                <a:cubicBezTo>
                  <a:pt x="1509775" y="36449"/>
                  <a:pt x="1644269" y="38735"/>
                  <a:pt x="1776729" y="60072"/>
                </a:cubicBezTo>
                <a:cubicBezTo>
                  <a:pt x="1940560" y="71374"/>
                  <a:pt x="2103247" y="64643"/>
                  <a:pt x="2266060" y="57912"/>
                </a:cubicBezTo>
                <a:cubicBezTo>
                  <a:pt x="2366264" y="53341"/>
                  <a:pt x="2465323" y="38735"/>
                  <a:pt x="2554223" y="116333"/>
                </a:cubicBezTo>
                <a:cubicBezTo>
                  <a:pt x="2529967" y="134366"/>
                  <a:pt x="2500757" y="130937"/>
                  <a:pt x="2473451" y="136653"/>
                </a:cubicBezTo>
                <a:cubicBezTo>
                  <a:pt x="2424810" y="147829"/>
                  <a:pt x="2376297" y="159131"/>
                  <a:pt x="2330830" y="180467"/>
                </a:cubicBezTo>
                <a:cubicBezTo>
                  <a:pt x="2320670" y="185040"/>
                  <a:pt x="2311654" y="193929"/>
                  <a:pt x="2315591" y="208661"/>
                </a:cubicBezTo>
                <a:cubicBezTo>
                  <a:pt x="2318639" y="219837"/>
                  <a:pt x="2328798" y="219837"/>
                  <a:pt x="2336926" y="222123"/>
                </a:cubicBezTo>
                <a:cubicBezTo>
                  <a:pt x="2355088" y="228854"/>
                  <a:pt x="2377313" y="224410"/>
                  <a:pt x="2398522" y="248031"/>
                </a:cubicBezTo>
                <a:cubicBezTo>
                  <a:pt x="2317623" y="260350"/>
                  <a:pt x="2239772" y="236729"/>
                  <a:pt x="2171064" y="286259"/>
                </a:cubicBezTo>
                <a:cubicBezTo>
                  <a:pt x="2196338" y="311023"/>
                  <a:pt x="2224658" y="305309"/>
                  <a:pt x="2251964" y="309880"/>
                </a:cubicBezTo>
                <a:cubicBezTo>
                  <a:pt x="2280285" y="314325"/>
                  <a:pt x="2307589" y="322199"/>
                  <a:pt x="2335910" y="326772"/>
                </a:cubicBezTo>
                <a:cubicBezTo>
                  <a:pt x="2366264" y="332360"/>
                  <a:pt x="2396489" y="333503"/>
                  <a:pt x="2426842" y="339091"/>
                </a:cubicBezTo>
                <a:cubicBezTo>
                  <a:pt x="2452116" y="343662"/>
                  <a:pt x="2479420" y="335789"/>
                  <a:pt x="2509773" y="363855"/>
                </a:cubicBezTo>
                <a:cubicBezTo>
                  <a:pt x="2434970" y="384048"/>
                  <a:pt x="2367279" y="353696"/>
                  <a:pt x="2293366" y="374016"/>
                </a:cubicBezTo>
                <a:cubicBezTo>
                  <a:pt x="2336926" y="391922"/>
                  <a:pt x="2372232" y="386335"/>
                  <a:pt x="2405633" y="396495"/>
                </a:cubicBezTo>
                <a:cubicBezTo>
                  <a:pt x="2435986" y="406654"/>
                  <a:pt x="2472435" y="395352"/>
                  <a:pt x="2497708" y="425704"/>
                </a:cubicBezTo>
                <a:cubicBezTo>
                  <a:pt x="2516885" y="449327"/>
                  <a:pt x="2537079" y="452755"/>
                  <a:pt x="2562351" y="439166"/>
                </a:cubicBezTo>
                <a:cubicBezTo>
                  <a:pt x="2584576" y="426847"/>
                  <a:pt x="2608833" y="430277"/>
                  <a:pt x="2631185" y="442596"/>
                </a:cubicBezTo>
                <a:cubicBezTo>
                  <a:pt x="2639186" y="447041"/>
                  <a:pt x="2647314" y="452755"/>
                  <a:pt x="2647314" y="463931"/>
                </a:cubicBezTo>
                <a:cubicBezTo>
                  <a:pt x="2647314" y="479679"/>
                  <a:pt x="2637154" y="484252"/>
                  <a:pt x="2626105" y="486410"/>
                </a:cubicBezTo>
                <a:cubicBezTo>
                  <a:pt x="2615945" y="488697"/>
                  <a:pt x="2603880" y="490983"/>
                  <a:pt x="2593720" y="488697"/>
                </a:cubicBezTo>
                <a:cubicBezTo>
                  <a:pt x="2528951" y="476378"/>
                  <a:pt x="2465323" y="496571"/>
                  <a:pt x="2400554" y="494285"/>
                </a:cubicBezTo>
                <a:cubicBezTo>
                  <a:pt x="2603880" y="542672"/>
                  <a:pt x="2809113" y="526923"/>
                  <a:pt x="3019425" y="543815"/>
                </a:cubicBezTo>
                <a:cubicBezTo>
                  <a:pt x="2992120" y="577597"/>
                  <a:pt x="2956686" y="549403"/>
                  <a:pt x="2935477" y="574167"/>
                </a:cubicBezTo>
                <a:cubicBezTo>
                  <a:pt x="2955670" y="625984"/>
                  <a:pt x="2947670" y="654050"/>
                  <a:pt x="2907157" y="657479"/>
                </a:cubicBezTo>
                <a:cubicBezTo>
                  <a:pt x="2867786" y="660781"/>
                  <a:pt x="2825242" y="642874"/>
                  <a:pt x="2804032" y="704723"/>
                </a:cubicBezTo>
                <a:cubicBezTo>
                  <a:pt x="2797936" y="723773"/>
                  <a:pt x="2760598" y="718185"/>
                  <a:pt x="2737357" y="721615"/>
                </a:cubicBezTo>
                <a:cubicBezTo>
                  <a:pt x="2686811" y="729489"/>
                  <a:pt x="2633217" y="721615"/>
                  <a:pt x="2584576" y="746379"/>
                </a:cubicBezTo>
                <a:cubicBezTo>
                  <a:pt x="2565400" y="755270"/>
                  <a:pt x="2552319" y="762128"/>
                  <a:pt x="2562351" y="786766"/>
                </a:cubicBezTo>
                <a:cubicBezTo>
                  <a:pt x="2572511" y="812673"/>
                  <a:pt x="2559304" y="821691"/>
                  <a:pt x="2543175" y="831850"/>
                </a:cubicBezTo>
                <a:cubicBezTo>
                  <a:pt x="2530982" y="839724"/>
                  <a:pt x="2512822" y="837439"/>
                  <a:pt x="2502661" y="861060"/>
                </a:cubicBezTo>
                <a:cubicBezTo>
                  <a:pt x="2608833" y="857631"/>
                  <a:pt x="2712085" y="838581"/>
                  <a:pt x="2817241" y="856616"/>
                </a:cubicBezTo>
                <a:cubicBezTo>
                  <a:pt x="2701925" y="901573"/>
                  <a:pt x="2575560" y="899287"/>
                  <a:pt x="2462276" y="951104"/>
                </a:cubicBezTo>
                <a:cubicBezTo>
                  <a:pt x="2466339" y="969010"/>
                  <a:pt x="2492629" y="961136"/>
                  <a:pt x="2493645" y="988187"/>
                </a:cubicBezTo>
                <a:cubicBezTo>
                  <a:pt x="2433954" y="1016254"/>
                  <a:pt x="2362200" y="997204"/>
                  <a:pt x="2299461" y="1038734"/>
                </a:cubicBezTo>
                <a:cubicBezTo>
                  <a:pt x="2335910" y="1057910"/>
                  <a:pt x="2369185" y="1026415"/>
                  <a:pt x="2403601" y="1044448"/>
                </a:cubicBezTo>
                <a:cubicBezTo>
                  <a:pt x="2392552" y="1071372"/>
                  <a:pt x="1888998" y="1237870"/>
                  <a:pt x="1797939" y="1255904"/>
                </a:cubicBezTo>
                <a:cubicBezTo>
                  <a:pt x="1612900" y="1292987"/>
                  <a:pt x="1079995" y="1387475"/>
                  <a:pt x="933373" y="1408939"/>
                </a:cubicBezTo>
                <a:cubicBezTo>
                  <a:pt x="820127" y="1424686"/>
                  <a:pt x="707885" y="1437005"/>
                  <a:pt x="595642" y="1438148"/>
                </a:cubicBezTo>
                <a:cubicBezTo>
                  <a:pt x="467233" y="1439291"/>
                  <a:pt x="339813" y="1433577"/>
                  <a:pt x="211404" y="1429131"/>
                </a:cubicBezTo>
                <a:cubicBezTo>
                  <a:pt x="163372" y="1427480"/>
                  <a:pt x="115529" y="1424433"/>
                  <a:pt x="67877" y="1419860"/>
                </a:cubicBezTo>
                <a:lnTo>
                  <a:pt x="0" y="1410716"/>
                </a:lnTo>
                <a:close/>
              </a:path>
            </a:pathLst>
          </a:custGeom>
          <a:solidFill>
            <a:srgbClr val="4472C4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5" name="Freeform 115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6" name="Picture 11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6127749" cy="6858000"/>
          </a:xfrm>
          <a:prstGeom prst="rect">
            <a:avLst/>
          </a:prstGeom>
          <a:noFill/>
          <a:extLst/>
        </p:spPr>
      </p:pic>
      <p:sp>
        <p:nvSpPr>
          <p:cNvPr id="117" name="Rectangle 117"/>
          <p:cNvSpPr/>
          <p:nvPr/>
        </p:nvSpPr>
        <p:spPr>
          <a:xfrm>
            <a:off x="6610350" y="2312549"/>
            <a:ext cx="4706962" cy="159228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29" b="1" i="0" spc="-28" baseline="0" dirty="0" err="1">
                <a:latin typeface="CenturyGothic-Bold"/>
              </a:rPr>
              <a:t>T</a:t>
            </a:r>
            <a:r>
              <a:rPr lang="en-US" sz="2029" b="1" i="0" spc="-24" baseline="0" dirty="0" err="1">
                <a:latin typeface="CenturyGothic-Bold"/>
              </a:rPr>
              <a:t>ec</a:t>
            </a:r>
            <a:r>
              <a:rPr lang="en-US" sz="2029" b="1" i="0" spc="-18" baseline="0" dirty="0" err="1">
                <a:latin typeface="CenturyGothic-Bold"/>
              </a:rPr>
              <a:t>hn</a:t>
            </a:r>
            <a:r>
              <a:rPr lang="en-US" sz="2029" b="1" i="0" spc="-36" baseline="0" dirty="0" err="1">
                <a:latin typeface="CenturyGothic-Bold"/>
              </a:rPr>
              <a:t>i</a:t>
            </a:r>
            <a:r>
              <a:rPr lang="en-US" sz="2029" b="1" i="0" spc="0" baseline="0" dirty="0" err="1">
                <a:latin typeface="CenturyGothic-Bold"/>
              </a:rPr>
              <a:t>k</a:t>
            </a:r>
            <a:r>
              <a:rPr lang="en-US" sz="2029" b="1" i="0" spc="-42" baseline="0" dirty="0">
                <a:latin typeface="CenturyGothic-Bold"/>
              </a:rPr>
              <a:t> </a:t>
            </a:r>
            <a:r>
              <a:rPr lang="en-US" sz="2029" b="1" i="0" spc="0" baseline="0" dirty="0" err="1" smtClean="0">
                <a:latin typeface="CenturyGothic-Bold"/>
              </a:rPr>
              <a:t>sty</a:t>
            </a:r>
            <a:r>
              <a:rPr lang="en-US" sz="2029" b="1" i="0" spc="-36" baseline="0" dirty="0" err="1" smtClean="0">
                <a:latin typeface="CenturyGothic-Bold"/>
              </a:rPr>
              <a:t>li</a:t>
            </a:r>
            <a:r>
              <a:rPr lang="en-US" sz="2029" b="1" i="0" spc="0" baseline="0" dirty="0" err="1" smtClean="0">
                <a:latin typeface="CenturyGothic-Bold"/>
              </a:rPr>
              <a:t>st</a:t>
            </a:r>
            <a:r>
              <a:rPr lang="en-US" sz="2029" b="1" i="0" spc="555" baseline="0" dirty="0" err="1" smtClean="0">
                <a:latin typeface="CenturyGothic-Bold"/>
              </a:rPr>
              <a:t>a</a:t>
            </a:r>
            <a:r>
              <a:rPr lang="en-US" sz="2029" b="0" i="0" spc="0" baseline="0" dirty="0" err="1" smtClean="0">
                <a:latin typeface="CenturyGothic"/>
              </a:rPr>
              <a:t>to</a:t>
            </a:r>
            <a:r>
              <a:rPr lang="en-US" sz="2029" b="0" i="0" spc="-111" baseline="0" dirty="0" smtClean="0">
                <a:latin typeface="CenturyGothic"/>
              </a:rPr>
              <a:t> </a:t>
            </a:r>
            <a:r>
              <a:rPr lang="en-US" sz="2029" b="0" i="0" spc="-38" baseline="0" dirty="0">
                <a:latin typeface="CenturyGothic"/>
              </a:rPr>
              <a:t>z</a:t>
            </a:r>
            <a:r>
              <a:rPr lang="en-US" sz="2029" b="0" i="0" spc="-36" baseline="0" dirty="0">
                <a:latin typeface="CenturyGothic"/>
              </a:rPr>
              <a:t>a</a:t>
            </a:r>
            <a:r>
              <a:rPr lang="en-US" sz="2029" b="0" i="0" spc="111" baseline="0" dirty="0">
                <a:latin typeface="CenturyGothic"/>
              </a:rPr>
              <a:t>w</a:t>
            </a:r>
            <a:r>
              <a:rPr lang="en-US" sz="2029" b="0" i="0" spc="0" baseline="0" dirty="0">
                <a:latin typeface="CenturyGothic"/>
              </a:rPr>
              <a:t>ód</a:t>
            </a:r>
            <a:r>
              <a:rPr lang="en-US" sz="2029" b="0" i="0" spc="-186" baseline="0" dirty="0">
                <a:latin typeface="CenturyGothic"/>
              </a:rPr>
              <a:t> </a:t>
            </a:r>
            <a:r>
              <a:rPr lang="en-US" sz="2029" b="0" i="0" spc="0" baseline="0" dirty="0">
                <a:latin typeface="CenturyGothic"/>
              </a:rPr>
              <a:t>dl</a:t>
            </a:r>
            <a:r>
              <a:rPr lang="en-US" sz="2029" b="0" i="0" spc="-36" baseline="0" dirty="0">
                <a:latin typeface="CenturyGothic"/>
              </a:rPr>
              <a:t>a</a:t>
            </a:r>
            <a:r>
              <a:rPr lang="en-US" sz="2029" b="0" i="0" spc="-111" baseline="0" dirty="0">
                <a:latin typeface="CenturyGothic"/>
              </a:rPr>
              <a:t> </a:t>
            </a:r>
            <a:r>
              <a:rPr lang="en-US" sz="2029" b="0" i="0" spc="0" baseline="0" dirty="0">
                <a:latin typeface="CenturyGothic"/>
              </a:rPr>
              <a:t>o</a:t>
            </a:r>
            <a:r>
              <a:rPr lang="en-US" sz="2029" b="0" i="0" spc="-38" baseline="0" dirty="0">
                <a:latin typeface="CenturyGothic"/>
              </a:rPr>
              <a:t>s</a:t>
            </a:r>
            <a:r>
              <a:rPr lang="en-US" sz="2029" b="0" i="0" spc="0" baseline="0" dirty="0">
                <a:latin typeface="CenturyGothic"/>
              </a:rPr>
              <a:t>ó</a:t>
            </a:r>
            <a:r>
              <a:rPr lang="en-US" sz="2029" b="0" i="0" spc="-34" baseline="0" dirty="0">
                <a:latin typeface="CenturyGothic"/>
              </a:rPr>
              <a:t>b</a:t>
            </a:r>
            <a:r>
              <a:rPr lang="en-US" sz="2029" b="0" i="0" spc="-36" baseline="0" dirty="0">
                <a:latin typeface="CenturyGothic"/>
              </a:rPr>
              <a:t>,</a:t>
            </a:r>
            <a:r>
              <a:rPr lang="en-US" sz="2029" b="0" i="0" spc="0" baseline="0" dirty="0">
                <a:latin typeface="CenturyGothic"/>
              </a:rPr>
              <a:t> </a:t>
            </a:r>
          </a:p>
          <a:p>
            <a:pPr marL="0">
              <a:lnSpc>
                <a:spcPts val="2404"/>
              </a:lnSpc>
            </a:pPr>
            <a:r>
              <a:rPr lang="en-US" sz="2027" b="0" i="0" spc="0" baseline="0" dirty="0">
                <a:latin typeface="CenturyGothic"/>
              </a:rPr>
              <a:t>któ</a:t>
            </a:r>
            <a:r>
              <a:rPr lang="en-US" sz="2027" b="0" i="0" spc="-10" baseline="0" dirty="0">
                <a:latin typeface="CenturyGothic"/>
              </a:rPr>
              <a:t>r</a:t>
            </a:r>
            <a:r>
              <a:rPr lang="en-US" sz="2027" b="0" i="0" spc="0" baseline="0" dirty="0">
                <a:latin typeface="CenturyGothic"/>
              </a:rPr>
              <a:t>e</a:t>
            </a:r>
            <a:r>
              <a:rPr lang="en-US" sz="2027" b="0" i="0" spc="-261" baseline="0" dirty="0">
                <a:latin typeface="CenturyGothic"/>
              </a:rPr>
              <a:t> </a:t>
            </a:r>
            <a:r>
              <a:rPr lang="en-US" sz="2027" b="0" i="0" spc="-32" baseline="0" dirty="0">
                <a:latin typeface="CenturyGothic"/>
              </a:rPr>
              <a:t>p</a:t>
            </a:r>
            <a:r>
              <a:rPr lang="en-US" sz="2027" b="0" i="0" spc="-34" baseline="0" dirty="0">
                <a:latin typeface="CenturyGothic"/>
              </a:rPr>
              <a:t>a</a:t>
            </a:r>
            <a:r>
              <a:rPr lang="en-US" sz="2027" b="0" i="0" spc="-36" baseline="0" dirty="0">
                <a:latin typeface="CenturyGothic"/>
              </a:rPr>
              <a:t>s</a:t>
            </a:r>
            <a:r>
              <a:rPr lang="en-US" sz="2027" b="0" i="0" spc="0" baseline="0" dirty="0">
                <a:latin typeface="CenturyGothic"/>
              </a:rPr>
              <a:t>jo</a:t>
            </a:r>
            <a:r>
              <a:rPr lang="en-US" sz="2027" b="0" i="0" spc="-36" baseline="0" dirty="0">
                <a:latin typeface="CenturyGothic"/>
              </a:rPr>
              <a:t>n</a:t>
            </a:r>
            <a:r>
              <a:rPr lang="en-US" sz="2027" b="0" i="0" spc="-32" baseline="0" dirty="0">
                <a:latin typeface="CenturyGothic"/>
              </a:rPr>
              <a:t>u</a:t>
            </a:r>
            <a:r>
              <a:rPr lang="en-US" sz="2027" b="0" i="0" spc="0" baseline="0" dirty="0">
                <a:latin typeface="CenturyGothic"/>
              </a:rPr>
              <a:t>j</a:t>
            </a:r>
            <a:r>
              <a:rPr lang="en-US" sz="2027" b="0" i="0" spc="-34" baseline="0" dirty="0">
                <a:latin typeface="CenturyGothic"/>
              </a:rPr>
              <a:t>ą</a:t>
            </a:r>
            <a:r>
              <a:rPr lang="en-US" sz="2027" b="0" i="0" spc="0" baseline="0" dirty="0">
                <a:latin typeface="CenturyGothic"/>
              </a:rPr>
              <a:t> </a:t>
            </a:r>
            <a:r>
              <a:rPr lang="en-US" sz="2027" b="0" i="0" spc="-36" baseline="0" dirty="0">
                <a:latin typeface="CenturyGothic"/>
              </a:rPr>
              <a:t>s</a:t>
            </a:r>
            <a:r>
              <a:rPr lang="en-US" sz="2027" b="0" i="0" spc="0" baseline="0" dirty="0">
                <a:latin typeface="CenturyGothic"/>
              </a:rPr>
              <a:t>ię</a:t>
            </a:r>
            <a:r>
              <a:rPr lang="en-US" sz="2027" b="0" i="0" spc="-111" baseline="0" dirty="0">
                <a:latin typeface="CenturyGothic"/>
              </a:rPr>
              <a:t> </a:t>
            </a:r>
            <a:r>
              <a:rPr lang="en-US" sz="2027" b="0" i="0" spc="0" baseline="0" dirty="0">
                <a:latin typeface="CenturyGothic"/>
              </a:rPr>
              <a:t>mod</a:t>
            </a:r>
            <a:r>
              <a:rPr lang="en-US" sz="2027" b="0" i="0" spc="-34" baseline="0" dirty="0">
                <a:latin typeface="CenturyGothic"/>
              </a:rPr>
              <a:t>ą</a:t>
            </a:r>
            <a:r>
              <a:rPr lang="en-US" sz="2027" b="0" i="0" spc="-36" baseline="0" dirty="0">
                <a:latin typeface="CenturyGothic"/>
              </a:rPr>
              <a:t>.</a:t>
            </a:r>
            <a:r>
              <a:rPr lang="en-US" sz="2027" b="0" i="0" spc="-111" baseline="0" dirty="0">
                <a:latin typeface="CenturyGothic"/>
              </a:rPr>
              <a:t> </a:t>
            </a:r>
            <a:r>
              <a:rPr lang="en-US" sz="2027" b="0" i="0" spc="0" baseline="0" dirty="0">
                <a:latin typeface="CenturyGothic"/>
              </a:rPr>
              <a:t>Je</a:t>
            </a:r>
            <a:r>
              <a:rPr lang="en-US" sz="2027" b="0" i="0" spc="-36" baseline="0" dirty="0">
                <a:latin typeface="CenturyGothic"/>
              </a:rPr>
              <a:t>ś</a:t>
            </a:r>
            <a:r>
              <a:rPr lang="en-US" sz="2027" b="0" i="0" spc="0" baseline="0" dirty="0">
                <a:latin typeface="CenturyGothic"/>
              </a:rPr>
              <a:t>li</a:t>
            </a:r>
            <a:r>
              <a:rPr lang="en-US" sz="2027" b="0" i="0" spc="-186" baseline="0" dirty="0">
                <a:latin typeface="CenturyGothic"/>
              </a:rPr>
              <a:t> </a:t>
            </a:r>
            <a:r>
              <a:rPr lang="en-US" sz="2027" b="0" i="0" spc="-36" baseline="0" dirty="0">
                <a:latin typeface="CenturyGothic"/>
              </a:rPr>
              <a:t>chc</a:t>
            </a:r>
            <a:r>
              <a:rPr lang="en-US" sz="2027" b="0" i="0" spc="0" baseline="0" dirty="0">
                <a:latin typeface="CenturyGothic"/>
              </a:rPr>
              <a:t>e</a:t>
            </a:r>
            <a:r>
              <a:rPr lang="en-US" sz="2027" b="0" i="0" spc="-36" baseline="0" dirty="0">
                <a:latin typeface="CenturyGothic"/>
              </a:rPr>
              <a:t>sz</a:t>
            </a:r>
            <a:r>
              <a:rPr lang="en-US" sz="2027" b="0" i="0" spc="0" baseline="0" dirty="0">
                <a:latin typeface="CenturyGothic"/>
              </a:rPr>
              <a:t> </a:t>
            </a:r>
          </a:p>
          <a:p>
            <a:pPr marL="0">
              <a:lnSpc>
                <a:spcPts val="2402"/>
              </a:lnSpc>
            </a:pPr>
            <a:r>
              <a:rPr lang="en-US" sz="2027" b="0" i="0" spc="-32" baseline="0" dirty="0">
                <a:latin typeface="CenturyGothic"/>
              </a:rPr>
              <a:t>p</a:t>
            </a:r>
            <a:r>
              <a:rPr lang="en-US" sz="2027" b="0" i="0" spc="0" baseline="0" dirty="0">
                <a:latin typeface="CenturyGothic"/>
              </a:rPr>
              <a:t>o</a:t>
            </a:r>
            <a:r>
              <a:rPr lang="en-US" sz="2027" b="0" i="0" spc="-36" baseline="0" dirty="0">
                <a:latin typeface="CenturyGothic"/>
              </a:rPr>
              <a:t>zn</a:t>
            </a:r>
            <a:r>
              <a:rPr lang="en-US" sz="2027" b="0" i="0" spc="-34" baseline="0" dirty="0">
                <a:latin typeface="CenturyGothic"/>
              </a:rPr>
              <a:t>a</a:t>
            </a:r>
            <a:r>
              <a:rPr lang="en-US" sz="2027" b="0" i="0" spc="-36" baseline="0" dirty="0">
                <a:latin typeface="CenturyGothic"/>
              </a:rPr>
              <a:t>ć,</a:t>
            </a:r>
            <a:r>
              <a:rPr lang="en-US" sz="2027" b="0" i="0" spc="0" baseline="0" dirty="0">
                <a:latin typeface="CenturyGothic"/>
              </a:rPr>
              <a:t> </a:t>
            </a:r>
            <a:r>
              <a:rPr lang="en-US" sz="2027" b="0" i="0" spc="-36" baseline="0" dirty="0">
                <a:latin typeface="CenturyGothic"/>
              </a:rPr>
              <a:t>cz</a:t>
            </a:r>
            <a:r>
              <a:rPr lang="en-US" sz="2027" b="0" i="0" spc="0" baseline="0" dirty="0">
                <a:latin typeface="CenturyGothic"/>
              </a:rPr>
              <a:t>ym</a:t>
            </a:r>
            <a:r>
              <a:rPr lang="en-US" sz="2027" b="0" i="0" spc="-36" baseline="0" dirty="0">
                <a:latin typeface="CenturyGothic"/>
              </a:rPr>
              <a:t> </a:t>
            </a:r>
            <a:r>
              <a:rPr lang="en-US" sz="2027" b="0" i="0" spc="0" baseline="0" dirty="0">
                <a:latin typeface="CenturyGothic"/>
              </a:rPr>
              <a:t>je</a:t>
            </a:r>
            <a:r>
              <a:rPr lang="en-US" sz="2027" b="0" i="0" spc="-36" baseline="0" dirty="0">
                <a:latin typeface="CenturyGothic"/>
              </a:rPr>
              <a:t>s</a:t>
            </a:r>
            <a:r>
              <a:rPr lang="en-US" sz="2027" b="0" i="0" spc="0" baseline="0" dirty="0">
                <a:latin typeface="CenturyGothic"/>
              </a:rPr>
              <a:t>t</a:t>
            </a:r>
            <a:r>
              <a:rPr lang="en-US" sz="2027" b="0" i="0" spc="-186" baseline="0" dirty="0">
                <a:latin typeface="CenturyGothic"/>
              </a:rPr>
              <a:t> </a:t>
            </a:r>
            <a:r>
              <a:rPr lang="en-US" sz="2027" b="0" i="0" spc="-32" baseline="0" dirty="0">
                <a:latin typeface="CenturyGothic"/>
              </a:rPr>
              <a:t>p</a:t>
            </a:r>
            <a:r>
              <a:rPr lang="en-US" sz="2027" b="0" i="0" spc="-10" baseline="0" dirty="0">
                <a:latin typeface="CenturyGothic"/>
              </a:rPr>
              <a:t>r</a:t>
            </a:r>
            <a:r>
              <a:rPr lang="en-US" sz="2027" b="0" i="0" spc="0" baseline="0" dirty="0">
                <a:latin typeface="CenturyGothic"/>
              </a:rPr>
              <a:t>ojekt</a:t>
            </a:r>
            <a:r>
              <a:rPr lang="en-US" sz="2027" b="0" i="0" spc="-52" baseline="0" dirty="0">
                <a:latin typeface="CenturyGothic"/>
              </a:rPr>
              <a:t>o</a:t>
            </a:r>
            <a:r>
              <a:rPr lang="en-US" sz="2027" b="0" i="0" spc="0" baseline="0" dirty="0">
                <a:latin typeface="CenturyGothic"/>
              </a:rPr>
              <a:t>w</a:t>
            </a:r>
            <a:r>
              <a:rPr lang="en-US" sz="2027" b="0" i="0" spc="-34" baseline="0" dirty="0">
                <a:latin typeface="CenturyGothic"/>
              </a:rPr>
              <a:t>a</a:t>
            </a:r>
            <a:r>
              <a:rPr lang="en-US" sz="2027" b="0" i="0" spc="-36" baseline="0" dirty="0">
                <a:latin typeface="CenturyGothic"/>
              </a:rPr>
              <a:t>n</a:t>
            </a:r>
            <a:r>
              <a:rPr lang="en-US" sz="2027" b="0" i="0" spc="0" baseline="0" dirty="0">
                <a:latin typeface="CenturyGothic"/>
              </a:rPr>
              <a:t>i</a:t>
            </a:r>
            <a:r>
              <a:rPr lang="en-US" sz="2027" b="0" i="0" spc="-42" baseline="0" dirty="0">
                <a:latin typeface="CenturyGothic"/>
              </a:rPr>
              <a:t>e</a:t>
            </a:r>
            <a:r>
              <a:rPr lang="en-US" sz="2027" b="0" i="0" spc="-36" baseline="0" dirty="0">
                <a:latin typeface="CenturyGothic"/>
              </a:rPr>
              <a:t>,</a:t>
            </a:r>
            <a:r>
              <a:rPr lang="en-US" sz="2027" b="0" i="0" spc="0" baseline="0" dirty="0">
                <a:latin typeface="CenturyGothic"/>
              </a:rPr>
              <a:t> </a:t>
            </a:r>
          </a:p>
          <a:p>
            <a:pPr marL="0">
              <a:lnSpc>
                <a:spcPts val="2403"/>
              </a:lnSpc>
            </a:pPr>
            <a:r>
              <a:rPr lang="en-US" sz="2029" b="0" i="0" spc="0" baseline="0" dirty="0">
                <a:latin typeface="CenturyGothic"/>
              </a:rPr>
              <a:t>k</a:t>
            </a:r>
            <a:r>
              <a:rPr lang="en-US" sz="2029" b="0" i="0" spc="-10" baseline="0" dirty="0">
                <a:latin typeface="CenturyGothic"/>
              </a:rPr>
              <a:t>r</a:t>
            </a:r>
            <a:r>
              <a:rPr lang="en-US" sz="2029" b="0" i="0" spc="0" baseline="0" dirty="0">
                <a:latin typeface="CenturyGothic"/>
              </a:rPr>
              <a:t>eow</a:t>
            </a:r>
            <a:r>
              <a:rPr lang="en-US" sz="2029" b="0" i="0" spc="-36" baseline="0" dirty="0">
                <a:latin typeface="CenturyGothic"/>
              </a:rPr>
              <a:t>a</a:t>
            </a:r>
            <a:r>
              <a:rPr lang="en-US" sz="2029" b="0" i="0" spc="-38" baseline="0" dirty="0">
                <a:latin typeface="CenturyGothic"/>
              </a:rPr>
              <a:t>n</a:t>
            </a:r>
            <a:r>
              <a:rPr lang="en-US" sz="2029" b="0" i="0" spc="0" baseline="0" dirty="0">
                <a:latin typeface="CenturyGothic"/>
              </a:rPr>
              <a:t>i</a:t>
            </a:r>
            <a:r>
              <a:rPr lang="en-US" sz="2029" b="0" i="0" spc="-44" baseline="0" dirty="0">
                <a:latin typeface="CenturyGothic"/>
              </a:rPr>
              <a:t>e</a:t>
            </a:r>
            <a:r>
              <a:rPr lang="en-US" sz="2029" b="0" i="0" spc="-36" baseline="0" dirty="0">
                <a:latin typeface="CenturyGothic"/>
              </a:rPr>
              <a:t>,</a:t>
            </a:r>
            <a:r>
              <a:rPr lang="en-US" sz="2029" b="0" i="0" spc="-186" baseline="0" dirty="0">
                <a:latin typeface="CenturyGothic"/>
              </a:rPr>
              <a:t> </a:t>
            </a:r>
            <a:r>
              <a:rPr lang="en-US" sz="2029" b="0" i="0" spc="0" baseline="0" dirty="0">
                <a:latin typeface="CenturyGothic"/>
              </a:rPr>
              <a:t>model</a:t>
            </a:r>
            <a:r>
              <a:rPr lang="en-US" sz="2029" b="0" i="0" spc="-54" baseline="0" dirty="0">
                <a:latin typeface="CenturyGothic"/>
              </a:rPr>
              <a:t>o</a:t>
            </a:r>
            <a:r>
              <a:rPr lang="en-US" sz="2029" b="0" i="0" spc="-34" baseline="0" dirty="0">
                <a:latin typeface="CenturyGothic"/>
              </a:rPr>
              <a:t>w</a:t>
            </a:r>
            <a:r>
              <a:rPr lang="en-US" sz="2029" b="0" i="0" spc="-36" baseline="0" dirty="0">
                <a:latin typeface="CenturyGothic"/>
              </a:rPr>
              <a:t>a</a:t>
            </a:r>
            <a:r>
              <a:rPr lang="en-US" sz="2029" b="0" i="0" spc="-38" baseline="0" dirty="0">
                <a:latin typeface="CenturyGothic"/>
              </a:rPr>
              <a:t>n</a:t>
            </a:r>
            <a:r>
              <a:rPr lang="en-US" sz="2029" b="0" i="0" spc="0" baseline="0" dirty="0">
                <a:latin typeface="CenturyGothic"/>
              </a:rPr>
              <a:t>i</a:t>
            </a:r>
            <a:r>
              <a:rPr lang="en-US" sz="2029" b="0" i="0" spc="-44" baseline="0" dirty="0">
                <a:latin typeface="CenturyGothic"/>
              </a:rPr>
              <a:t>e</a:t>
            </a:r>
            <a:r>
              <a:rPr lang="en-US" sz="2029" b="0" i="0" spc="-36" baseline="0" dirty="0">
                <a:latin typeface="CenturyGothic"/>
              </a:rPr>
              <a:t> </a:t>
            </a:r>
            <a:r>
              <a:rPr lang="en-US" sz="2029" b="0" i="0" spc="375" baseline="0" dirty="0">
                <a:latin typeface="CenturyGothic"/>
              </a:rPr>
              <a:t>i</a:t>
            </a:r>
            <a:r>
              <a:rPr lang="en-US" sz="2029" b="0" i="0" spc="-38" baseline="0" dirty="0">
                <a:latin typeface="CenturyGothic"/>
              </a:rPr>
              <a:t>sz</a:t>
            </a:r>
            <a:r>
              <a:rPr lang="en-US" sz="2029" b="0" i="0" spc="0" baseline="0" dirty="0">
                <a:latin typeface="CenturyGothic"/>
              </a:rPr>
              <a:t>y</a:t>
            </a:r>
            <a:r>
              <a:rPr lang="en-US" sz="2029" b="0" i="0" spc="-36" baseline="0" dirty="0">
                <a:latin typeface="CenturyGothic"/>
              </a:rPr>
              <a:t>c</a:t>
            </a:r>
            <a:r>
              <a:rPr lang="en-US" sz="2029" b="0" i="0" spc="0" baseline="0" dirty="0">
                <a:latin typeface="CenturyGothic"/>
              </a:rPr>
              <a:t>ie </a:t>
            </a:r>
          </a:p>
          <a:p>
            <a:pPr marL="0">
              <a:lnSpc>
                <a:spcPts val="2404"/>
              </a:lnSpc>
            </a:pPr>
            <a:r>
              <a:rPr lang="en-US" sz="2027" b="0" i="0" spc="0" baseline="0" dirty="0">
                <a:latin typeface="CenturyGothic"/>
              </a:rPr>
              <a:t>od</a:t>
            </a:r>
            <a:r>
              <a:rPr lang="en-US" sz="2027" b="0" i="0" spc="-36" baseline="0" dirty="0">
                <a:latin typeface="CenturyGothic"/>
              </a:rPr>
              <a:t>z</a:t>
            </a:r>
            <a:r>
              <a:rPr lang="en-US" sz="2027" b="0" i="0" spc="0" baseline="0" dirty="0">
                <a:latin typeface="CenturyGothic"/>
              </a:rPr>
              <a:t>ie</a:t>
            </a:r>
            <a:r>
              <a:rPr lang="en-US" sz="2027" b="0" i="0" spc="-36" baseline="0" dirty="0">
                <a:latin typeface="CenturyGothic"/>
              </a:rPr>
              <a:t>ż</a:t>
            </a:r>
            <a:r>
              <a:rPr lang="en-US" sz="2027" b="0" i="0" spc="0" baseline="0" dirty="0">
                <a:latin typeface="CenturyGothic"/>
              </a:rPr>
              <a:t>y</a:t>
            </a:r>
            <a:r>
              <a:rPr lang="en-US" sz="2027" b="0" i="0" spc="-36" baseline="0" dirty="0">
                <a:latin typeface="CenturyGothic"/>
              </a:rPr>
              <a:t>,</a:t>
            </a:r>
            <a:r>
              <a:rPr lang="en-US" sz="2027" b="0" i="0" spc="-186" baseline="0" dirty="0">
                <a:latin typeface="CenturyGothic"/>
              </a:rPr>
              <a:t> </a:t>
            </a:r>
            <a:r>
              <a:rPr lang="en-US" sz="2027" b="0" i="0" spc="0" baseline="0" dirty="0">
                <a:latin typeface="CenturyGothic"/>
              </a:rPr>
              <a:t>to</a:t>
            </a:r>
            <a:r>
              <a:rPr lang="en-US" sz="2027" b="0" i="0" spc="-111" baseline="0" dirty="0">
                <a:latin typeface="CenturyGothic"/>
              </a:rPr>
              <a:t> </a:t>
            </a:r>
            <a:r>
              <a:rPr lang="en-US" sz="2027" b="0" i="0" spc="0" baseline="0" dirty="0" smtClean="0">
                <a:latin typeface="CenturyGothic"/>
              </a:rPr>
              <a:t>je</a:t>
            </a:r>
            <a:r>
              <a:rPr lang="en-US" sz="2027" b="0" i="0" spc="-36" baseline="0" dirty="0" smtClean="0">
                <a:latin typeface="CenturyGothic"/>
              </a:rPr>
              <a:t>s</a:t>
            </a:r>
            <a:r>
              <a:rPr lang="en-US" sz="2027" b="0" i="0" spc="0" baseline="0" dirty="0" smtClean="0">
                <a:latin typeface="CenturyGothic"/>
              </a:rPr>
              <a:t>t</a:t>
            </a:r>
            <a:r>
              <a:rPr lang="en-US" sz="2027" b="0" i="0" spc="-186" baseline="0" dirty="0" smtClean="0">
                <a:latin typeface="CenturyGothic"/>
              </a:rPr>
              <a:t> </a:t>
            </a:r>
            <a:r>
              <a:rPr lang="en-US" sz="2027" b="0" i="0" spc="0" baseline="0" dirty="0">
                <a:latin typeface="CenturyGothic"/>
              </a:rPr>
              <a:t>to</a:t>
            </a:r>
            <a:r>
              <a:rPr lang="en-US" sz="2027" b="0" i="0" spc="-111" baseline="0" dirty="0">
                <a:latin typeface="CenturyGothic"/>
              </a:rPr>
              <a:t> </a:t>
            </a:r>
            <a:r>
              <a:rPr lang="en-US" sz="2027" b="0" i="0" spc="-36" baseline="0" dirty="0">
                <a:latin typeface="CenturyGothic"/>
              </a:rPr>
              <a:t>z</a:t>
            </a:r>
            <a:r>
              <a:rPr lang="en-US" sz="2027" b="0" i="0" spc="-34" baseline="0" dirty="0">
                <a:latin typeface="CenturyGothic"/>
              </a:rPr>
              <a:t>a</a:t>
            </a:r>
            <a:r>
              <a:rPr lang="en-US" sz="2027" b="0" i="0" spc="115" baseline="0" dirty="0">
                <a:latin typeface="CenturyGothic"/>
              </a:rPr>
              <a:t>w</a:t>
            </a:r>
            <a:r>
              <a:rPr lang="en-US" sz="2027" b="0" i="0" spc="0" baseline="0" dirty="0">
                <a:latin typeface="CenturyGothic"/>
              </a:rPr>
              <a:t>ód</a:t>
            </a:r>
            <a:r>
              <a:rPr lang="en-US" sz="2027" b="0" i="0" spc="-186" baseline="0" dirty="0">
                <a:latin typeface="CenturyGothic"/>
              </a:rPr>
              <a:t> </a:t>
            </a:r>
            <a:r>
              <a:rPr lang="en-US" sz="2027" b="0" i="0" spc="0" baseline="0" dirty="0">
                <a:latin typeface="CenturyGothic"/>
              </a:rPr>
              <a:t>dl</a:t>
            </a:r>
            <a:r>
              <a:rPr lang="en-US" sz="2027" b="0" i="0" spc="-34" baseline="0" dirty="0">
                <a:latin typeface="CenturyGothic"/>
              </a:rPr>
              <a:t>a</a:t>
            </a:r>
            <a:r>
              <a:rPr lang="en-US" sz="2027" b="0" i="0" spc="-111" baseline="0" dirty="0">
                <a:latin typeface="CenturyGothic"/>
              </a:rPr>
              <a:t> </a:t>
            </a:r>
            <a:r>
              <a:rPr lang="en-US" sz="2027" b="0" i="0" spc="0" baseline="0" dirty="0">
                <a:latin typeface="CenturyGothic"/>
              </a:rPr>
              <a:t>Cie</a:t>
            </a:r>
            <a:r>
              <a:rPr lang="en-US" sz="2027" b="0" i="0" spc="-32" baseline="0" dirty="0">
                <a:latin typeface="CenturyGothic"/>
              </a:rPr>
              <a:t>b</a:t>
            </a:r>
            <a:r>
              <a:rPr lang="en-US" sz="2027" b="0" i="0" spc="0" baseline="0" dirty="0">
                <a:latin typeface="CenturyGothic"/>
              </a:rPr>
              <a:t>ie.</a:t>
            </a:r>
          </a:p>
        </p:txBody>
      </p:sp>
      <p:sp>
        <p:nvSpPr>
          <p:cNvPr id="9" name="Rectangle 117"/>
          <p:cNvSpPr/>
          <p:nvPr/>
        </p:nvSpPr>
        <p:spPr>
          <a:xfrm>
            <a:off x="5447928" y="4383839"/>
            <a:ext cx="6452087" cy="1871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pl-PL" sz="2027" b="1" i="0" spc="0" baseline="0" dirty="0" smtClean="0">
                <a:latin typeface="CenturyGothic"/>
              </a:rPr>
              <a:t>Kwalifikacje  w  tym  zawodzie:</a:t>
            </a:r>
          </a:p>
          <a:p>
            <a:pPr marL="0"/>
            <a:endParaRPr lang="pl-PL" sz="2027" b="0" i="0" spc="0" baseline="0" dirty="0" smtClean="0">
              <a:latin typeface="CenturyGothic"/>
            </a:endParaRPr>
          </a:p>
          <a:p>
            <a:pPr marL="0"/>
            <a:r>
              <a:rPr lang="pl-PL" sz="2027" i="1" dirty="0" smtClean="0">
                <a:latin typeface="CenturyGothic"/>
              </a:rPr>
              <a:t>MOD.03.  PROJEKTOWANIE I WYTWARZANIE </a:t>
            </a:r>
          </a:p>
          <a:p>
            <a:pPr marL="0"/>
            <a:r>
              <a:rPr lang="pl-PL" sz="2027" i="1" dirty="0" smtClean="0">
                <a:latin typeface="CenturyGothic"/>
              </a:rPr>
              <a:t>WYROBÓW ODZIEŻOWYCH</a:t>
            </a:r>
          </a:p>
          <a:p>
            <a:pPr marL="0"/>
            <a:endParaRPr lang="pl-PL" sz="2027" b="1" dirty="0">
              <a:latin typeface="CenturyGothic"/>
            </a:endParaRPr>
          </a:p>
          <a:p>
            <a:pPr marL="0"/>
            <a:r>
              <a:rPr lang="pl-PL" sz="2027" i="1" dirty="0" smtClean="0">
                <a:latin typeface="CenturyGothic"/>
              </a:rPr>
              <a:t>MOD.15. STYLIZACJA UBIORU I KREACJA WIZERUNKU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Freeform 119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0" name="Freeform 12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1" name="Freeform 121"/>
          <p:cNvSpPr/>
          <p:nvPr/>
        </p:nvSpPr>
        <p:spPr>
          <a:xfrm>
            <a:off x="0" y="314325"/>
            <a:ext cx="3019425" cy="1439291"/>
          </a:xfrm>
          <a:custGeom>
            <a:avLst/>
            <a:gdLst/>
            <a:ahLst/>
            <a:cxnLst/>
            <a:rect l="0" t="0" r="0" b="0"/>
            <a:pathLst>
              <a:path w="3019425" h="1439291">
                <a:moveTo>
                  <a:pt x="0" y="0"/>
                </a:moveTo>
                <a:lnTo>
                  <a:pt x="57702" y="7240"/>
                </a:lnTo>
                <a:cubicBezTo>
                  <a:pt x="114329" y="13970"/>
                  <a:pt x="170954" y="22987"/>
                  <a:pt x="227584" y="24131"/>
                </a:cubicBezTo>
                <a:cubicBezTo>
                  <a:pt x="353974" y="27559"/>
                  <a:pt x="481380" y="19685"/>
                  <a:pt x="606767" y="29719"/>
                </a:cubicBezTo>
                <a:cubicBezTo>
                  <a:pt x="713955" y="38735"/>
                  <a:pt x="822147" y="28575"/>
                  <a:pt x="929335" y="27559"/>
                </a:cubicBezTo>
                <a:cubicBezTo>
                  <a:pt x="1077975" y="26417"/>
                  <a:pt x="1227632" y="18543"/>
                  <a:pt x="1375283" y="28575"/>
                </a:cubicBezTo>
                <a:cubicBezTo>
                  <a:pt x="1509775" y="36449"/>
                  <a:pt x="1644269" y="38735"/>
                  <a:pt x="1776729" y="60072"/>
                </a:cubicBezTo>
                <a:cubicBezTo>
                  <a:pt x="1940560" y="71374"/>
                  <a:pt x="2103247" y="64643"/>
                  <a:pt x="2266060" y="57912"/>
                </a:cubicBezTo>
                <a:cubicBezTo>
                  <a:pt x="2366264" y="53341"/>
                  <a:pt x="2465323" y="38735"/>
                  <a:pt x="2554223" y="116333"/>
                </a:cubicBezTo>
                <a:cubicBezTo>
                  <a:pt x="2529967" y="134366"/>
                  <a:pt x="2500757" y="130937"/>
                  <a:pt x="2473451" y="136653"/>
                </a:cubicBezTo>
                <a:cubicBezTo>
                  <a:pt x="2424810" y="147829"/>
                  <a:pt x="2376297" y="159131"/>
                  <a:pt x="2330830" y="180467"/>
                </a:cubicBezTo>
                <a:cubicBezTo>
                  <a:pt x="2320670" y="185040"/>
                  <a:pt x="2311654" y="193929"/>
                  <a:pt x="2315591" y="208661"/>
                </a:cubicBezTo>
                <a:cubicBezTo>
                  <a:pt x="2318639" y="219837"/>
                  <a:pt x="2328798" y="219837"/>
                  <a:pt x="2336926" y="222123"/>
                </a:cubicBezTo>
                <a:cubicBezTo>
                  <a:pt x="2355088" y="228854"/>
                  <a:pt x="2377313" y="224410"/>
                  <a:pt x="2398522" y="248031"/>
                </a:cubicBezTo>
                <a:cubicBezTo>
                  <a:pt x="2317623" y="260350"/>
                  <a:pt x="2239772" y="236729"/>
                  <a:pt x="2171064" y="286259"/>
                </a:cubicBezTo>
                <a:cubicBezTo>
                  <a:pt x="2196338" y="311023"/>
                  <a:pt x="2224658" y="305309"/>
                  <a:pt x="2251964" y="309880"/>
                </a:cubicBezTo>
                <a:cubicBezTo>
                  <a:pt x="2280285" y="314325"/>
                  <a:pt x="2307589" y="322199"/>
                  <a:pt x="2335910" y="326772"/>
                </a:cubicBezTo>
                <a:cubicBezTo>
                  <a:pt x="2366264" y="332360"/>
                  <a:pt x="2396489" y="333503"/>
                  <a:pt x="2426842" y="339091"/>
                </a:cubicBezTo>
                <a:cubicBezTo>
                  <a:pt x="2452116" y="343662"/>
                  <a:pt x="2479420" y="335789"/>
                  <a:pt x="2509773" y="363855"/>
                </a:cubicBezTo>
                <a:cubicBezTo>
                  <a:pt x="2434970" y="384048"/>
                  <a:pt x="2367279" y="353696"/>
                  <a:pt x="2293366" y="374016"/>
                </a:cubicBezTo>
                <a:cubicBezTo>
                  <a:pt x="2336926" y="391922"/>
                  <a:pt x="2372232" y="386335"/>
                  <a:pt x="2405633" y="396495"/>
                </a:cubicBezTo>
                <a:cubicBezTo>
                  <a:pt x="2435986" y="406654"/>
                  <a:pt x="2472435" y="395352"/>
                  <a:pt x="2497708" y="425704"/>
                </a:cubicBezTo>
                <a:cubicBezTo>
                  <a:pt x="2516885" y="449327"/>
                  <a:pt x="2537079" y="452755"/>
                  <a:pt x="2562351" y="439166"/>
                </a:cubicBezTo>
                <a:cubicBezTo>
                  <a:pt x="2584576" y="426847"/>
                  <a:pt x="2608833" y="430277"/>
                  <a:pt x="2631185" y="442596"/>
                </a:cubicBezTo>
                <a:cubicBezTo>
                  <a:pt x="2639186" y="447041"/>
                  <a:pt x="2647314" y="452755"/>
                  <a:pt x="2647314" y="463931"/>
                </a:cubicBezTo>
                <a:cubicBezTo>
                  <a:pt x="2647314" y="479679"/>
                  <a:pt x="2637154" y="484252"/>
                  <a:pt x="2626105" y="486410"/>
                </a:cubicBezTo>
                <a:cubicBezTo>
                  <a:pt x="2615945" y="488697"/>
                  <a:pt x="2603880" y="490983"/>
                  <a:pt x="2593720" y="488697"/>
                </a:cubicBezTo>
                <a:cubicBezTo>
                  <a:pt x="2528951" y="476378"/>
                  <a:pt x="2465323" y="496571"/>
                  <a:pt x="2400554" y="494285"/>
                </a:cubicBezTo>
                <a:cubicBezTo>
                  <a:pt x="2603880" y="542672"/>
                  <a:pt x="2809113" y="526923"/>
                  <a:pt x="3019425" y="543815"/>
                </a:cubicBezTo>
                <a:cubicBezTo>
                  <a:pt x="2992120" y="577597"/>
                  <a:pt x="2956686" y="549403"/>
                  <a:pt x="2935477" y="574167"/>
                </a:cubicBezTo>
                <a:cubicBezTo>
                  <a:pt x="2955670" y="625984"/>
                  <a:pt x="2947670" y="654050"/>
                  <a:pt x="2907157" y="657479"/>
                </a:cubicBezTo>
                <a:cubicBezTo>
                  <a:pt x="2867786" y="660781"/>
                  <a:pt x="2825242" y="642874"/>
                  <a:pt x="2804032" y="704723"/>
                </a:cubicBezTo>
                <a:cubicBezTo>
                  <a:pt x="2797936" y="723773"/>
                  <a:pt x="2760598" y="718185"/>
                  <a:pt x="2737357" y="721615"/>
                </a:cubicBezTo>
                <a:cubicBezTo>
                  <a:pt x="2686811" y="729489"/>
                  <a:pt x="2633217" y="721615"/>
                  <a:pt x="2584576" y="746379"/>
                </a:cubicBezTo>
                <a:cubicBezTo>
                  <a:pt x="2565400" y="755270"/>
                  <a:pt x="2552319" y="762128"/>
                  <a:pt x="2562351" y="786766"/>
                </a:cubicBezTo>
                <a:cubicBezTo>
                  <a:pt x="2572511" y="812673"/>
                  <a:pt x="2559304" y="821691"/>
                  <a:pt x="2543175" y="831850"/>
                </a:cubicBezTo>
                <a:cubicBezTo>
                  <a:pt x="2530982" y="839724"/>
                  <a:pt x="2512822" y="837439"/>
                  <a:pt x="2502661" y="861060"/>
                </a:cubicBezTo>
                <a:cubicBezTo>
                  <a:pt x="2608833" y="857631"/>
                  <a:pt x="2712085" y="838581"/>
                  <a:pt x="2817241" y="856616"/>
                </a:cubicBezTo>
                <a:cubicBezTo>
                  <a:pt x="2701925" y="901573"/>
                  <a:pt x="2575560" y="899287"/>
                  <a:pt x="2462276" y="951104"/>
                </a:cubicBezTo>
                <a:cubicBezTo>
                  <a:pt x="2466339" y="969010"/>
                  <a:pt x="2492629" y="961136"/>
                  <a:pt x="2493645" y="988187"/>
                </a:cubicBezTo>
                <a:cubicBezTo>
                  <a:pt x="2433954" y="1016254"/>
                  <a:pt x="2362200" y="997204"/>
                  <a:pt x="2299461" y="1038734"/>
                </a:cubicBezTo>
                <a:cubicBezTo>
                  <a:pt x="2335910" y="1057910"/>
                  <a:pt x="2369185" y="1026415"/>
                  <a:pt x="2403601" y="1044448"/>
                </a:cubicBezTo>
                <a:cubicBezTo>
                  <a:pt x="2392552" y="1071372"/>
                  <a:pt x="1888998" y="1237870"/>
                  <a:pt x="1797939" y="1255904"/>
                </a:cubicBezTo>
                <a:cubicBezTo>
                  <a:pt x="1612900" y="1292987"/>
                  <a:pt x="1079995" y="1387475"/>
                  <a:pt x="933373" y="1408939"/>
                </a:cubicBezTo>
                <a:cubicBezTo>
                  <a:pt x="820127" y="1424686"/>
                  <a:pt x="707885" y="1437005"/>
                  <a:pt x="595642" y="1438148"/>
                </a:cubicBezTo>
                <a:cubicBezTo>
                  <a:pt x="467233" y="1439291"/>
                  <a:pt x="339813" y="1433577"/>
                  <a:pt x="211404" y="1429131"/>
                </a:cubicBezTo>
                <a:cubicBezTo>
                  <a:pt x="163372" y="1427480"/>
                  <a:pt x="115529" y="1424433"/>
                  <a:pt x="67877" y="1419860"/>
                </a:cubicBezTo>
                <a:lnTo>
                  <a:pt x="0" y="1410716"/>
                </a:lnTo>
                <a:close/>
              </a:path>
            </a:pathLst>
          </a:custGeom>
          <a:solidFill>
            <a:srgbClr val="4472C4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2" name="Picture 12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01225" y="685800"/>
            <a:ext cx="2057400" cy="4114800"/>
          </a:xfrm>
          <a:prstGeom prst="rect">
            <a:avLst/>
          </a:prstGeom>
          <a:noFill/>
          <a:extLst/>
        </p:spPr>
      </p:pic>
      <p:sp>
        <p:nvSpPr>
          <p:cNvPr id="123" name="Freeform 123">
            <a:hlinkClick r:id="rId3"/>
          </p:cNvPr>
          <p:cNvSpPr/>
          <p:nvPr/>
        </p:nvSpPr>
        <p:spPr>
          <a:xfrm>
            <a:off x="182384" y="6502134"/>
            <a:ext cx="2285988" cy="9525"/>
          </a:xfrm>
          <a:custGeom>
            <a:avLst/>
            <a:gdLst/>
            <a:ahLst/>
            <a:cxnLst/>
            <a:rect l="0" t="0" r="0" b="0"/>
            <a:pathLst>
              <a:path w="2285988" h="9525">
                <a:moveTo>
                  <a:pt x="0" y="0"/>
                </a:moveTo>
                <a:lnTo>
                  <a:pt x="571500" y="0"/>
                </a:lnTo>
                <a:lnTo>
                  <a:pt x="1142988" y="0"/>
                </a:lnTo>
                <a:lnTo>
                  <a:pt x="1714488" y="0"/>
                </a:lnTo>
                <a:lnTo>
                  <a:pt x="2285988" y="0"/>
                </a:lnTo>
                <a:lnTo>
                  <a:pt x="2285988" y="9525"/>
                </a:lnTo>
                <a:lnTo>
                  <a:pt x="1714488" y="9525"/>
                </a:lnTo>
                <a:lnTo>
                  <a:pt x="1142988" y="9525"/>
                </a:lnTo>
                <a:lnTo>
                  <a:pt x="571500" y="9525"/>
                </a:lnTo>
                <a:lnTo>
                  <a:pt x="0" y="9525"/>
                </a:lnTo>
                <a:close/>
              </a:path>
            </a:pathLst>
          </a:custGeom>
          <a:solidFill>
            <a:srgbClr val="D2601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4" name="Freeform 124">
            <a:hlinkClick r:id="rId3"/>
          </p:cNvPr>
          <p:cNvSpPr/>
          <p:nvPr/>
        </p:nvSpPr>
        <p:spPr>
          <a:xfrm>
            <a:off x="182384" y="6645009"/>
            <a:ext cx="1952613" cy="9525"/>
          </a:xfrm>
          <a:custGeom>
            <a:avLst/>
            <a:gdLst/>
            <a:ahLst/>
            <a:cxnLst/>
            <a:rect l="0" t="0" r="0" b="0"/>
            <a:pathLst>
              <a:path w="1952613" h="9525">
                <a:moveTo>
                  <a:pt x="0" y="0"/>
                </a:moveTo>
                <a:lnTo>
                  <a:pt x="488163" y="0"/>
                </a:lnTo>
                <a:lnTo>
                  <a:pt x="976313" y="0"/>
                </a:lnTo>
                <a:lnTo>
                  <a:pt x="1464424" y="0"/>
                </a:lnTo>
                <a:lnTo>
                  <a:pt x="1952613" y="0"/>
                </a:lnTo>
                <a:lnTo>
                  <a:pt x="1952613" y="9525"/>
                </a:lnTo>
                <a:lnTo>
                  <a:pt x="1464424" y="9525"/>
                </a:lnTo>
                <a:lnTo>
                  <a:pt x="976313" y="9525"/>
                </a:lnTo>
                <a:lnTo>
                  <a:pt x="488163" y="9525"/>
                </a:lnTo>
                <a:lnTo>
                  <a:pt x="0" y="9525"/>
                </a:lnTo>
                <a:close/>
              </a:path>
            </a:pathLst>
          </a:custGeom>
          <a:solidFill>
            <a:srgbClr val="D2601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5" name="Rectangle 125"/>
          <p:cNvSpPr/>
          <p:nvPr/>
        </p:nvSpPr>
        <p:spPr>
          <a:xfrm>
            <a:off x="1704975" y="843041"/>
            <a:ext cx="8241874" cy="43427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777" b="0" i="0" spc="-27" baseline="0" dirty="0">
                <a:latin typeface="CenturyGothic"/>
              </a:rPr>
              <a:t>N</a:t>
            </a:r>
            <a:r>
              <a:rPr lang="en-US" sz="2777" b="0" i="0" spc="-19" baseline="0" dirty="0">
                <a:latin typeface="CenturyGothic"/>
              </a:rPr>
              <a:t>a</a:t>
            </a:r>
            <a:r>
              <a:rPr lang="en-US" sz="2777" b="0" i="0" spc="0" baseline="0" dirty="0">
                <a:latin typeface="CenturyGothic"/>
              </a:rPr>
              <a:t>ucz</a:t>
            </a:r>
            <a:r>
              <a:rPr lang="en-US" sz="2777" b="0" i="0" spc="-61" baseline="0" dirty="0">
                <a:latin typeface="CenturyGothic"/>
              </a:rPr>
              <a:t>y</a:t>
            </a:r>
            <a:r>
              <a:rPr lang="en-US" sz="2777" b="0" i="0" spc="-24" baseline="0" dirty="0">
                <a:latin typeface="CenturyGothic"/>
              </a:rPr>
              <a:t>s</a:t>
            </a:r>
            <a:r>
              <a:rPr lang="en-US" sz="2777" b="0" i="0" spc="0" baseline="0" dirty="0">
                <a:latin typeface="CenturyGothic"/>
              </a:rPr>
              <a:t>z</a:t>
            </a:r>
            <a:r>
              <a:rPr lang="en-US" sz="2777" b="0" i="0" spc="130" baseline="0" dirty="0">
                <a:latin typeface="CenturyGothic"/>
              </a:rPr>
              <a:t> </a:t>
            </a:r>
            <a:r>
              <a:rPr lang="en-US" sz="2777" b="0" i="0" spc="-24" baseline="0" dirty="0">
                <a:latin typeface="CenturyGothic"/>
              </a:rPr>
              <a:t>s</a:t>
            </a:r>
            <a:r>
              <a:rPr lang="en-US" sz="2777" b="0" i="0" spc="0" baseline="0" dirty="0">
                <a:latin typeface="CenturyGothic"/>
              </a:rPr>
              <a:t>ię k</a:t>
            </a:r>
            <a:r>
              <a:rPr lang="en-US" sz="2777" b="0" i="0" spc="-16" baseline="0" dirty="0">
                <a:latin typeface="CenturyGothic"/>
              </a:rPr>
              <a:t>o</a:t>
            </a:r>
            <a:r>
              <a:rPr lang="en-US" sz="2777" b="0" i="0" spc="0" baseline="0" dirty="0">
                <a:latin typeface="CenturyGothic"/>
              </a:rPr>
              <a:t>n</a:t>
            </a:r>
            <a:r>
              <a:rPr lang="en-US" sz="2777" b="0" i="0" spc="-24" baseline="0" dirty="0">
                <a:latin typeface="CenturyGothic"/>
              </a:rPr>
              <a:t>s</a:t>
            </a:r>
            <a:r>
              <a:rPr lang="en-US" sz="2777" b="0" i="0" spc="-113" baseline="0" dirty="0">
                <a:latin typeface="CenturyGothic"/>
              </a:rPr>
              <a:t>t</a:t>
            </a:r>
            <a:r>
              <a:rPr lang="en-US" sz="2777" b="0" i="0" spc="0" baseline="0" dirty="0">
                <a:latin typeface="CenturyGothic"/>
              </a:rPr>
              <a:t>ru</a:t>
            </a:r>
            <a:r>
              <a:rPr lang="en-US" sz="2777" b="0" i="0" spc="-16" baseline="0" dirty="0">
                <a:latin typeface="CenturyGothic"/>
              </a:rPr>
              <a:t>o</a:t>
            </a:r>
            <a:r>
              <a:rPr lang="en-US" sz="2777" b="0" i="0" spc="0" baseline="0" dirty="0">
                <a:latin typeface="CenturyGothic"/>
              </a:rPr>
              <a:t>w</a:t>
            </a:r>
            <a:r>
              <a:rPr lang="en-US" sz="2777" b="0" i="0" spc="-19" baseline="0" dirty="0">
                <a:latin typeface="CenturyGothic"/>
              </a:rPr>
              <a:t>a</a:t>
            </a:r>
            <a:r>
              <a:rPr lang="en-US" sz="2777" b="0" i="0" spc="0" baseline="0" dirty="0">
                <a:latin typeface="CenturyGothic"/>
              </a:rPr>
              <a:t>ć</a:t>
            </a:r>
            <a:r>
              <a:rPr lang="en-US" sz="2777" b="0" i="0" spc="211" baseline="0" dirty="0">
                <a:latin typeface="CenturyGothic"/>
              </a:rPr>
              <a:t> </a:t>
            </a:r>
            <a:r>
              <a:rPr lang="en-US" sz="2777" b="0" i="0" spc="714" baseline="0" dirty="0">
                <a:latin typeface="CenturyGothic"/>
              </a:rPr>
              <a:t>i</a:t>
            </a:r>
            <a:r>
              <a:rPr lang="en-US" sz="2777" b="0" i="0" spc="-27" baseline="0" dirty="0">
                <a:latin typeface="CenturyGothic"/>
              </a:rPr>
              <a:t>s</a:t>
            </a:r>
            <a:r>
              <a:rPr lang="en-US" sz="2777" b="0" i="0" spc="0" baseline="0" dirty="0">
                <a:latin typeface="CenturyGothic"/>
              </a:rPr>
              <a:t>z</a:t>
            </a:r>
            <a:r>
              <a:rPr lang="en-US" sz="2777" b="0" i="0" spc="-63" baseline="0" dirty="0">
                <a:latin typeface="CenturyGothic"/>
              </a:rPr>
              <a:t>y</a:t>
            </a:r>
            <a:r>
              <a:rPr lang="en-US" sz="2777" b="0" i="0" spc="0" baseline="0" dirty="0">
                <a:latin typeface="CenturyGothic"/>
              </a:rPr>
              <a:t>ć</a:t>
            </a:r>
            <a:r>
              <a:rPr lang="en-US" sz="2777" b="0" i="0" spc="130" baseline="0" dirty="0">
                <a:latin typeface="CenturyGothic"/>
              </a:rPr>
              <a:t> </a:t>
            </a:r>
            <a:r>
              <a:rPr lang="en-US" sz="2777" b="0" i="0" spc="-19" baseline="0" dirty="0">
                <a:latin typeface="CenturyGothic"/>
              </a:rPr>
              <a:t>o</a:t>
            </a:r>
            <a:r>
              <a:rPr lang="en-US" sz="2777" b="0" i="0" spc="-27" baseline="0" dirty="0">
                <a:latin typeface="CenturyGothic"/>
              </a:rPr>
              <a:t>d</a:t>
            </a:r>
            <a:r>
              <a:rPr lang="en-US" sz="2777" b="0" i="0" spc="0" baseline="0" dirty="0">
                <a:latin typeface="CenturyGothic"/>
              </a:rPr>
              <a:t>zież</a:t>
            </a:r>
            <a:r>
              <a:rPr lang="en-US" sz="2777" b="0" i="0" spc="-94" baseline="0" dirty="0">
                <a:latin typeface="CenturyGothic"/>
              </a:rPr>
              <a:t>,</a:t>
            </a:r>
            <a:r>
              <a:rPr lang="en-US" sz="2777" b="0" i="0" spc="127" baseline="0" dirty="0">
                <a:latin typeface="CenturyGothic"/>
              </a:rPr>
              <a:t> </a:t>
            </a:r>
            <a:r>
              <a:rPr lang="en-US" sz="2777" b="0" i="0" spc="-19" baseline="0" dirty="0">
                <a:latin typeface="CenturyGothic"/>
              </a:rPr>
              <a:t>po</a:t>
            </a:r>
            <a:r>
              <a:rPr lang="en-US" sz="2777" b="0" i="0" spc="0" baseline="0" dirty="0">
                <a:latin typeface="CenturyGothic"/>
              </a:rPr>
              <a:t>zn</a:t>
            </a:r>
            <a:r>
              <a:rPr lang="en-US" sz="2777" b="0" i="0" spc="-22" baseline="0" dirty="0">
                <a:latin typeface="CenturyGothic"/>
              </a:rPr>
              <a:t>a</a:t>
            </a:r>
            <a:r>
              <a:rPr lang="en-US" sz="2777" b="0" i="0" spc="-27" baseline="0" dirty="0">
                <a:latin typeface="CenturyGothic"/>
              </a:rPr>
              <a:t>s</a:t>
            </a:r>
            <a:r>
              <a:rPr lang="en-US" sz="2777" b="0" i="0" spc="0" baseline="0" dirty="0">
                <a:latin typeface="CenturyGothic"/>
              </a:rPr>
              <a:t>z </a:t>
            </a:r>
          </a:p>
          <a:p>
            <a:pPr marL="85979">
              <a:lnSpc>
                <a:spcPts val="3302"/>
              </a:lnSpc>
            </a:pPr>
            <a:r>
              <a:rPr lang="en-US" sz="2779" b="0" i="0" spc="0" baseline="0" dirty="0">
                <a:latin typeface="CenturyGothic"/>
              </a:rPr>
              <a:t>ciek</a:t>
            </a:r>
            <a:r>
              <a:rPr lang="en-US" sz="2779" b="0" i="0" spc="-25" baseline="0" dirty="0">
                <a:latin typeface="CenturyGothic"/>
              </a:rPr>
              <a:t>a</a:t>
            </a:r>
            <a:r>
              <a:rPr lang="en-US" sz="2779" b="0" i="0" spc="0" baseline="0" dirty="0">
                <a:latin typeface="CenturyGothic"/>
              </a:rPr>
              <a:t>w</a:t>
            </a:r>
            <a:r>
              <a:rPr lang="en-US" sz="2779" b="0" i="0" spc="-63" baseline="0" dirty="0">
                <a:latin typeface="CenturyGothic"/>
              </a:rPr>
              <a:t>y</a:t>
            </a:r>
            <a:r>
              <a:rPr lang="en-US" sz="2779" b="0" i="0" spc="0" baseline="0" dirty="0">
                <a:latin typeface="CenturyGothic"/>
              </a:rPr>
              <a:t>ch</a:t>
            </a:r>
            <a:r>
              <a:rPr lang="en-US" sz="2779" b="0" i="0" spc="-19" baseline="0" dirty="0">
                <a:latin typeface="CenturyGothic"/>
              </a:rPr>
              <a:t> </a:t>
            </a:r>
            <a:r>
              <a:rPr lang="en-US" sz="2779" b="0" i="0" spc="0" baseline="0" dirty="0">
                <a:latin typeface="CenturyGothic"/>
              </a:rPr>
              <a:t>k</a:t>
            </a:r>
            <a:r>
              <a:rPr lang="en-US" sz="2779" b="0" i="0" spc="-11" baseline="0" dirty="0">
                <a:latin typeface="CenturyGothic"/>
              </a:rPr>
              <a:t>r</a:t>
            </a:r>
            <a:r>
              <a:rPr lang="en-US" sz="2779" b="0" i="0" spc="0" baseline="0" dirty="0">
                <a:latin typeface="CenturyGothic"/>
              </a:rPr>
              <a:t>e</a:t>
            </a:r>
            <a:r>
              <a:rPr lang="en-US" sz="2779" b="0" i="0" spc="-30" baseline="0" dirty="0">
                <a:latin typeface="CenturyGothic"/>
              </a:rPr>
              <a:t>a</a:t>
            </a:r>
            <a:r>
              <a:rPr lang="en-US" sz="2779" b="0" i="0" spc="-116" baseline="0" dirty="0">
                <a:latin typeface="CenturyGothic"/>
              </a:rPr>
              <a:t>t</a:t>
            </a:r>
            <a:r>
              <a:rPr lang="en-US" sz="2779" b="0" i="0" spc="-63" baseline="0" dirty="0">
                <a:latin typeface="CenturyGothic"/>
              </a:rPr>
              <a:t>y</a:t>
            </a:r>
            <a:r>
              <a:rPr lang="en-US" sz="2779" b="0" i="0" spc="0" baseline="0" dirty="0">
                <a:latin typeface="CenturyGothic"/>
              </a:rPr>
              <a:t>wn</a:t>
            </a:r>
            <a:r>
              <a:rPr lang="en-US" sz="2779" b="0" i="0" spc="-63" baseline="0" dirty="0">
                <a:latin typeface="CenturyGothic"/>
              </a:rPr>
              <a:t>y</a:t>
            </a:r>
            <a:r>
              <a:rPr lang="en-US" sz="2779" b="0" i="0" spc="0" baseline="0" dirty="0">
                <a:latin typeface="CenturyGothic"/>
              </a:rPr>
              <a:t>ch</a:t>
            </a:r>
            <a:r>
              <a:rPr lang="en-US" sz="2779" b="0" i="0" spc="277" baseline="0" dirty="0">
                <a:latin typeface="CenturyGothic"/>
              </a:rPr>
              <a:t> </a:t>
            </a:r>
            <a:r>
              <a:rPr lang="en-US" sz="2779" b="0" i="0" spc="0" baseline="0" dirty="0">
                <a:latin typeface="CenturyGothic"/>
              </a:rPr>
              <a:t>lu</a:t>
            </a:r>
            <a:r>
              <a:rPr lang="en-US" sz="2779" b="0" i="0" spc="-30" baseline="0" dirty="0">
                <a:latin typeface="CenturyGothic"/>
              </a:rPr>
              <a:t>d</a:t>
            </a:r>
            <a:r>
              <a:rPr lang="en-US" sz="2779" b="0" i="0" spc="0" baseline="0" dirty="0">
                <a:latin typeface="CenturyGothic"/>
              </a:rPr>
              <a:t>zi</a:t>
            </a:r>
            <a:r>
              <a:rPr lang="en-US" sz="2779" b="0" i="0" spc="-94" baseline="0" dirty="0">
                <a:latin typeface="CenturyGothic"/>
              </a:rPr>
              <a:t>,</a:t>
            </a:r>
            <a:r>
              <a:rPr lang="en-US" sz="2779" b="0" i="0" spc="0" baseline="0" dirty="0">
                <a:latin typeface="CenturyGothic"/>
              </a:rPr>
              <a:t> weź</a:t>
            </a:r>
            <a:r>
              <a:rPr lang="en-US" sz="2779" b="0" i="0" spc="-58" baseline="0" dirty="0">
                <a:latin typeface="CenturyGothic"/>
              </a:rPr>
              <a:t>m</a:t>
            </a:r>
            <a:r>
              <a:rPr lang="en-US" sz="2779" b="0" i="0" spc="0" baseline="0" dirty="0">
                <a:latin typeface="CenturyGothic"/>
              </a:rPr>
              <a:t>ie</a:t>
            </a:r>
            <a:r>
              <a:rPr lang="en-US" sz="2779" b="0" i="0" spc="-36" baseline="0" dirty="0">
                <a:latin typeface="CenturyGothic"/>
              </a:rPr>
              <a:t>s</a:t>
            </a:r>
            <a:r>
              <a:rPr lang="en-US" sz="2779" b="0" i="0" spc="0" baseline="0" dirty="0">
                <a:latin typeface="CenturyGothic"/>
              </a:rPr>
              <a:t>z</a:t>
            </a:r>
            <a:r>
              <a:rPr lang="en-US" sz="2779" b="0" i="0" spc="-19" baseline="0" dirty="0">
                <a:latin typeface="CenturyGothic"/>
              </a:rPr>
              <a:t> </a:t>
            </a:r>
            <a:r>
              <a:rPr lang="en-US" sz="2779" b="0" i="0" spc="0" baseline="0" dirty="0">
                <a:latin typeface="CenturyGothic"/>
              </a:rPr>
              <a:t>u</a:t>
            </a:r>
            <a:r>
              <a:rPr lang="en-US" sz="2779" b="0" i="0" spc="-30" baseline="0" dirty="0">
                <a:latin typeface="CenturyGothic"/>
              </a:rPr>
              <a:t>d</a:t>
            </a:r>
            <a:r>
              <a:rPr lang="en-US" sz="2779" b="0" i="0" spc="0" baseline="0" dirty="0">
                <a:latin typeface="CenturyGothic"/>
              </a:rPr>
              <a:t>zi</a:t>
            </a:r>
            <a:r>
              <a:rPr lang="en-US" sz="2779" b="0" i="0" spc="-25" baseline="0" dirty="0">
                <a:latin typeface="CenturyGothic"/>
              </a:rPr>
              <a:t>a</a:t>
            </a:r>
            <a:r>
              <a:rPr lang="en-US" sz="2779" b="0" i="0" spc="-83" baseline="0" dirty="0">
                <a:latin typeface="CenturyGothic"/>
              </a:rPr>
              <a:t>ł</a:t>
            </a:r>
            <a:r>
              <a:rPr lang="en-US" sz="2779" b="0" i="0" spc="0" baseline="0" dirty="0">
                <a:latin typeface="CenturyGothic"/>
              </a:rPr>
              <a:t> </a:t>
            </a:r>
          </a:p>
          <a:p>
            <a:pPr marL="190754">
              <a:lnSpc>
                <a:spcPts val="3379"/>
              </a:lnSpc>
            </a:pPr>
            <a:r>
              <a:rPr lang="en-US" sz="2779" b="0" i="0" spc="767" baseline="0" dirty="0">
                <a:latin typeface="CenturyGothic"/>
              </a:rPr>
              <a:t>w</a:t>
            </a:r>
            <a:r>
              <a:rPr lang="en-US" sz="2779" b="0" i="0" spc="-22" baseline="0" dirty="0">
                <a:latin typeface="CenturyGothic"/>
              </a:rPr>
              <a:t>po</a:t>
            </a:r>
            <a:r>
              <a:rPr lang="en-US" sz="2779" b="0" i="0" spc="0" baseline="0" dirty="0">
                <a:latin typeface="CenturyGothic"/>
              </a:rPr>
              <a:t>k</a:t>
            </a:r>
            <a:r>
              <a:rPr lang="en-US" sz="2779" b="0" i="0" spc="-25" baseline="0" dirty="0">
                <a:latin typeface="CenturyGothic"/>
              </a:rPr>
              <a:t>a</a:t>
            </a:r>
            <a:r>
              <a:rPr lang="en-US" sz="2779" b="0" i="0" spc="0" baseline="0" dirty="0">
                <a:latin typeface="CenturyGothic"/>
              </a:rPr>
              <a:t>z</a:t>
            </a:r>
            <a:r>
              <a:rPr lang="en-US" sz="2779" b="0" i="0" spc="-25" baseline="0" dirty="0">
                <a:latin typeface="CenturyGothic"/>
              </a:rPr>
              <a:t>a</a:t>
            </a:r>
            <a:r>
              <a:rPr lang="en-US" sz="2779" b="0" i="0" spc="0" baseline="0" dirty="0">
                <a:latin typeface="CenturyGothic"/>
              </a:rPr>
              <a:t>ch</a:t>
            </a:r>
            <a:r>
              <a:rPr lang="en-US" sz="2779" b="0" i="0" spc="127" baseline="0" dirty="0">
                <a:latin typeface="CenturyGothic"/>
              </a:rPr>
              <a:t> </a:t>
            </a:r>
            <a:r>
              <a:rPr lang="en-US" sz="2779" b="0" i="0" spc="-55" baseline="0" dirty="0">
                <a:latin typeface="CenturyGothic"/>
              </a:rPr>
              <a:t>m</a:t>
            </a:r>
            <a:r>
              <a:rPr lang="en-US" sz="2779" b="0" i="0" spc="-22" baseline="0" dirty="0">
                <a:latin typeface="CenturyGothic"/>
              </a:rPr>
              <a:t>o</a:t>
            </a:r>
            <a:r>
              <a:rPr lang="en-US" sz="2779" b="0" i="0" spc="-30" baseline="0" dirty="0">
                <a:latin typeface="CenturyGothic"/>
              </a:rPr>
              <a:t>d</a:t>
            </a:r>
            <a:r>
              <a:rPr lang="en-US" sz="2779" b="0" i="0" spc="-63" baseline="0" dirty="0">
                <a:latin typeface="CenturyGothic"/>
              </a:rPr>
              <a:t>y</a:t>
            </a:r>
            <a:r>
              <a:rPr lang="en-US" sz="2779" b="0" i="0" spc="-94" baseline="0" dirty="0">
                <a:latin typeface="CenturyGothic"/>
              </a:rPr>
              <a:t>,</a:t>
            </a:r>
            <a:r>
              <a:rPr lang="en-US" sz="2779" b="0" i="0" spc="353" baseline="0" dirty="0">
                <a:latin typeface="CenturyGothic"/>
              </a:rPr>
              <a:t> </a:t>
            </a:r>
            <a:r>
              <a:rPr lang="en-US" sz="2779" b="0" i="0" spc="0" baseline="0" dirty="0">
                <a:latin typeface="CenturyGothic"/>
              </a:rPr>
              <a:t>z</a:t>
            </a:r>
            <a:r>
              <a:rPr lang="en-US" sz="2779" b="0" i="0" spc="-25" baseline="0" dirty="0">
                <a:latin typeface="CenturyGothic"/>
              </a:rPr>
              <a:t>a</a:t>
            </a:r>
            <a:r>
              <a:rPr lang="en-US" sz="2779" b="0" i="0" spc="-38" baseline="0" dirty="0">
                <a:latin typeface="CenturyGothic"/>
              </a:rPr>
              <a:t>j</a:t>
            </a:r>
            <a:r>
              <a:rPr lang="en-US" sz="2779" b="0" i="0" spc="0" baseline="0" dirty="0">
                <a:latin typeface="CenturyGothic"/>
              </a:rPr>
              <a:t>ęci</a:t>
            </a:r>
            <a:r>
              <a:rPr lang="en-US" sz="2779" b="0" i="0" spc="-25" baseline="0" dirty="0">
                <a:latin typeface="CenturyGothic"/>
              </a:rPr>
              <a:t>a</a:t>
            </a:r>
            <a:r>
              <a:rPr lang="en-US" sz="2779" b="0" i="0" spc="0" baseline="0" dirty="0">
                <a:latin typeface="CenturyGothic"/>
              </a:rPr>
              <a:t>ch</a:t>
            </a:r>
            <a:r>
              <a:rPr lang="en-US" sz="2779" b="0" i="0" spc="127" baseline="0" dirty="0">
                <a:latin typeface="CenturyGothic"/>
              </a:rPr>
              <a:t> </a:t>
            </a:r>
            <a:r>
              <a:rPr lang="en-US" sz="2779" b="0" i="0" spc="0" baseline="0" dirty="0">
                <a:latin typeface="CenturyGothic"/>
              </a:rPr>
              <a:t>w</a:t>
            </a:r>
            <a:r>
              <a:rPr lang="en-US" sz="2779" b="0" i="0" spc="-25" baseline="0" dirty="0">
                <a:latin typeface="CenturyGothic"/>
              </a:rPr>
              <a:t>a</a:t>
            </a:r>
            <a:r>
              <a:rPr lang="en-US" sz="2779" b="0" i="0" spc="-11" baseline="0" dirty="0">
                <a:latin typeface="CenturyGothic"/>
              </a:rPr>
              <a:t>r</a:t>
            </a:r>
            <a:r>
              <a:rPr lang="en-US" sz="2779" b="0" i="0" spc="-27" baseline="0" dirty="0">
                <a:latin typeface="CenturyGothic"/>
              </a:rPr>
              <a:t>s</a:t>
            </a:r>
            <a:r>
              <a:rPr lang="en-US" sz="2779" b="0" i="0" spc="0" baseline="0" dirty="0">
                <a:latin typeface="CenturyGothic"/>
              </a:rPr>
              <a:t>z</a:t>
            </a:r>
            <a:r>
              <a:rPr lang="en-US" sz="2779" b="0" i="0" spc="-116" baseline="0" dirty="0">
                <a:latin typeface="CenturyGothic"/>
              </a:rPr>
              <a:t>t</a:t>
            </a:r>
            <a:r>
              <a:rPr lang="en-US" sz="2779" b="0" i="0" spc="-25" baseline="0" dirty="0">
                <a:latin typeface="CenturyGothic"/>
              </a:rPr>
              <a:t>a</a:t>
            </a:r>
            <a:r>
              <a:rPr lang="en-US" sz="2779" b="0" i="0" spc="-116" baseline="0" dirty="0">
                <a:latin typeface="CenturyGothic"/>
              </a:rPr>
              <a:t>t</a:t>
            </a:r>
            <a:r>
              <a:rPr lang="en-US" sz="2779" b="0" i="0" spc="-22" baseline="0" dirty="0">
                <a:latin typeface="CenturyGothic"/>
              </a:rPr>
              <a:t>o</a:t>
            </a:r>
            <a:r>
              <a:rPr lang="en-US" sz="2779" b="0" i="0" spc="0" baseline="0" dirty="0">
                <a:latin typeface="CenturyGothic"/>
              </a:rPr>
              <a:t>w</a:t>
            </a:r>
            <a:r>
              <a:rPr lang="en-US" sz="2779" b="0" i="0" spc="-63" baseline="0" dirty="0">
                <a:latin typeface="CenturyGothic"/>
              </a:rPr>
              <a:t>y</a:t>
            </a:r>
            <a:r>
              <a:rPr lang="en-US" sz="2779" b="0" i="0" spc="0" baseline="0" dirty="0">
                <a:latin typeface="CenturyGothic"/>
              </a:rPr>
              <a:t>ch </a:t>
            </a:r>
          </a:p>
          <a:p>
            <a:pPr marL="905891">
              <a:lnSpc>
                <a:spcPts val="3379"/>
              </a:lnSpc>
            </a:pPr>
            <a:r>
              <a:rPr lang="en-US" sz="2779" b="0" i="0" spc="-22" baseline="0" dirty="0">
                <a:latin typeface="CenturyGothic"/>
              </a:rPr>
              <a:t>o</a:t>
            </a:r>
            <a:r>
              <a:rPr lang="en-US" sz="2779" b="0" i="0" spc="-11" baseline="0" dirty="0">
                <a:latin typeface="CenturyGothic"/>
              </a:rPr>
              <a:t>r</a:t>
            </a:r>
            <a:r>
              <a:rPr lang="en-US" sz="2779" b="0" i="0" spc="0" baseline="0" dirty="0">
                <a:latin typeface="CenturyGothic"/>
              </a:rPr>
              <a:t>g</a:t>
            </a:r>
            <a:r>
              <a:rPr lang="en-US" sz="2779" b="0" i="0" spc="-19" baseline="0" dirty="0">
                <a:latin typeface="CenturyGothic"/>
              </a:rPr>
              <a:t>a</a:t>
            </a:r>
            <a:r>
              <a:rPr lang="en-US" sz="2779" b="0" i="0" spc="0" baseline="0" dirty="0">
                <a:latin typeface="CenturyGothic"/>
              </a:rPr>
              <a:t>niz</a:t>
            </a:r>
            <a:r>
              <a:rPr lang="en-US" sz="2779" b="0" i="0" spc="-22" baseline="0" dirty="0">
                <a:latin typeface="CenturyGothic"/>
              </a:rPr>
              <a:t>o</a:t>
            </a:r>
            <a:r>
              <a:rPr lang="en-US" sz="2779" b="0" i="0" spc="0" baseline="0" dirty="0">
                <a:latin typeface="CenturyGothic"/>
              </a:rPr>
              <a:t>w</a:t>
            </a:r>
            <a:r>
              <a:rPr lang="en-US" sz="2779" b="0" i="0" spc="-25" baseline="0" dirty="0">
                <a:latin typeface="CenturyGothic"/>
              </a:rPr>
              <a:t>a</a:t>
            </a:r>
            <a:r>
              <a:rPr lang="en-US" sz="2779" b="0" i="0" spc="0" baseline="0" dirty="0">
                <a:latin typeface="CenturyGothic"/>
              </a:rPr>
              <a:t>n</a:t>
            </a:r>
            <a:r>
              <a:rPr lang="en-US" sz="2779" b="0" i="0" spc="-63" baseline="0" dirty="0">
                <a:latin typeface="CenturyGothic"/>
              </a:rPr>
              <a:t>y</a:t>
            </a:r>
            <a:r>
              <a:rPr lang="en-US" sz="2779" b="0" i="0" spc="0" baseline="0" dirty="0">
                <a:latin typeface="CenturyGothic"/>
              </a:rPr>
              <a:t>ch</a:t>
            </a:r>
            <a:r>
              <a:rPr lang="en-US" sz="2779" b="0" i="0" spc="127" baseline="0" dirty="0">
                <a:latin typeface="CenturyGothic"/>
              </a:rPr>
              <a:t> </a:t>
            </a:r>
            <a:r>
              <a:rPr lang="en-US" sz="2779" b="0" i="0" spc="-22" baseline="0" dirty="0">
                <a:latin typeface="CenturyGothic"/>
              </a:rPr>
              <a:t>p</a:t>
            </a:r>
            <a:r>
              <a:rPr lang="en-US" sz="2779" b="0" i="0" spc="-11" baseline="0" dirty="0">
                <a:latin typeface="CenturyGothic"/>
              </a:rPr>
              <a:t>r</a:t>
            </a:r>
            <a:r>
              <a:rPr lang="en-US" sz="2779" b="0" i="0" spc="0" baseline="0" dirty="0">
                <a:latin typeface="CenturyGothic"/>
              </a:rPr>
              <a:t>zez </a:t>
            </a:r>
            <a:r>
              <a:rPr lang="en-US" sz="2779" b="0" i="0" spc="-119" baseline="0" dirty="0">
                <a:latin typeface="CenturyGothic"/>
              </a:rPr>
              <a:t>W</a:t>
            </a:r>
            <a:r>
              <a:rPr lang="en-US" sz="2779" b="0" i="0" spc="-63" baseline="0" dirty="0">
                <a:latin typeface="CenturyGothic"/>
              </a:rPr>
              <a:t>y</a:t>
            </a:r>
            <a:r>
              <a:rPr lang="en-US" sz="2779" b="0" i="0" spc="0" baseline="0" dirty="0">
                <a:latin typeface="CenturyGothic"/>
              </a:rPr>
              <a:t>ż</a:t>
            </a:r>
            <a:r>
              <a:rPr lang="en-US" sz="2779" b="0" i="0" spc="-27" baseline="0" dirty="0">
                <a:latin typeface="CenturyGothic"/>
              </a:rPr>
              <a:t>s</a:t>
            </a:r>
            <a:r>
              <a:rPr lang="en-US" sz="2779" b="0" i="0" spc="0" baseline="0" dirty="0">
                <a:latin typeface="CenturyGothic"/>
              </a:rPr>
              <a:t>z</a:t>
            </a:r>
            <a:r>
              <a:rPr lang="en-US" sz="2779" b="0" i="0" spc="-25" baseline="0" dirty="0">
                <a:latin typeface="CenturyGothic"/>
              </a:rPr>
              <a:t>ą</a:t>
            </a:r>
            <a:r>
              <a:rPr lang="en-US" sz="2779" b="0" i="0" spc="202" baseline="0" dirty="0">
                <a:latin typeface="CenturyGothic"/>
              </a:rPr>
              <a:t> </a:t>
            </a:r>
            <a:r>
              <a:rPr lang="en-US" sz="2779" b="0" i="0" spc="-33" baseline="0" dirty="0">
                <a:latin typeface="CenturyGothic"/>
              </a:rPr>
              <a:t>S</a:t>
            </a:r>
            <a:r>
              <a:rPr lang="en-US" sz="2779" b="0" i="0" spc="0" baseline="0" dirty="0">
                <a:latin typeface="CenturyGothic"/>
              </a:rPr>
              <a:t>zk</a:t>
            </a:r>
            <a:r>
              <a:rPr lang="en-US" sz="2779" b="0" i="0" spc="-22" baseline="0" dirty="0">
                <a:latin typeface="CenturyGothic"/>
              </a:rPr>
              <a:t>o</a:t>
            </a:r>
            <a:r>
              <a:rPr lang="en-US" sz="2779" b="0" i="0" spc="-83" baseline="0" dirty="0">
                <a:latin typeface="CenturyGothic"/>
              </a:rPr>
              <a:t>ł</a:t>
            </a:r>
            <a:r>
              <a:rPr lang="en-US" sz="2779" b="0" i="0" spc="0" baseline="0" dirty="0">
                <a:latin typeface="CenturyGothic"/>
              </a:rPr>
              <a:t>ę </a:t>
            </a:r>
          </a:p>
          <a:p>
            <a:pPr marL="600710">
              <a:lnSpc>
                <a:spcPts val="3380"/>
              </a:lnSpc>
            </a:pPr>
            <a:r>
              <a:rPr lang="en-US" sz="2779" b="0" i="0" spc="-58" baseline="0" dirty="0">
                <a:latin typeface="CenturyGothic"/>
              </a:rPr>
              <a:t>T</a:t>
            </a:r>
            <a:r>
              <a:rPr lang="en-US" sz="2779" b="0" i="0" spc="0" baseline="0" dirty="0">
                <a:latin typeface="CenturyGothic"/>
              </a:rPr>
              <a:t>echniczn</a:t>
            </a:r>
            <a:r>
              <a:rPr lang="en-US" sz="2779" b="0" i="0" spc="-25" baseline="0" dirty="0">
                <a:latin typeface="CenturyGothic"/>
              </a:rPr>
              <a:t>ą</a:t>
            </a:r>
            <a:r>
              <a:rPr lang="en-US" sz="2779" b="0" i="0" spc="-94" baseline="0" dirty="0">
                <a:latin typeface="CenturyGothic"/>
              </a:rPr>
              <a:t>,</a:t>
            </a:r>
            <a:r>
              <a:rPr lang="en-US" sz="2779" b="0" i="0" spc="127" baseline="0" dirty="0">
                <a:latin typeface="CenturyGothic"/>
              </a:rPr>
              <a:t> </a:t>
            </a:r>
            <a:r>
              <a:rPr lang="en-US" sz="2779" b="0" i="0" spc="0" baseline="0" dirty="0">
                <a:latin typeface="CenturyGothic"/>
              </a:rPr>
              <a:t>z</a:t>
            </a:r>
            <a:r>
              <a:rPr lang="en-US" sz="2779" b="0" i="0" spc="-30" baseline="0" dirty="0">
                <a:latin typeface="CenturyGothic"/>
              </a:rPr>
              <a:t>d</a:t>
            </a:r>
            <a:r>
              <a:rPr lang="en-US" sz="2779" b="0" i="0" spc="-22" baseline="0" dirty="0">
                <a:latin typeface="CenturyGothic"/>
              </a:rPr>
              <a:t>ob</a:t>
            </a:r>
            <a:r>
              <a:rPr lang="en-US" sz="2779" b="0" i="0" spc="0" baseline="0" dirty="0">
                <a:latin typeface="CenturyGothic"/>
              </a:rPr>
              <a:t>ę</a:t>
            </a:r>
            <a:r>
              <a:rPr lang="en-US" sz="2779" b="0" i="0" spc="-36" baseline="0" dirty="0">
                <a:latin typeface="CenturyGothic"/>
              </a:rPr>
              <a:t>d</a:t>
            </a:r>
            <a:r>
              <a:rPr lang="en-US" sz="2779" b="0" i="0" spc="0" baseline="0" dirty="0">
                <a:latin typeface="CenturyGothic"/>
              </a:rPr>
              <a:t>zie</a:t>
            </a:r>
            <a:r>
              <a:rPr lang="en-US" sz="2779" b="0" i="0" spc="-36" baseline="0" dirty="0">
                <a:latin typeface="CenturyGothic"/>
              </a:rPr>
              <a:t>s</a:t>
            </a:r>
            <a:r>
              <a:rPr lang="en-US" sz="2779" b="0" i="0" spc="0" baseline="0" dirty="0">
                <a:latin typeface="CenturyGothic"/>
              </a:rPr>
              <a:t>z</a:t>
            </a:r>
            <a:r>
              <a:rPr lang="en-US" sz="2779" b="0" i="0" spc="202" baseline="0" dirty="0">
                <a:latin typeface="CenturyGothic"/>
              </a:rPr>
              <a:t> </a:t>
            </a:r>
            <a:r>
              <a:rPr lang="en-US" sz="2779" b="0" i="0" spc="-30" baseline="0" dirty="0">
                <a:latin typeface="CenturyGothic"/>
              </a:rPr>
              <a:t>d</a:t>
            </a:r>
            <a:r>
              <a:rPr lang="en-US" sz="2779" b="0" i="0" spc="-22" baseline="0" dirty="0">
                <a:latin typeface="CenturyGothic"/>
              </a:rPr>
              <a:t>o</a:t>
            </a:r>
            <a:r>
              <a:rPr lang="en-US" sz="2779" b="0" i="0" spc="-27" baseline="0" dirty="0">
                <a:latin typeface="CenturyGothic"/>
              </a:rPr>
              <a:t>ś</a:t>
            </a:r>
            <a:r>
              <a:rPr lang="en-US" sz="2779" b="0" i="0" spc="0" baseline="0" dirty="0">
                <a:latin typeface="CenturyGothic"/>
              </a:rPr>
              <a:t>wi</a:t>
            </a:r>
            <a:r>
              <a:rPr lang="en-US" sz="2779" b="0" i="0" spc="-25" baseline="0" dirty="0">
                <a:latin typeface="CenturyGothic"/>
              </a:rPr>
              <a:t>a</a:t>
            </a:r>
            <a:r>
              <a:rPr lang="en-US" sz="2779" b="0" i="0" spc="-30" baseline="0" dirty="0">
                <a:latin typeface="CenturyGothic"/>
              </a:rPr>
              <a:t>d</a:t>
            </a:r>
            <a:r>
              <a:rPr lang="en-US" sz="2779" b="0" i="0" spc="0" baseline="0" dirty="0">
                <a:latin typeface="CenturyGothic"/>
              </a:rPr>
              <a:t>czenie </a:t>
            </a:r>
          </a:p>
          <a:p>
            <a:pPr marL="152654">
              <a:lnSpc>
                <a:spcPts val="3378"/>
              </a:lnSpc>
            </a:pPr>
            <a:r>
              <a:rPr lang="en-US" sz="2777" b="0" i="0" spc="0" baseline="0" dirty="0">
                <a:latin typeface="CenturyGothic"/>
              </a:rPr>
              <a:t>z</a:t>
            </a:r>
            <a:r>
              <a:rPr lang="en-US" sz="2777" b="0" i="0" spc="-22" baseline="0" dirty="0">
                <a:latin typeface="CenturyGothic"/>
              </a:rPr>
              <a:t>a</a:t>
            </a:r>
            <a:r>
              <a:rPr lang="en-US" sz="2777" b="0" i="0" spc="0" baseline="0" dirty="0">
                <a:latin typeface="CenturyGothic"/>
              </a:rPr>
              <a:t>w</a:t>
            </a:r>
            <a:r>
              <a:rPr lang="en-US" sz="2777" b="0" i="0" spc="-19" baseline="0" dirty="0">
                <a:latin typeface="CenturyGothic"/>
              </a:rPr>
              <a:t>o</a:t>
            </a:r>
            <a:r>
              <a:rPr lang="en-US" sz="2777" b="0" i="0" spc="-27" baseline="0" dirty="0">
                <a:latin typeface="CenturyGothic"/>
              </a:rPr>
              <a:t>d</a:t>
            </a:r>
            <a:r>
              <a:rPr lang="en-US" sz="2777" b="0" i="0" spc="-19" baseline="0" dirty="0">
                <a:latin typeface="CenturyGothic"/>
              </a:rPr>
              <a:t>o</a:t>
            </a:r>
            <a:r>
              <a:rPr lang="en-US" sz="2777" b="0" i="0" spc="0" baseline="0" dirty="0">
                <a:latin typeface="CenturyGothic"/>
              </a:rPr>
              <a:t>we</a:t>
            </a:r>
            <a:r>
              <a:rPr lang="en-US" sz="2777" b="0" i="0" spc="-24" baseline="0" dirty="0">
                <a:latin typeface="CenturyGothic"/>
              </a:rPr>
              <a:t> </a:t>
            </a:r>
            <a:r>
              <a:rPr lang="en-US" sz="2777" b="0" i="0" spc="-19" baseline="0" dirty="0">
                <a:latin typeface="CenturyGothic"/>
              </a:rPr>
              <a:t>po</a:t>
            </a:r>
            <a:r>
              <a:rPr lang="en-US" sz="2777" b="0" i="0" spc="-27" baseline="0" dirty="0">
                <a:latin typeface="CenturyGothic"/>
              </a:rPr>
              <a:t>d</a:t>
            </a:r>
            <a:r>
              <a:rPr lang="en-US" sz="2777" b="0" i="0" spc="0" baseline="0" dirty="0">
                <a:latin typeface="CenturyGothic"/>
              </a:rPr>
              <a:t>cz</a:t>
            </a:r>
            <a:r>
              <a:rPr lang="en-US" sz="2777" b="0" i="0" spc="-22" baseline="0" dirty="0">
                <a:latin typeface="CenturyGothic"/>
              </a:rPr>
              <a:t>a</a:t>
            </a:r>
            <a:r>
              <a:rPr lang="en-US" sz="2777" b="0" i="0" spc="-27" baseline="0" dirty="0">
                <a:latin typeface="CenturyGothic"/>
              </a:rPr>
              <a:t>s</a:t>
            </a:r>
            <a:r>
              <a:rPr lang="en-US" sz="2777" b="0" i="0" spc="202" baseline="0" dirty="0">
                <a:latin typeface="CenturyGothic"/>
              </a:rPr>
              <a:t> </a:t>
            </a:r>
            <a:r>
              <a:rPr lang="en-US" sz="2777" b="0" i="0" spc="-19" baseline="0" dirty="0">
                <a:latin typeface="CenturyGothic"/>
              </a:rPr>
              <a:t>p</a:t>
            </a:r>
            <a:r>
              <a:rPr lang="en-US" sz="2777" b="0" i="0" spc="-11" baseline="0" dirty="0">
                <a:latin typeface="CenturyGothic"/>
              </a:rPr>
              <a:t>r</a:t>
            </a:r>
            <a:r>
              <a:rPr lang="en-US" sz="2777" b="0" i="0" spc="-22" baseline="0" dirty="0">
                <a:latin typeface="CenturyGothic"/>
              </a:rPr>
              <a:t>a</a:t>
            </a:r>
            <a:r>
              <a:rPr lang="en-US" sz="2777" b="0" i="0" spc="0" baseline="0" dirty="0">
                <a:latin typeface="CenturyGothic"/>
              </a:rPr>
              <a:t>k</a:t>
            </a:r>
            <a:r>
              <a:rPr lang="en-US" sz="2777" b="0" i="0" spc="-116" baseline="0" dirty="0">
                <a:latin typeface="CenturyGothic"/>
              </a:rPr>
              <a:t>t</a:t>
            </a:r>
            <a:r>
              <a:rPr lang="en-US" sz="2777" b="0" i="0" spc="-63" baseline="0" dirty="0">
                <a:latin typeface="CenturyGothic"/>
              </a:rPr>
              <a:t>y</a:t>
            </a:r>
            <a:r>
              <a:rPr lang="en-US" sz="2777" b="0" i="0" spc="0" baseline="0" dirty="0">
                <a:latin typeface="CenturyGothic"/>
              </a:rPr>
              <a:t>k</a:t>
            </a:r>
            <a:r>
              <a:rPr lang="en-US" sz="2777" b="0" i="0" spc="277" baseline="0" dirty="0">
                <a:latin typeface="CenturyGothic"/>
              </a:rPr>
              <a:t> </a:t>
            </a:r>
            <a:r>
              <a:rPr lang="en-US" sz="2777" b="0" i="0" spc="826" baseline="0" dirty="0">
                <a:latin typeface="CenturyGothic"/>
              </a:rPr>
              <a:t>w</a:t>
            </a:r>
            <a:r>
              <a:rPr lang="en-US" sz="2777" b="0" i="0" spc="0" baseline="0" dirty="0">
                <a:latin typeface="CenturyGothic"/>
              </a:rPr>
              <a:t>fi</a:t>
            </a:r>
            <a:r>
              <a:rPr lang="en-US" sz="2777" b="0" i="0" spc="-11" baseline="0" dirty="0">
                <a:latin typeface="CenturyGothic"/>
              </a:rPr>
              <a:t>r</a:t>
            </a:r>
            <a:r>
              <a:rPr lang="en-US" sz="2777" b="0" i="0" spc="-52" baseline="0" dirty="0">
                <a:latin typeface="CenturyGothic"/>
              </a:rPr>
              <a:t>m</a:t>
            </a:r>
            <a:r>
              <a:rPr lang="en-US" sz="2777" b="0" i="0" spc="0" baseline="0" dirty="0">
                <a:latin typeface="CenturyGothic"/>
              </a:rPr>
              <a:t>ie </a:t>
            </a:r>
            <a:r>
              <a:rPr lang="en-US" sz="2777" b="0" i="0" spc="-30" baseline="0" dirty="0">
                <a:latin typeface="CenturyGothic"/>
              </a:rPr>
              <a:t>N</a:t>
            </a:r>
            <a:r>
              <a:rPr lang="en-US" sz="2777" b="0" i="0" spc="-19" baseline="0" dirty="0">
                <a:latin typeface="CenturyGothic"/>
              </a:rPr>
              <a:t>o</a:t>
            </a:r>
            <a:r>
              <a:rPr lang="en-US" sz="2777" b="0" i="0" spc="-11" baseline="0" dirty="0">
                <a:latin typeface="CenturyGothic"/>
              </a:rPr>
              <a:t>r</a:t>
            </a:r>
            <a:r>
              <a:rPr lang="en-US" sz="2777" b="0" i="0" spc="-52" baseline="0" dirty="0">
                <a:latin typeface="CenturyGothic"/>
              </a:rPr>
              <a:t>m</a:t>
            </a:r>
            <a:r>
              <a:rPr lang="en-US" sz="2777" b="0" i="0" spc="-22" baseline="0" dirty="0">
                <a:latin typeface="CenturyGothic"/>
              </a:rPr>
              <a:t>a</a:t>
            </a:r>
            <a:r>
              <a:rPr lang="en-US" sz="2777" b="0" i="0" spc="0" baseline="0" dirty="0">
                <a:latin typeface="CenturyGothic"/>
              </a:rPr>
              <a:t>n</a:t>
            </a:r>
            <a:r>
              <a:rPr lang="en-US" sz="2777" b="0" i="0" spc="-94" baseline="0" dirty="0">
                <a:latin typeface="CenturyGothic"/>
              </a:rPr>
              <a:t>,</a:t>
            </a:r>
            <a:r>
              <a:rPr lang="en-US" sz="2777" b="0" i="0" spc="0" baseline="0" dirty="0">
                <a:latin typeface="CenturyGothic"/>
              </a:rPr>
              <a:t> </a:t>
            </a:r>
          </a:p>
          <a:p>
            <a:pPr marL="162179">
              <a:lnSpc>
                <a:spcPts val="3306"/>
              </a:lnSpc>
            </a:pPr>
            <a:r>
              <a:rPr lang="en-US" sz="2777" b="0" i="0" spc="805" baseline="0" dirty="0">
                <a:latin typeface="CenturyGothic"/>
              </a:rPr>
              <a:t>a</a:t>
            </a:r>
            <a:r>
              <a:rPr lang="en-US" sz="2777" b="0" i="0" spc="-19" baseline="0" dirty="0">
                <a:latin typeface="CenturyGothic"/>
              </a:rPr>
              <a:t>po</a:t>
            </a:r>
            <a:r>
              <a:rPr lang="en-US" sz="2777" b="0" i="0" spc="0" baseline="0" dirty="0">
                <a:latin typeface="CenturyGothic"/>
              </a:rPr>
              <a:t> uk</a:t>
            </a:r>
            <a:r>
              <a:rPr lang="en-US" sz="2777" b="0" i="0" spc="-19" baseline="0" dirty="0">
                <a:latin typeface="CenturyGothic"/>
              </a:rPr>
              <a:t>o</a:t>
            </a:r>
            <a:r>
              <a:rPr lang="en-US" sz="2777" b="0" i="0" spc="0" baseline="0" dirty="0">
                <a:latin typeface="CenturyGothic"/>
              </a:rPr>
              <a:t>ńczeniu</a:t>
            </a:r>
            <a:r>
              <a:rPr lang="en-US" sz="2777" b="0" i="0" spc="-94" baseline="0" dirty="0">
                <a:latin typeface="CenturyGothic"/>
              </a:rPr>
              <a:t> </a:t>
            </a:r>
            <a:r>
              <a:rPr lang="en-US" sz="2777" b="0" i="0" spc="-27" baseline="0" dirty="0">
                <a:latin typeface="CenturyGothic"/>
              </a:rPr>
              <a:t>s</a:t>
            </a:r>
            <a:r>
              <a:rPr lang="en-US" sz="2777" b="0" i="0" spc="0" baseline="0" dirty="0">
                <a:latin typeface="CenturyGothic"/>
              </a:rPr>
              <a:t>zk</a:t>
            </a:r>
            <a:r>
              <a:rPr lang="en-US" sz="2777" b="0" i="0" spc="-19" baseline="0" dirty="0">
                <a:latin typeface="CenturyGothic"/>
              </a:rPr>
              <a:t>o</a:t>
            </a:r>
            <a:r>
              <a:rPr lang="en-US" sz="2777" b="0" i="0" spc="-83" baseline="0" dirty="0">
                <a:latin typeface="CenturyGothic"/>
              </a:rPr>
              <a:t>ł</a:t>
            </a:r>
            <a:r>
              <a:rPr lang="en-US" sz="2777" b="0" i="0" spc="-63" baseline="0" dirty="0">
                <a:latin typeface="CenturyGothic"/>
              </a:rPr>
              <a:t>y</a:t>
            </a:r>
            <a:r>
              <a:rPr lang="en-US" sz="2777" b="0" i="0" spc="202" baseline="0" dirty="0">
                <a:latin typeface="CenturyGothic"/>
              </a:rPr>
              <a:t> </a:t>
            </a:r>
            <a:r>
              <a:rPr lang="en-US" sz="2777" b="0" i="0" spc="-55" baseline="0" dirty="0">
                <a:latin typeface="CenturyGothic"/>
              </a:rPr>
              <a:t>m</a:t>
            </a:r>
            <a:r>
              <a:rPr lang="en-US" sz="2777" b="0" i="0" spc="-19" baseline="0" dirty="0">
                <a:latin typeface="CenturyGothic"/>
              </a:rPr>
              <a:t>o</a:t>
            </a:r>
            <a:r>
              <a:rPr lang="en-US" sz="2777" b="0" i="0" spc="0" baseline="0" dirty="0">
                <a:latin typeface="CenturyGothic"/>
              </a:rPr>
              <a:t>że</a:t>
            </a:r>
            <a:r>
              <a:rPr lang="en-US" sz="2777" b="0" i="0" spc="-33" baseline="0" dirty="0">
                <a:latin typeface="CenturyGothic"/>
              </a:rPr>
              <a:t>s</a:t>
            </a:r>
            <a:r>
              <a:rPr lang="en-US" sz="2777" b="0" i="0" spc="0" baseline="0" dirty="0">
                <a:latin typeface="CenturyGothic"/>
              </a:rPr>
              <a:t>z</a:t>
            </a:r>
            <a:r>
              <a:rPr lang="en-US" sz="2777" b="0" i="0" spc="202" baseline="0" dirty="0">
                <a:latin typeface="CenturyGothic"/>
              </a:rPr>
              <a:t> </a:t>
            </a:r>
            <a:r>
              <a:rPr lang="en-US" sz="2777" b="0" i="0" spc="-19" baseline="0" dirty="0">
                <a:latin typeface="CenturyGothic"/>
              </a:rPr>
              <a:t>po</a:t>
            </a:r>
            <a:r>
              <a:rPr lang="en-US" sz="2777" b="0" i="0" spc="-27" baseline="0" dirty="0">
                <a:latin typeface="CenturyGothic"/>
              </a:rPr>
              <a:t>d</a:t>
            </a:r>
            <a:r>
              <a:rPr lang="en-US" sz="2777" b="0" i="0" spc="-38" baseline="0" dirty="0">
                <a:latin typeface="CenturyGothic"/>
              </a:rPr>
              <a:t>j</a:t>
            </a:r>
            <a:r>
              <a:rPr lang="en-US" sz="2777" b="0" i="0" spc="-22" baseline="0" dirty="0">
                <a:latin typeface="CenturyGothic"/>
              </a:rPr>
              <a:t>ą</a:t>
            </a:r>
            <a:r>
              <a:rPr lang="en-US" sz="2777" b="0" i="0" spc="0" baseline="0" dirty="0">
                <a:latin typeface="CenturyGothic"/>
              </a:rPr>
              <a:t>ć</a:t>
            </a:r>
            <a:r>
              <a:rPr lang="en-US" sz="2777" b="0" i="0" spc="205" baseline="0" dirty="0">
                <a:latin typeface="CenturyGothic"/>
              </a:rPr>
              <a:t> </a:t>
            </a:r>
            <a:r>
              <a:rPr lang="en-US" sz="2777" b="0" i="0" spc="-19" baseline="0" dirty="0">
                <a:latin typeface="CenturyGothic"/>
              </a:rPr>
              <a:t>p</a:t>
            </a:r>
            <a:r>
              <a:rPr lang="en-US" sz="2777" b="0" i="0" spc="-11" baseline="0" dirty="0">
                <a:latin typeface="CenturyGothic"/>
              </a:rPr>
              <a:t>r</a:t>
            </a:r>
            <a:r>
              <a:rPr lang="en-US" sz="2777" b="0" i="0" spc="-22" baseline="0" dirty="0">
                <a:latin typeface="CenturyGothic"/>
              </a:rPr>
              <a:t>a</a:t>
            </a:r>
            <a:r>
              <a:rPr lang="en-US" sz="2777" b="0" i="0" spc="0" baseline="0" dirty="0">
                <a:latin typeface="CenturyGothic"/>
              </a:rPr>
              <a:t>cę </a:t>
            </a:r>
          </a:p>
          <a:p>
            <a:pPr marL="362204">
              <a:lnSpc>
                <a:spcPts val="3377"/>
              </a:lnSpc>
            </a:pPr>
            <a:r>
              <a:rPr lang="en-US" sz="2779" b="0" i="0" spc="0" baseline="0" dirty="0">
                <a:latin typeface="CenturyGothic"/>
              </a:rPr>
              <a:t>lu</a:t>
            </a:r>
            <a:r>
              <a:rPr lang="en-US" sz="2779" b="0" i="0" spc="-19" baseline="0" dirty="0">
                <a:latin typeface="CenturyGothic"/>
              </a:rPr>
              <a:t>b </a:t>
            </a:r>
            <a:r>
              <a:rPr lang="en-US" sz="2779" b="0" i="0" spc="0" baseline="0" dirty="0">
                <a:latin typeface="CenturyGothic"/>
              </a:rPr>
              <a:t>k</a:t>
            </a:r>
            <a:r>
              <a:rPr lang="en-US" sz="2779" b="0" i="0" spc="-19" baseline="0" dirty="0">
                <a:latin typeface="CenturyGothic"/>
              </a:rPr>
              <a:t>o</a:t>
            </a:r>
            <a:r>
              <a:rPr lang="en-US" sz="2779" b="0" i="0" spc="0" baseline="0" dirty="0">
                <a:latin typeface="CenturyGothic"/>
              </a:rPr>
              <a:t>n</a:t>
            </a:r>
            <a:r>
              <a:rPr lang="en-US" sz="2779" b="0" i="0" spc="-116" baseline="0" dirty="0">
                <a:latin typeface="CenturyGothic"/>
              </a:rPr>
              <a:t>t</a:t>
            </a:r>
            <a:r>
              <a:rPr lang="en-US" sz="2779" b="0" i="0" spc="-63" baseline="0" dirty="0">
                <a:latin typeface="CenturyGothic"/>
              </a:rPr>
              <a:t>y</a:t>
            </a:r>
            <a:r>
              <a:rPr lang="en-US" sz="2779" b="0" i="0" spc="0" baseline="0" dirty="0">
                <a:latin typeface="CenturyGothic"/>
              </a:rPr>
              <a:t>nu</a:t>
            </a:r>
            <a:r>
              <a:rPr lang="en-US" sz="2779" b="0" i="0" spc="-19" baseline="0" dirty="0">
                <a:latin typeface="CenturyGothic"/>
              </a:rPr>
              <a:t>o</a:t>
            </a:r>
            <a:r>
              <a:rPr lang="en-US" sz="2779" b="0" i="0" spc="0" baseline="0" dirty="0">
                <a:latin typeface="CenturyGothic"/>
              </a:rPr>
              <a:t>w</a:t>
            </a:r>
            <a:r>
              <a:rPr lang="en-US" sz="2779" b="0" i="0" spc="-22" baseline="0" dirty="0">
                <a:latin typeface="CenturyGothic"/>
              </a:rPr>
              <a:t>a</a:t>
            </a:r>
            <a:r>
              <a:rPr lang="en-US" sz="2779" b="0" i="0" spc="0" baseline="0" dirty="0">
                <a:latin typeface="CenturyGothic"/>
              </a:rPr>
              <a:t>ć</a:t>
            </a:r>
            <a:r>
              <a:rPr lang="en-US" sz="2779" b="0" i="0" spc="208" baseline="0" dirty="0">
                <a:latin typeface="CenturyGothic"/>
              </a:rPr>
              <a:t> </a:t>
            </a:r>
            <a:r>
              <a:rPr lang="en-US" sz="2779" b="0" i="0" spc="0" baseline="0" dirty="0">
                <a:latin typeface="CenturyGothic"/>
              </a:rPr>
              <a:t>n</a:t>
            </a:r>
            <a:r>
              <a:rPr lang="en-US" sz="2779" b="0" i="0" spc="-22" baseline="0" dirty="0">
                <a:latin typeface="CenturyGothic"/>
              </a:rPr>
              <a:t>a</a:t>
            </a:r>
            <a:r>
              <a:rPr lang="en-US" sz="2779" b="0" i="0" spc="0" baseline="0" dirty="0">
                <a:latin typeface="CenturyGothic"/>
              </a:rPr>
              <a:t>ukę</a:t>
            </a:r>
            <a:r>
              <a:rPr lang="en-US" sz="2779" b="0" i="0" spc="-25" baseline="0" dirty="0">
                <a:latin typeface="CenturyGothic"/>
              </a:rPr>
              <a:t> </a:t>
            </a:r>
            <a:r>
              <a:rPr lang="en-US" sz="2779" b="0" i="0" spc="0" baseline="0" dirty="0">
                <a:latin typeface="CenturyGothic"/>
              </a:rPr>
              <a:t>n</a:t>
            </a:r>
            <a:r>
              <a:rPr lang="en-US" sz="2779" b="0" i="0" spc="-22" baseline="0" dirty="0">
                <a:latin typeface="CenturyGothic"/>
              </a:rPr>
              <a:t>a</a:t>
            </a:r>
            <a:r>
              <a:rPr lang="en-US" sz="2779" b="0" i="0" spc="0" baseline="0" dirty="0">
                <a:latin typeface="CenturyGothic"/>
              </a:rPr>
              <a:t> w</a:t>
            </a:r>
            <a:r>
              <a:rPr lang="en-US" sz="2779" b="0" i="0" spc="-63" baseline="0" dirty="0">
                <a:latin typeface="CenturyGothic"/>
              </a:rPr>
              <a:t>y</a:t>
            </a:r>
            <a:r>
              <a:rPr lang="en-US" sz="2779" b="0" i="0" spc="-19" baseline="0" dirty="0">
                <a:latin typeface="CenturyGothic"/>
              </a:rPr>
              <a:t>b</a:t>
            </a:r>
            <a:r>
              <a:rPr lang="en-US" sz="2779" b="0" i="0" spc="-11" baseline="0" dirty="0">
                <a:latin typeface="CenturyGothic"/>
              </a:rPr>
              <a:t>r</a:t>
            </a:r>
            <a:r>
              <a:rPr lang="en-US" sz="2779" b="0" i="0" spc="-22" baseline="0" dirty="0">
                <a:latin typeface="CenturyGothic"/>
              </a:rPr>
              <a:t>a</a:t>
            </a:r>
            <a:r>
              <a:rPr lang="en-US" sz="2779" b="0" i="0" spc="0" baseline="0" dirty="0">
                <a:latin typeface="CenturyGothic"/>
              </a:rPr>
              <a:t>ne</a:t>
            </a:r>
            <a:r>
              <a:rPr lang="en-US" sz="2779" b="0" i="0" spc="-44" baseline="0" dirty="0">
                <a:latin typeface="CenturyGothic"/>
              </a:rPr>
              <a:t>j</a:t>
            </a:r>
            <a:r>
              <a:rPr lang="en-US" sz="2779" b="0" i="0" spc="127" baseline="0" dirty="0">
                <a:latin typeface="CenturyGothic"/>
              </a:rPr>
              <a:t> </a:t>
            </a:r>
            <a:r>
              <a:rPr lang="en-US" sz="2779" b="0" i="0" spc="-19" baseline="0" dirty="0">
                <a:latin typeface="CenturyGothic"/>
              </a:rPr>
              <a:t>p</a:t>
            </a:r>
            <a:r>
              <a:rPr lang="en-US" sz="2779" b="0" i="0" spc="-11" baseline="0" dirty="0">
                <a:latin typeface="CenturyGothic"/>
              </a:rPr>
              <a:t>r</a:t>
            </a:r>
            <a:r>
              <a:rPr lang="en-US" sz="2779" b="0" i="0" spc="0" baseline="0" dirty="0">
                <a:latin typeface="CenturyGothic"/>
              </a:rPr>
              <a:t>zez </a:t>
            </a:r>
          </a:p>
          <a:p>
            <a:pPr marL="915416">
              <a:lnSpc>
                <a:spcPts val="3380"/>
              </a:lnSpc>
            </a:pPr>
            <a:r>
              <a:rPr lang="en-US" sz="2779" b="0" i="0" spc="-27" baseline="0" dirty="0">
                <a:latin typeface="CenturyGothic"/>
              </a:rPr>
              <a:t>s</a:t>
            </a:r>
            <a:r>
              <a:rPr lang="en-US" sz="2779" b="0" i="0" spc="0" baseline="0" dirty="0">
                <a:latin typeface="CenturyGothic"/>
              </a:rPr>
              <a:t>ie</a:t>
            </a:r>
            <a:r>
              <a:rPr lang="en-US" sz="2779" b="0" i="0" spc="-27" baseline="0" dirty="0">
                <a:latin typeface="CenturyGothic"/>
              </a:rPr>
              <a:t>b</a:t>
            </a:r>
            <a:r>
              <a:rPr lang="en-US" sz="2779" b="0" i="0" spc="0" baseline="0" dirty="0">
                <a:latin typeface="CenturyGothic"/>
              </a:rPr>
              <a:t>ie uczelni</a:t>
            </a:r>
            <a:r>
              <a:rPr lang="en-US" sz="2779" b="0" i="0" spc="-94" baseline="0" dirty="0">
                <a:latin typeface="CenturyGothic"/>
              </a:rPr>
              <a:t> </a:t>
            </a:r>
            <a:r>
              <a:rPr lang="en-US" sz="2779" b="0" i="0" spc="-50" baseline="0" dirty="0">
                <a:latin typeface="CenturyGothic"/>
              </a:rPr>
              <a:t>(</a:t>
            </a:r>
            <a:r>
              <a:rPr lang="en-US" sz="2779" b="0" i="0" spc="0" baseline="0" dirty="0">
                <a:latin typeface="CenturyGothic"/>
              </a:rPr>
              <a:t>n</a:t>
            </a:r>
            <a:r>
              <a:rPr lang="en-US" sz="2779" b="0" i="0" spc="-22" baseline="0" dirty="0">
                <a:latin typeface="CenturyGothic"/>
              </a:rPr>
              <a:t>p</a:t>
            </a:r>
            <a:r>
              <a:rPr lang="en-US" sz="2779" b="0" i="0" spc="-19" baseline="0" dirty="0">
                <a:latin typeface="CenturyGothic"/>
              </a:rPr>
              <a:t>.</a:t>
            </a:r>
            <a:r>
              <a:rPr lang="en-US" sz="2779" b="0" i="0" spc="127" baseline="0" dirty="0">
                <a:latin typeface="CenturyGothic"/>
              </a:rPr>
              <a:t> </a:t>
            </a:r>
            <a:r>
              <a:rPr lang="en-US" sz="2779" b="0" i="0" spc="805" baseline="0" dirty="0">
                <a:latin typeface="CenturyGothic"/>
              </a:rPr>
              <a:t>w</a:t>
            </a:r>
            <a:r>
              <a:rPr lang="en-US" sz="2779" b="0" i="0" spc="-116" baseline="0" dirty="0">
                <a:latin typeface="CenturyGothic"/>
              </a:rPr>
              <a:t>W</a:t>
            </a:r>
            <a:r>
              <a:rPr lang="en-US" sz="2779" b="0" i="0" spc="-30" baseline="0" dirty="0">
                <a:latin typeface="CenturyGothic"/>
              </a:rPr>
              <a:t>S</a:t>
            </a:r>
            <a:r>
              <a:rPr lang="en-US" sz="2779" b="0" i="0" spc="-55" baseline="0" dirty="0">
                <a:latin typeface="CenturyGothic"/>
              </a:rPr>
              <a:t>T</a:t>
            </a:r>
            <a:r>
              <a:rPr lang="en-US" sz="2779" b="0" i="0" spc="280" baseline="0" dirty="0">
                <a:latin typeface="CenturyGothic"/>
              </a:rPr>
              <a:t> </a:t>
            </a:r>
            <a:r>
              <a:rPr lang="en-US" sz="2779" b="0" i="0" spc="0" baseline="0" dirty="0">
                <a:latin typeface="CenturyGothic"/>
              </a:rPr>
              <a:t>n</a:t>
            </a:r>
            <a:r>
              <a:rPr lang="en-US" sz="2779" b="0" i="0" spc="-22" baseline="0" dirty="0">
                <a:latin typeface="CenturyGothic"/>
              </a:rPr>
              <a:t>a</a:t>
            </a:r>
            <a:r>
              <a:rPr lang="en-US" sz="2779" b="0" i="0" spc="0" baseline="0" dirty="0">
                <a:latin typeface="CenturyGothic"/>
              </a:rPr>
              <a:t> kie</a:t>
            </a:r>
            <a:r>
              <a:rPr lang="en-US" sz="2779" b="0" i="0" spc="-13" baseline="0" dirty="0">
                <a:latin typeface="CenturyGothic"/>
              </a:rPr>
              <a:t>r</a:t>
            </a:r>
            <a:r>
              <a:rPr lang="en-US" sz="2779" b="0" i="0" spc="0" baseline="0" dirty="0">
                <a:latin typeface="CenturyGothic"/>
              </a:rPr>
              <a:t>unku </a:t>
            </a:r>
          </a:p>
          <a:p>
            <a:pPr marL="2240279">
              <a:lnSpc>
                <a:spcPts val="3380"/>
              </a:lnSpc>
            </a:pPr>
            <a:r>
              <a:rPr lang="en-US" sz="2779" b="0" i="0" spc="-22" baseline="0" dirty="0">
                <a:latin typeface="CenturyGothic"/>
              </a:rPr>
              <a:t>p</a:t>
            </a:r>
            <a:r>
              <a:rPr lang="en-US" sz="2779" b="0" i="0" spc="-11" baseline="0" dirty="0">
                <a:latin typeface="CenturyGothic"/>
              </a:rPr>
              <a:t>r</a:t>
            </a:r>
            <a:r>
              <a:rPr lang="en-US" sz="2779" b="0" i="0" spc="-22" baseline="0" dirty="0">
                <a:latin typeface="CenturyGothic"/>
              </a:rPr>
              <a:t>o</a:t>
            </a:r>
            <a:r>
              <a:rPr lang="en-US" sz="2779" b="0" i="0" spc="-38" baseline="0" dirty="0">
                <a:latin typeface="CenturyGothic"/>
              </a:rPr>
              <a:t>j</a:t>
            </a:r>
            <a:r>
              <a:rPr lang="en-US" sz="2779" b="0" i="0" spc="0" baseline="0" dirty="0">
                <a:latin typeface="CenturyGothic"/>
              </a:rPr>
              <a:t>ek</a:t>
            </a:r>
            <a:r>
              <a:rPr lang="en-US" sz="2779" b="0" i="0" spc="-116" baseline="0" dirty="0">
                <a:latin typeface="CenturyGothic"/>
              </a:rPr>
              <a:t>t</a:t>
            </a:r>
            <a:r>
              <a:rPr lang="en-US" sz="2779" b="0" i="0" spc="-22" baseline="0" dirty="0">
                <a:latin typeface="CenturyGothic"/>
              </a:rPr>
              <a:t>o</a:t>
            </a:r>
            <a:r>
              <a:rPr lang="en-US" sz="2779" b="0" i="0" spc="0" baseline="0" dirty="0">
                <a:latin typeface="CenturyGothic"/>
              </a:rPr>
              <a:t>w</a:t>
            </a:r>
            <a:r>
              <a:rPr lang="en-US" sz="2779" b="0" i="0" spc="-25" baseline="0" dirty="0">
                <a:latin typeface="CenturyGothic"/>
              </a:rPr>
              <a:t>a</a:t>
            </a:r>
            <a:r>
              <a:rPr lang="en-US" sz="2779" b="0" i="0" spc="0" baseline="0" dirty="0">
                <a:latin typeface="CenturyGothic"/>
              </a:rPr>
              <a:t>nie</a:t>
            </a:r>
            <a:r>
              <a:rPr lang="en-US" sz="2779" b="0" i="0" spc="194" baseline="0" dirty="0">
                <a:latin typeface="CenturyGothic"/>
              </a:rPr>
              <a:t> </a:t>
            </a:r>
            <a:r>
              <a:rPr lang="en-US" sz="2779" b="0" i="0" spc="-55" baseline="0" dirty="0">
                <a:latin typeface="CenturyGothic"/>
              </a:rPr>
              <a:t>m</a:t>
            </a:r>
            <a:r>
              <a:rPr lang="en-US" sz="2779" b="0" i="0" spc="-22" baseline="0" dirty="0">
                <a:latin typeface="CenturyGothic"/>
              </a:rPr>
              <a:t>o</a:t>
            </a:r>
            <a:r>
              <a:rPr lang="en-US" sz="2779" b="0" i="0" spc="-30" baseline="0" dirty="0">
                <a:latin typeface="CenturyGothic"/>
              </a:rPr>
              <a:t>d</a:t>
            </a:r>
            <a:r>
              <a:rPr lang="en-US" sz="2779" b="0" i="0" spc="-63" baseline="0" dirty="0">
                <a:latin typeface="CenturyGothic"/>
              </a:rPr>
              <a:t>y</a:t>
            </a:r>
            <a:r>
              <a:rPr lang="en-US" sz="2779" b="0" i="0" spc="0" baseline="0" dirty="0">
                <a:latin typeface="CenturyGothic"/>
              </a:rPr>
              <a:t>)</a:t>
            </a:r>
          </a:p>
        </p:txBody>
      </p:sp>
      <p:sp>
        <p:nvSpPr>
          <p:cNvPr id="126" name="Rectangle 126"/>
          <p:cNvSpPr/>
          <p:nvPr/>
        </p:nvSpPr>
        <p:spPr>
          <a:xfrm>
            <a:off x="182562" y="6230161"/>
            <a:ext cx="2288108" cy="43831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900" b="0" i="0" spc="-35" baseline="0" dirty="0">
                <a:latin typeface="CenturyGothic"/>
              </a:rPr>
              <a:t>G</a:t>
            </a:r>
            <a:r>
              <a:rPr lang="en-US" sz="900" b="0" i="0" spc="0" baseline="0" dirty="0">
                <a:latin typeface="CenturyGothic"/>
              </a:rPr>
              <a:t>r</a:t>
            </a:r>
            <a:r>
              <a:rPr lang="en-US" sz="900" b="0" i="0" spc="-14" baseline="0" dirty="0">
                <a:latin typeface="CenturyGothic"/>
              </a:rPr>
              <a:t>a</a:t>
            </a:r>
            <a:r>
              <a:rPr lang="en-US" sz="900" b="0" i="0" spc="0" baseline="0" dirty="0">
                <a:latin typeface="CenturyGothic"/>
              </a:rPr>
              <a:t>fik</a:t>
            </a:r>
            <a:r>
              <a:rPr lang="en-US" sz="900" b="0" i="0" spc="-16" baseline="0" dirty="0">
                <a:latin typeface="CenturyGothic"/>
              </a:rPr>
              <a:t>a</a:t>
            </a:r>
            <a:r>
              <a:rPr lang="en-US" sz="900" b="0" i="0" spc="-24" baseline="0" dirty="0">
                <a:latin typeface="CenturyGothic"/>
              </a:rPr>
              <a:t>:</a:t>
            </a:r>
            <a:r>
              <a:rPr lang="en-US" sz="900" b="0" i="0" spc="0" baseline="0" dirty="0">
                <a:latin typeface="CenturyGothic"/>
              </a:rPr>
              <a:t> </a:t>
            </a:r>
          </a:p>
          <a:p>
            <a:pPr marL="0">
              <a:lnSpc>
                <a:spcPts val="1050"/>
              </a:lnSpc>
            </a:pPr>
            <a:r>
              <a:rPr lang="en-US" sz="902" b="0" i="0" spc="-25" baseline="0" dirty="0">
                <a:solidFill>
                  <a:srgbClr val="D26012"/>
                </a:solidFill>
                <a:latin typeface="CenturyGothic"/>
                <a:hlinkClick r:id="rId3"/>
              </a:rPr>
              <a:t>h</a:t>
            </a:r>
            <a:r>
              <a:rPr lang="en-US" sz="902" b="0" i="0" spc="0" baseline="0" dirty="0">
                <a:solidFill>
                  <a:srgbClr val="D26012"/>
                </a:solidFill>
                <a:latin typeface="CenturyGothic"/>
                <a:hlinkClick r:id="rId3"/>
              </a:rPr>
              <a:t>tt</a:t>
            </a:r>
            <a:r>
              <a:rPr lang="en-US" sz="902" b="0" i="0" spc="-15" baseline="0" dirty="0">
                <a:solidFill>
                  <a:srgbClr val="D26012"/>
                </a:solidFill>
                <a:latin typeface="CenturyGothic"/>
                <a:hlinkClick r:id="rId3"/>
              </a:rPr>
              <a:t>p</a:t>
            </a:r>
            <a:r>
              <a:rPr lang="en-US" sz="902" b="0" i="0" spc="0" baseline="0" dirty="0">
                <a:solidFill>
                  <a:srgbClr val="D26012"/>
                </a:solidFill>
                <a:latin typeface="CenturyGothic"/>
                <a:hlinkClick r:id="rId3"/>
              </a:rPr>
              <a:t>s</a:t>
            </a:r>
            <a:r>
              <a:rPr lang="en-US" sz="902" b="0" i="0" spc="-25" baseline="0" dirty="0">
                <a:solidFill>
                  <a:srgbClr val="D26012"/>
                </a:solidFill>
                <a:latin typeface="CenturyGothic"/>
                <a:hlinkClick r:id="rId3"/>
              </a:rPr>
              <a:t>:</a:t>
            </a:r>
            <a:r>
              <a:rPr lang="en-US" sz="902" b="0" i="0" spc="-18" baseline="0" dirty="0">
                <a:solidFill>
                  <a:srgbClr val="D26012"/>
                </a:solidFill>
                <a:latin typeface="CenturyGothic"/>
                <a:hlinkClick r:id="rId3"/>
              </a:rPr>
              <a:t>//</a:t>
            </a:r>
            <a:r>
              <a:rPr lang="en-US" sz="902" b="0" i="0" spc="-15" baseline="0" dirty="0">
                <a:solidFill>
                  <a:srgbClr val="D26012"/>
                </a:solidFill>
                <a:latin typeface="CenturyGothic"/>
                <a:hlinkClick r:id="rId3"/>
              </a:rPr>
              <a:t>p</a:t>
            </a:r>
            <a:r>
              <a:rPr lang="en-US" sz="902" b="0" i="0" spc="0" baseline="0" dirty="0">
                <a:solidFill>
                  <a:srgbClr val="D26012"/>
                </a:solidFill>
                <a:latin typeface="CenturyGothic"/>
                <a:hlinkClick r:id="rId3"/>
              </a:rPr>
              <a:t>ix</a:t>
            </a:r>
            <a:r>
              <a:rPr lang="en-US" sz="902" b="0" i="0" spc="-16" baseline="0" dirty="0">
                <a:solidFill>
                  <a:srgbClr val="D26012"/>
                </a:solidFill>
                <a:latin typeface="CenturyGothic"/>
                <a:hlinkClick r:id="rId3"/>
              </a:rPr>
              <a:t>a</a:t>
            </a:r>
            <a:r>
              <a:rPr lang="en-US" sz="902" b="0" i="0" spc="-15" baseline="0" dirty="0">
                <a:solidFill>
                  <a:srgbClr val="D26012"/>
                </a:solidFill>
                <a:latin typeface="CenturyGothic"/>
                <a:hlinkClick r:id="rId3"/>
              </a:rPr>
              <a:t>b</a:t>
            </a:r>
            <a:r>
              <a:rPr lang="en-US" sz="902" b="0" i="0" spc="-16" baseline="0" dirty="0">
                <a:solidFill>
                  <a:srgbClr val="D26012"/>
                </a:solidFill>
                <a:latin typeface="CenturyGothic"/>
                <a:hlinkClick r:id="rId3"/>
              </a:rPr>
              <a:t>a</a:t>
            </a:r>
            <a:r>
              <a:rPr lang="en-US" sz="902" b="0" i="0" spc="-33" baseline="0" dirty="0">
                <a:solidFill>
                  <a:srgbClr val="D26012"/>
                </a:solidFill>
                <a:latin typeface="CenturyGothic"/>
                <a:hlinkClick r:id="rId3"/>
              </a:rPr>
              <a:t>y</a:t>
            </a:r>
            <a:r>
              <a:rPr lang="en-US" sz="902" b="0" i="0" spc="-25" baseline="0" dirty="0">
                <a:solidFill>
                  <a:srgbClr val="D26012"/>
                </a:solidFill>
                <a:latin typeface="CenturyGothic"/>
                <a:hlinkClick r:id="rId3"/>
              </a:rPr>
              <a:t>.</a:t>
            </a:r>
            <a:r>
              <a:rPr lang="en-US" sz="902" b="0" i="0" spc="0" baseline="0" dirty="0">
                <a:solidFill>
                  <a:srgbClr val="D26012"/>
                </a:solidFill>
                <a:latin typeface="CenturyGothic"/>
                <a:hlinkClick r:id="rId3"/>
              </a:rPr>
              <a:t>co</a:t>
            </a:r>
            <a:r>
              <a:rPr lang="en-US" sz="902" b="0" i="0" spc="-21" baseline="0" dirty="0">
                <a:solidFill>
                  <a:srgbClr val="D26012"/>
                </a:solidFill>
                <a:latin typeface="CenturyGothic"/>
                <a:hlinkClick r:id="rId3"/>
              </a:rPr>
              <a:t>m</a:t>
            </a:r>
            <a:r>
              <a:rPr lang="en-US" sz="902" b="0" i="0" spc="-18" baseline="0" dirty="0">
                <a:solidFill>
                  <a:srgbClr val="D26012"/>
                </a:solidFill>
                <a:latin typeface="CenturyGothic"/>
                <a:hlinkClick r:id="rId3"/>
              </a:rPr>
              <a:t>/</a:t>
            </a:r>
            <a:r>
              <a:rPr lang="en-US" sz="902" b="0" i="0" spc="-15" baseline="0" dirty="0">
                <a:solidFill>
                  <a:srgbClr val="D26012"/>
                </a:solidFill>
                <a:latin typeface="CenturyGothic"/>
                <a:hlinkClick r:id="rId3"/>
              </a:rPr>
              <a:t>p</a:t>
            </a:r>
            <a:r>
              <a:rPr lang="en-US" sz="902" b="0" i="0" spc="0" baseline="0" dirty="0">
                <a:solidFill>
                  <a:srgbClr val="D26012"/>
                </a:solidFill>
                <a:latin typeface="CenturyGothic"/>
                <a:hlinkClick r:id="rId3"/>
              </a:rPr>
              <a:t>l</a:t>
            </a:r>
            <a:r>
              <a:rPr lang="en-US" sz="902" b="0" i="0" spc="-18" baseline="0" dirty="0">
                <a:solidFill>
                  <a:srgbClr val="D26012"/>
                </a:solidFill>
                <a:latin typeface="CenturyGothic"/>
                <a:hlinkClick r:id="rId3"/>
              </a:rPr>
              <a:t>/</a:t>
            </a:r>
            <a:r>
              <a:rPr lang="en-US" sz="902" b="0" i="0" spc="0" baseline="0" dirty="0">
                <a:solidFill>
                  <a:srgbClr val="D26012"/>
                </a:solidFill>
                <a:latin typeface="CenturyGothic"/>
                <a:hlinkClick r:id="rId3"/>
              </a:rPr>
              <a:t>vect</a:t>
            </a:r>
            <a:r>
              <a:rPr lang="en-US" sz="902" b="0" i="0" spc="-65" baseline="0" dirty="0">
                <a:solidFill>
                  <a:srgbClr val="D26012"/>
                </a:solidFill>
                <a:latin typeface="CenturyGothic"/>
                <a:hlinkClick r:id="rId3"/>
              </a:rPr>
              <a:t>o</a:t>
            </a:r>
            <a:r>
              <a:rPr lang="en-US" sz="902" b="0" i="0" spc="0" baseline="0" dirty="0">
                <a:solidFill>
                  <a:srgbClr val="D26012"/>
                </a:solidFill>
                <a:latin typeface="CenturyGothic"/>
                <a:hlinkClick r:id="rId3"/>
              </a:rPr>
              <a:t>rs</a:t>
            </a:r>
            <a:r>
              <a:rPr lang="en-US" sz="902" b="0" i="0" spc="-18" baseline="0" dirty="0">
                <a:solidFill>
                  <a:srgbClr val="D26012"/>
                </a:solidFill>
                <a:latin typeface="CenturyGothic"/>
                <a:hlinkClick r:id="rId3"/>
              </a:rPr>
              <a:t>/</a:t>
            </a:r>
            <a:r>
              <a:rPr lang="en-US" sz="902" b="0" i="0" spc="0" baseline="0" dirty="0">
                <a:solidFill>
                  <a:srgbClr val="D26012"/>
                </a:solidFill>
                <a:latin typeface="CenturyGothic"/>
                <a:hlinkClick r:id="rId3"/>
              </a:rPr>
              <a:t>cze</a:t>
            </a:r>
            <a:r>
              <a:rPr lang="en-US" sz="902" b="0" i="0" spc="-46" baseline="0" dirty="0">
                <a:solidFill>
                  <a:srgbClr val="D26012"/>
                </a:solidFill>
                <a:latin typeface="CenturyGothic"/>
                <a:hlinkClick r:id="rId3"/>
              </a:rPr>
              <a:t>r</a:t>
            </a:r>
            <a:r>
              <a:rPr lang="en-US" sz="902" b="0" i="0" spc="0" baseline="0" dirty="0">
                <a:solidFill>
                  <a:srgbClr val="D26012"/>
                </a:solidFill>
                <a:latin typeface="CenturyGothic"/>
                <a:hlinkClick r:id="rId3"/>
              </a:rPr>
              <a:t>won</a:t>
            </a:r>
          </a:p>
          <a:p>
            <a:pPr marL="0">
              <a:lnSpc>
                <a:spcPts val="1127"/>
              </a:lnSpc>
            </a:pPr>
            <a:r>
              <a:rPr lang="en-US" sz="902" b="0" i="0" spc="0" baseline="0" dirty="0">
                <a:solidFill>
                  <a:srgbClr val="D26012"/>
                </a:solidFill>
                <a:latin typeface="CenturyGothic"/>
                <a:hlinkClick r:id="rId3"/>
              </a:rPr>
              <a:t>e-</a:t>
            </a:r>
            <a:r>
              <a:rPr lang="en-US" sz="902" b="0" i="0" spc="-23" baseline="0" dirty="0">
                <a:solidFill>
                  <a:srgbClr val="D26012"/>
                </a:solidFill>
                <a:latin typeface="CenturyGothic"/>
                <a:hlinkClick r:id="rId3"/>
              </a:rPr>
              <a:t>u</a:t>
            </a:r>
            <a:r>
              <a:rPr lang="en-US" sz="902" b="0" i="0" spc="0" baseline="0" dirty="0">
                <a:solidFill>
                  <a:srgbClr val="D26012"/>
                </a:solidFill>
                <a:latin typeface="CenturyGothic"/>
                <a:hlinkClick r:id="rId3"/>
              </a:rPr>
              <a:t>st</a:t>
            </a:r>
            <a:r>
              <a:rPr lang="en-US" sz="902" b="0" i="0" spc="-13" baseline="0" dirty="0">
                <a:solidFill>
                  <a:srgbClr val="D26012"/>
                </a:solidFill>
                <a:latin typeface="CenturyGothic"/>
                <a:hlinkClick r:id="rId3"/>
              </a:rPr>
              <a:t>a</a:t>
            </a:r>
            <a:r>
              <a:rPr lang="en-US" sz="902" b="0" i="0" spc="0" baseline="0" dirty="0">
                <a:solidFill>
                  <a:srgbClr val="D26012"/>
                </a:solidFill>
                <a:latin typeface="CenturyGothic"/>
                <a:hlinkClick r:id="rId3"/>
              </a:rPr>
              <a:t>-l</a:t>
            </a:r>
            <a:r>
              <a:rPr lang="en-US" sz="902" b="0" i="0" spc="-16" baseline="0" dirty="0">
                <a:solidFill>
                  <a:srgbClr val="D26012"/>
                </a:solidFill>
                <a:latin typeface="CenturyGothic"/>
                <a:hlinkClick r:id="rId3"/>
              </a:rPr>
              <a:t>a</a:t>
            </a:r>
            <a:r>
              <a:rPr lang="en-US" sz="902" b="0" i="0" spc="-18" baseline="0" dirty="0">
                <a:solidFill>
                  <a:srgbClr val="D26012"/>
                </a:solidFill>
                <a:latin typeface="CenturyGothic"/>
                <a:hlinkClick r:id="rId3"/>
              </a:rPr>
              <a:t>d</a:t>
            </a:r>
            <a:r>
              <a:rPr lang="en-US" sz="902" b="0" i="0" spc="-32" baseline="0" dirty="0">
                <a:solidFill>
                  <a:srgbClr val="D26012"/>
                </a:solidFill>
                <a:latin typeface="CenturyGothic"/>
                <a:hlinkClick r:id="rId3"/>
              </a:rPr>
              <a:t>y</a:t>
            </a:r>
            <a:r>
              <a:rPr lang="en-US" sz="902" b="0" i="0" spc="0" baseline="0" dirty="0">
                <a:solidFill>
                  <a:srgbClr val="D26012"/>
                </a:solidFill>
                <a:latin typeface="CenturyGothic"/>
                <a:hlinkClick r:id="rId3"/>
              </a:rPr>
              <a:t>-cz</a:t>
            </a:r>
            <a:r>
              <a:rPr lang="en-US" sz="902" b="0" i="0" spc="-16" baseline="0" dirty="0">
                <a:solidFill>
                  <a:srgbClr val="D26012"/>
                </a:solidFill>
                <a:latin typeface="CenturyGothic"/>
                <a:hlinkClick r:id="rId3"/>
              </a:rPr>
              <a:t>a</a:t>
            </a:r>
            <a:r>
              <a:rPr lang="en-US" sz="902" b="0" i="0" spc="0" baseline="0" dirty="0">
                <a:solidFill>
                  <a:srgbClr val="D26012"/>
                </a:solidFill>
                <a:latin typeface="CenturyGothic"/>
                <a:hlinkClick r:id="rId3"/>
              </a:rPr>
              <a:t>r</a:t>
            </a:r>
            <a:r>
              <a:rPr lang="en-US" sz="902" b="0" i="0" spc="-25" baseline="0" dirty="0">
                <a:solidFill>
                  <a:srgbClr val="D26012"/>
                </a:solidFill>
                <a:latin typeface="CenturyGothic"/>
                <a:hlinkClick r:id="rId3"/>
              </a:rPr>
              <a:t>n</a:t>
            </a:r>
            <a:r>
              <a:rPr lang="en-US" sz="902" b="0" i="0" spc="-32" baseline="0" dirty="0">
                <a:solidFill>
                  <a:srgbClr val="D26012"/>
                </a:solidFill>
                <a:latin typeface="CenturyGothic"/>
                <a:hlinkClick r:id="rId3"/>
              </a:rPr>
              <a:t>y</a:t>
            </a:r>
            <a:r>
              <a:rPr lang="en-US" sz="902" b="0" i="0" spc="0" baseline="0" dirty="0">
                <a:solidFill>
                  <a:srgbClr val="D26012"/>
                </a:solidFill>
                <a:latin typeface="CenturyGothic"/>
                <a:hlinkClick r:id="rId3"/>
              </a:rPr>
              <a:t>-</a:t>
            </a:r>
            <a:r>
              <a:rPr lang="en-US" sz="902" b="0" i="0" spc="-21" baseline="0" dirty="0">
                <a:solidFill>
                  <a:srgbClr val="D26012"/>
                </a:solidFill>
                <a:latin typeface="CenturyGothic"/>
                <a:hlinkClick r:id="rId3"/>
              </a:rPr>
              <a:t>m</a:t>
            </a:r>
            <a:r>
              <a:rPr lang="en-US" sz="902" b="0" i="0" spc="0" baseline="0" dirty="0">
                <a:solidFill>
                  <a:srgbClr val="D26012"/>
                </a:solidFill>
                <a:latin typeface="CenturyGothic"/>
                <a:hlinkClick r:id="rId3"/>
              </a:rPr>
              <a:t>o</a:t>
            </a:r>
            <a:r>
              <a:rPr lang="en-US" sz="902" b="0" i="0" spc="-18" baseline="0" dirty="0">
                <a:solidFill>
                  <a:srgbClr val="D26012"/>
                </a:solidFill>
                <a:latin typeface="CenturyGothic"/>
                <a:hlinkClick r:id="rId3"/>
              </a:rPr>
              <a:t>d</a:t>
            </a:r>
            <a:r>
              <a:rPr lang="en-US" sz="902" b="0" i="0" spc="-15" baseline="0" dirty="0">
                <a:solidFill>
                  <a:srgbClr val="D26012"/>
                </a:solidFill>
                <a:latin typeface="CenturyGothic"/>
                <a:hlinkClick r:id="rId3"/>
              </a:rPr>
              <a:t>a</a:t>
            </a:r>
            <a:r>
              <a:rPr lang="en-US" sz="902" b="0" i="0" spc="0" baseline="0" dirty="0">
                <a:solidFill>
                  <a:srgbClr val="D26012"/>
                </a:solidFill>
                <a:latin typeface="CenturyGothic"/>
                <a:hlinkClick r:id="rId3"/>
              </a:rPr>
              <a:t>-1213161/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Freeform 127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8" name="Freeform 128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9" name="Freeform 129"/>
          <p:cNvSpPr/>
          <p:nvPr/>
        </p:nvSpPr>
        <p:spPr>
          <a:xfrm>
            <a:off x="0" y="314325"/>
            <a:ext cx="3019425" cy="1439291"/>
          </a:xfrm>
          <a:custGeom>
            <a:avLst/>
            <a:gdLst/>
            <a:ahLst/>
            <a:cxnLst/>
            <a:rect l="0" t="0" r="0" b="0"/>
            <a:pathLst>
              <a:path w="3019425" h="1439291">
                <a:moveTo>
                  <a:pt x="0" y="0"/>
                </a:moveTo>
                <a:lnTo>
                  <a:pt x="57702" y="7240"/>
                </a:lnTo>
                <a:cubicBezTo>
                  <a:pt x="114329" y="13970"/>
                  <a:pt x="170954" y="22987"/>
                  <a:pt x="227584" y="24131"/>
                </a:cubicBezTo>
                <a:cubicBezTo>
                  <a:pt x="353974" y="27559"/>
                  <a:pt x="481380" y="19685"/>
                  <a:pt x="606767" y="29719"/>
                </a:cubicBezTo>
                <a:cubicBezTo>
                  <a:pt x="713955" y="38735"/>
                  <a:pt x="822147" y="28575"/>
                  <a:pt x="929335" y="27559"/>
                </a:cubicBezTo>
                <a:cubicBezTo>
                  <a:pt x="1077975" y="26417"/>
                  <a:pt x="1227632" y="18543"/>
                  <a:pt x="1375283" y="28575"/>
                </a:cubicBezTo>
                <a:cubicBezTo>
                  <a:pt x="1509775" y="36449"/>
                  <a:pt x="1644269" y="38735"/>
                  <a:pt x="1776729" y="60072"/>
                </a:cubicBezTo>
                <a:cubicBezTo>
                  <a:pt x="1940560" y="71374"/>
                  <a:pt x="2103247" y="64643"/>
                  <a:pt x="2266060" y="57912"/>
                </a:cubicBezTo>
                <a:cubicBezTo>
                  <a:pt x="2366264" y="53341"/>
                  <a:pt x="2465323" y="38735"/>
                  <a:pt x="2554223" y="116333"/>
                </a:cubicBezTo>
                <a:cubicBezTo>
                  <a:pt x="2529967" y="134366"/>
                  <a:pt x="2500757" y="130937"/>
                  <a:pt x="2473451" y="136653"/>
                </a:cubicBezTo>
                <a:cubicBezTo>
                  <a:pt x="2424810" y="147829"/>
                  <a:pt x="2376297" y="159131"/>
                  <a:pt x="2330830" y="180467"/>
                </a:cubicBezTo>
                <a:cubicBezTo>
                  <a:pt x="2320670" y="185040"/>
                  <a:pt x="2311654" y="193929"/>
                  <a:pt x="2315591" y="208661"/>
                </a:cubicBezTo>
                <a:cubicBezTo>
                  <a:pt x="2318639" y="219837"/>
                  <a:pt x="2328798" y="219837"/>
                  <a:pt x="2336926" y="222123"/>
                </a:cubicBezTo>
                <a:cubicBezTo>
                  <a:pt x="2355088" y="228854"/>
                  <a:pt x="2377313" y="224410"/>
                  <a:pt x="2398522" y="248031"/>
                </a:cubicBezTo>
                <a:cubicBezTo>
                  <a:pt x="2317623" y="260350"/>
                  <a:pt x="2239772" y="236729"/>
                  <a:pt x="2171064" y="286259"/>
                </a:cubicBezTo>
                <a:cubicBezTo>
                  <a:pt x="2196338" y="311023"/>
                  <a:pt x="2224658" y="305309"/>
                  <a:pt x="2251964" y="309880"/>
                </a:cubicBezTo>
                <a:cubicBezTo>
                  <a:pt x="2280285" y="314325"/>
                  <a:pt x="2307589" y="322199"/>
                  <a:pt x="2335910" y="326772"/>
                </a:cubicBezTo>
                <a:cubicBezTo>
                  <a:pt x="2366264" y="332360"/>
                  <a:pt x="2396489" y="333503"/>
                  <a:pt x="2426842" y="339091"/>
                </a:cubicBezTo>
                <a:cubicBezTo>
                  <a:pt x="2452116" y="343662"/>
                  <a:pt x="2479420" y="335789"/>
                  <a:pt x="2509773" y="363855"/>
                </a:cubicBezTo>
                <a:cubicBezTo>
                  <a:pt x="2434970" y="384048"/>
                  <a:pt x="2367279" y="353696"/>
                  <a:pt x="2293366" y="374016"/>
                </a:cubicBezTo>
                <a:cubicBezTo>
                  <a:pt x="2336926" y="391922"/>
                  <a:pt x="2372232" y="386335"/>
                  <a:pt x="2405633" y="396495"/>
                </a:cubicBezTo>
                <a:cubicBezTo>
                  <a:pt x="2435986" y="406654"/>
                  <a:pt x="2472435" y="395352"/>
                  <a:pt x="2497708" y="425704"/>
                </a:cubicBezTo>
                <a:cubicBezTo>
                  <a:pt x="2516885" y="449327"/>
                  <a:pt x="2537079" y="452755"/>
                  <a:pt x="2562351" y="439166"/>
                </a:cubicBezTo>
                <a:cubicBezTo>
                  <a:pt x="2584576" y="426847"/>
                  <a:pt x="2608833" y="430277"/>
                  <a:pt x="2631185" y="442596"/>
                </a:cubicBezTo>
                <a:cubicBezTo>
                  <a:pt x="2639186" y="447041"/>
                  <a:pt x="2647314" y="452755"/>
                  <a:pt x="2647314" y="463931"/>
                </a:cubicBezTo>
                <a:cubicBezTo>
                  <a:pt x="2647314" y="479679"/>
                  <a:pt x="2637154" y="484252"/>
                  <a:pt x="2626105" y="486410"/>
                </a:cubicBezTo>
                <a:cubicBezTo>
                  <a:pt x="2615945" y="488697"/>
                  <a:pt x="2603880" y="490983"/>
                  <a:pt x="2593720" y="488697"/>
                </a:cubicBezTo>
                <a:cubicBezTo>
                  <a:pt x="2528951" y="476378"/>
                  <a:pt x="2465323" y="496571"/>
                  <a:pt x="2400554" y="494285"/>
                </a:cubicBezTo>
                <a:cubicBezTo>
                  <a:pt x="2603880" y="542672"/>
                  <a:pt x="2809113" y="526923"/>
                  <a:pt x="3019425" y="543815"/>
                </a:cubicBezTo>
                <a:cubicBezTo>
                  <a:pt x="2992120" y="577597"/>
                  <a:pt x="2956686" y="549403"/>
                  <a:pt x="2935477" y="574167"/>
                </a:cubicBezTo>
                <a:cubicBezTo>
                  <a:pt x="2955670" y="625984"/>
                  <a:pt x="2947670" y="654050"/>
                  <a:pt x="2907157" y="657479"/>
                </a:cubicBezTo>
                <a:cubicBezTo>
                  <a:pt x="2867786" y="660781"/>
                  <a:pt x="2825242" y="642874"/>
                  <a:pt x="2804032" y="704723"/>
                </a:cubicBezTo>
                <a:cubicBezTo>
                  <a:pt x="2797936" y="723773"/>
                  <a:pt x="2760598" y="718185"/>
                  <a:pt x="2737357" y="721615"/>
                </a:cubicBezTo>
                <a:cubicBezTo>
                  <a:pt x="2686811" y="729489"/>
                  <a:pt x="2633217" y="721615"/>
                  <a:pt x="2584576" y="746379"/>
                </a:cubicBezTo>
                <a:cubicBezTo>
                  <a:pt x="2565400" y="755270"/>
                  <a:pt x="2552319" y="762128"/>
                  <a:pt x="2562351" y="786766"/>
                </a:cubicBezTo>
                <a:cubicBezTo>
                  <a:pt x="2572511" y="812673"/>
                  <a:pt x="2559304" y="821691"/>
                  <a:pt x="2543175" y="831850"/>
                </a:cubicBezTo>
                <a:cubicBezTo>
                  <a:pt x="2530982" y="839724"/>
                  <a:pt x="2512822" y="837439"/>
                  <a:pt x="2502661" y="861060"/>
                </a:cubicBezTo>
                <a:cubicBezTo>
                  <a:pt x="2608833" y="857631"/>
                  <a:pt x="2712085" y="838581"/>
                  <a:pt x="2817241" y="856616"/>
                </a:cubicBezTo>
                <a:cubicBezTo>
                  <a:pt x="2701925" y="901573"/>
                  <a:pt x="2575560" y="899287"/>
                  <a:pt x="2462276" y="951104"/>
                </a:cubicBezTo>
                <a:cubicBezTo>
                  <a:pt x="2466339" y="969010"/>
                  <a:pt x="2492629" y="961136"/>
                  <a:pt x="2493645" y="988187"/>
                </a:cubicBezTo>
                <a:cubicBezTo>
                  <a:pt x="2433954" y="1016254"/>
                  <a:pt x="2362200" y="997204"/>
                  <a:pt x="2299461" y="1038734"/>
                </a:cubicBezTo>
                <a:cubicBezTo>
                  <a:pt x="2335910" y="1057910"/>
                  <a:pt x="2369185" y="1026415"/>
                  <a:pt x="2403601" y="1044448"/>
                </a:cubicBezTo>
                <a:cubicBezTo>
                  <a:pt x="2392552" y="1071372"/>
                  <a:pt x="1888998" y="1237870"/>
                  <a:pt x="1797939" y="1255904"/>
                </a:cubicBezTo>
                <a:cubicBezTo>
                  <a:pt x="1612900" y="1292987"/>
                  <a:pt x="1079995" y="1387475"/>
                  <a:pt x="933373" y="1408939"/>
                </a:cubicBezTo>
                <a:cubicBezTo>
                  <a:pt x="820127" y="1424686"/>
                  <a:pt x="707885" y="1437005"/>
                  <a:pt x="595642" y="1438148"/>
                </a:cubicBezTo>
                <a:cubicBezTo>
                  <a:pt x="467233" y="1439291"/>
                  <a:pt x="339813" y="1433577"/>
                  <a:pt x="211404" y="1429131"/>
                </a:cubicBezTo>
                <a:cubicBezTo>
                  <a:pt x="163372" y="1427480"/>
                  <a:pt x="115529" y="1424433"/>
                  <a:pt x="67877" y="1419860"/>
                </a:cubicBezTo>
                <a:lnTo>
                  <a:pt x="0" y="1410716"/>
                </a:lnTo>
                <a:close/>
              </a:path>
            </a:pathLst>
          </a:custGeom>
          <a:solidFill>
            <a:srgbClr val="4472C4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0" name="Picture 13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52900" y="1447800"/>
            <a:ext cx="2562225" cy="4114800"/>
          </a:xfrm>
          <a:prstGeom prst="rect">
            <a:avLst/>
          </a:prstGeom>
          <a:noFill/>
          <a:extLst/>
        </p:spPr>
      </p:pic>
      <p:sp>
        <p:nvSpPr>
          <p:cNvPr id="131" name="Freeform 131"/>
          <p:cNvSpPr/>
          <p:nvPr/>
        </p:nvSpPr>
        <p:spPr>
          <a:xfrm>
            <a:off x="10306684" y="6332220"/>
            <a:ext cx="1695450" cy="9525"/>
          </a:xfrm>
          <a:custGeom>
            <a:avLst/>
            <a:gdLst/>
            <a:ahLst/>
            <a:cxnLst/>
            <a:rect l="0" t="0" r="0" b="0"/>
            <a:pathLst>
              <a:path w="1695450" h="9525">
                <a:moveTo>
                  <a:pt x="0" y="0"/>
                </a:moveTo>
                <a:lnTo>
                  <a:pt x="423926" y="0"/>
                </a:lnTo>
                <a:lnTo>
                  <a:pt x="847725" y="0"/>
                </a:lnTo>
                <a:lnTo>
                  <a:pt x="1271651" y="0"/>
                </a:lnTo>
                <a:lnTo>
                  <a:pt x="1695450" y="0"/>
                </a:lnTo>
                <a:lnTo>
                  <a:pt x="1695450" y="9525"/>
                </a:lnTo>
                <a:lnTo>
                  <a:pt x="1271651" y="9525"/>
                </a:lnTo>
                <a:lnTo>
                  <a:pt x="847725" y="9525"/>
                </a:lnTo>
                <a:lnTo>
                  <a:pt x="423926" y="9525"/>
                </a:lnTo>
                <a:lnTo>
                  <a:pt x="0" y="9525"/>
                </a:lnTo>
                <a:close/>
              </a:path>
            </a:pathLst>
          </a:custGeom>
          <a:solidFill>
            <a:srgbClr val="D2601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2" name="Freeform 132"/>
          <p:cNvSpPr/>
          <p:nvPr/>
        </p:nvSpPr>
        <p:spPr>
          <a:xfrm>
            <a:off x="10306684" y="6456046"/>
            <a:ext cx="1390650" cy="9525"/>
          </a:xfrm>
          <a:custGeom>
            <a:avLst/>
            <a:gdLst/>
            <a:ahLst/>
            <a:cxnLst/>
            <a:rect l="0" t="0" r="0" b="0"/>
            <a:pathLst>
              <a:path w="1390650" h="9525">
                <a:moveTo>
                  <a:pt x="0" y="0"/>
                </a:moveTo>
                <a:lnTo>
                  <a:pt x="347726" y="0"/>
                </a:lnTo>
                <a:lnTo>
                  <a:pt x="695325" y="0"/>
                </a:lnTo>
                <a:lnTo>
                  <a:pt x="1043051" y="0"/>
                </a:lnTo>
                <a:lnTo>
                  <a:pt x="1390650" y="0"/>
                </a:lnTo>
                <a:lnTo>
                  <a:pt x="1390650" y="9525"/>
                </a:lnTo>
                <a:lnTo>
                  <a:pt x="1043051" y="9525"/>
                </a:lnTo>
                <a:lnTo>
                  <a:pt x="695325" y="9525"/>
                </a:lnTo>
                <a:lnTo>
                  <a:pt x="347726" y="9525"/>
                </a:lnTo>
                <a:lnTo>
                  <a:pt x="0" y="9525"/>
                </a:lnTo>
                <a:close/>
              </a:path>
            </a:pathLst>
          </a:custGeom>
          <a:solidFill>
            <a:srgbClr val="D2601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3" name="Freeform 133"/>
          <p:cNvSpPr/>
          <p:nvPr/>
        </p:nvSpPr>
        <p:spPr>
          <a:xfrm>
            <a:off x="10306684" y="6579871"/>
            <a:ext cx="800100" cy="9525"/>
          </a:xfrm>
          <a:custGeom>
            <a:avLst/>
            <a:gdLst/>
            <a:ahLst/>
            <a:cxnLst/>
            <a:rect l="0" t="0" r="0" b="0"/>
            <a:pathLst>
              <a:path w="800100" h="9525">
                <a:moveTo>
                  <a:pt x="0" y="0"/>
                </a:moveTo>
                <a:lnTo>
                  <a:pt x="400050" y="0"/>
                </a:lnTo>
                <a:lnTo>
                  <a:pt x="800100" y="0"/>
                </a:lnTo>
                <a:lnTo>
                  <a:pt x="800100" y="9525"/>
                </a:lnTo>
                <a:lnTo>
                  <a:pt x="400050" y="9525"/>
                </a:lnTo>
                <a:lnTo>
                  <a:pt x="0" y="9525"/>
                </a:lnTo>
                <a:close/>
              </a:path>
            </a:pathLst>
          </a:custGeom>
          <a:solidFill>
            <a:srgbClr val="D2601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4" name="Rectangle 134"/>
          <p:cNvSpPr/>
          <p:nvPr/>
        </p:nvSpPr>
        <p:spPr>
          <a:xfrm>
            <a:off x="930275" y="538106"/>
            <a:ext cx="2910550" cy="75636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979" b="0" i="1" spc="-25" baseline="0" dirty="0">
                <a:solidFill>
                  <a:srgbClr val="C00000"/>
                </a:solidFill>
                <a:latin typeface="Elephant-Italic"/>
              </a:rPr>
              <a:t>O</a:t>
            </a:r>
            <a:r>
              <a:rPr lang="en-US" sz="3979" b="0" i="1" spc="0" baseline="0" dirty="0">
                <a:solidFill>
                  <a:srgbClr val="C00000"/>
                </a:solidFill>
                <a:latin typeface="Elephant-Italic"/>
              </a:rPr>
              <a:t> kie</a:t>
            </a:r>
            <a:r>
              <a:rPr lang="en-US" sz="3979" b="0" i="1" spc="-167" baseline="0" dirty="0">
                <a:solidFill>
                  <a:srgbClr val="C00000"/>
                </a:solidFill>
                <a:latin typeface="Elephant-Italic"/>
              </a:rPr>
              <a:t>r</a:t>
            </a:r>
            <a:r>
              <a:rPr lang="en-US" sz="3979" b="0" i="1" spc="0" baseline="0" dirty="0">
                <a:solidFill>
                  <a:srgbClr val="C00000"/>
                </a:solidFill>
                <a:latin typeface="Elephant-Italic"/>
              </a:rPr>
              <a:t>unku</a:t>
            </a:r>
          </a:p>
        </p:txBody>
      </p:sp>
      <p:sp>
        <p:nvSpPr>
          <p:cNvPr id="135" name="Rectangle 135"/>
          <p:cNvSpPr/>
          <p:nvPr/>
        </p:nvSpPr>
        <p:spPr>
          <a:xfrm>
            <a:off x="930275" y="1987692"/>
            <a:ext cx="3397572" cy="391345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777" b="0" i="0" spc="-55" baseline="0" dirty="0">
                <a:latin typeface="CenturyGothic"/>
              </a:rPr>
              <a:t>T</a:t>
            </a:r>
            <a:r>
              <a:rPr lang="en-US" sz="2777" b="0" i="0" spc="0" baseline="0" dirty="0">
                <a:latin typeface="CenturyGothic"/>
              </a:rPr>
              <a:t>echnik</a:t>
            </a:r>
            <a:r>
              <a:rPr lang="en-US" sz="2777" b="0" i="0" spc="-13" baseline="0" dirty="0">
                <a:latin typeface="CenturyGothic"/>
              </a:rPr>
              <a:t> </a:t>
            </a:r>
            <a:r>
              <a:rPr lang="en-US" sz="2777" b="0" i="0" spc="-27" baseline="0" dirty="0">
                <a:latin typeface="CenturyGothic"/>
              </a:rPr>
              <a:t>s</a:t>
            </a:r>
            <a:r>
              <a:rPr lang="en-US" sz="2777" b="0" i="0" spc="-116" baseline="0" dirty="0">
                <a:latin typeface="CenturyGothic"/>
              </a:rPr>
              <a:t>t</a:t>
            </a:r>
            <a:r>
              <a:rPr lang="en-US" sz="2777" b="0" i="0" spc="-63" baseline="0" dirty="0">
                <a:latin typeface="CenturyGothic"/>
              </a:rPr>
              <a:t>y</a:t>
            </a:r>
            <a:r>
              <a:rPr lang="en-US" sz="2777" b="0" i="0" spc="0" baseline="0" dirty="0">
                <a:latin typeface="CenturyGothic"/>
              </a:rPr>
              <a:t>li</a:t>
            </a:r>
            <a:r>
              <a:rPr lang="en-US" sz="2777" b="0" i="0" spc="-27" baseline="0" dirty="0">
                <a:latin typeface="CenturyGothic"/>
              </a:rPr>
              <a:t>s</a:t>
            </a:r>
            <a:r>
              <a:rPr lang="en-US" sz="2777" b="0" i="0" spc="-116" baseline="0" dirty="0">
                <a:latin typeface="CenturyGothic"/>
              </a:rPr>
              <a:t>t</a:t>
            </a:r>
            <a:r>
              <a:rPr lang="en-US" sz="2777" b="0" i="0" spc="0" baseline="0" dirty="0">
                <a:latin typeface="CenturyGothic"/>
              </a:rPr>
              <a:t>a</a:t>
            </a:r>
          </a:p>
          <a:p>
            <a:pPr marL="0">
              <a:lnSpc>
                <a:spcPts val="3302"/>
              </a:lnSpc>
            </a:pPr>
            <a:r>
              <a:rPr lang="en-US" sz="2779" b="0" i="0" spc="0" baseline="0" dirty="0">
                <a:latin typeface="CenturyGothic"/>
              </a:rPr>
              <a:t>z</a:t>
            </a:r>
            <a:r>
              <a:rPr lang="en-US" sz="2779" b="0" i="0" spc="-22" baseline="0" dirty="0">
                <a:latin typeface="CenturyGothic"/>
              </a:rPr>
              <a:t>a</a:t>
            </a:r>
            <a:r>
              <a:rPr lang="en-US" sz="2779" b="0" i="0" spc="-38" baseline="0" dirty="0">
                <a:latin typeface="CenturyGothic"/>
              </a:rPr>
              <a:t>j</a:t>
            </a:r>
            <a:r>
              <a:rPr lang="en-US" sz="2779" b="0" i="0" spc="-55" baseline="0" dirty="0">
                <a:latin typeface="CenturyGothic"/>
              </a:rPr>
              <a:t>m</a:t>
            </a:r>
            <a:r>
              <a:rPr lang="en-US" sz="2779" b="0" i="0" spc="0" baseline="0" dirty="0">
                <a:latin typeface="CenturyGothic"/>
              </a:rPr>
              <a:t>u</a:t>
            </a:r>
            <a:r>
              <a:rPr lang="en-US" sz="2779" b="0" i="0" spc="-38" baseline="0" dirty="0">
                <a:latin typeface="CenturyGothic"/>
              </a:rPr>
              <a:t>j</a:t>
            </a:r>
            <a:r>
              <a:rPr lang="en-US" sz="2779" b="0" i="0" spc="974" baseline="0" dirty="0">
                <a:latin typeface="CenturyGothic"/>
              </a:rPr>
              <a:t>e</a:t>
            </a:r>
            <a:r>
              <a:rPr lang="en-US" sz="2779" b="0" i="0" spc="-27" baseline="0" dirty="0">
                <a:latin typeface="CenturyGothic"/>
              </a:rPr>
              <a:t>s</a:t>
            </a:r>
            <a:r>
              <a:rPr lang="en-US" sz="2779" b="0" i="0" spc="0" baseline="0" dirty="0">
                <a:latin typeface="CenturyGothic"/>
              </a:rPr>
              <a:t>ię</a:t>
            </a:r>
          </a:p>
          <a:p>
            <a:pPr marL="0">
              <a:lnSpc>
                <a:spcPts val="3380"/>
              </a:lnSpc>
            </a:pPr>
            <a:r>
              <a:rPr lang="en-US" sz="2779" b="0" i="0" spc="-19" baseline="0" dirty="0">
                <a:latin typeface="CenturyGothic"/>
              </a:rPr>
              <a:t>p</a:t>
            </a:r>
            <a:r>
              <a:rPr lang="en-US" sz="2779" b="0" i="0" spc="0" baseline="0" dirty="0">
                <a:latin typeface="CenturyGothic"/>
              </a:rPr>
              <a:t>r</a:t>
            </a:r>
            <a:r>
              <a:rPr lang="en-US" sz="2779" b="0" i="0" spc="-19" baseline="0" dirty="0">
                <a:latin typeface="CenturyGothic"/>
              </a:rPr>
              <a:t>o</a:t>
            </a:r>
            <a:r>
              <a:rPr lang="en-US" sz="2779" b="0" i="0" spc="-38" baseline="0" dirty="0">
                <a:latin typeface="CenturyGothic"/>
              </a:rPr>
              <a:t>j</a:t>
            </a:r>
            <a:r>
              <a:rPr lang="en-US" sz="2779" b="0" i="0" spc="0" baseline="0" dirty="0">
                <a:latin typeface="CenturyGothic"/>
              </a:rPr>
              <a:t>ek</a:t>
            </a:r>
            <a:r>
              <a:rPr lang="en-US" sz="2779" b="0" i="0" spc="-113" baseline="0" dirty="0">
                <a:latin typeface="CenturyGothic"/>
              </a:rPr>
              <a:t>t</a:t>
            </a:r>
            <a:r>
              <a:rPr lang="en-US" sz="2779" b="0" i="0" spc="-19" baseline="0" dirty="0">
                <a:latin typeface="CenturyGothic"/>
              </a:rPr>
              <a:t>o</a:t>
            </a:r>
            <a:r>
              <a:rPr lang="en-US" sz="2779" b="0" i="0" spc="0" baseline="0" dirty="0">
                <a:latin typeface="CenturyGothic"/>
              </a:rPr>
              <a:t>w</a:t>
            </a:r>
            <a:r>
              <a:rPr lang="en-US" sz="2779" b="0" i="0" spc="-22" baseline="0" dirty="0">
                <a:latin typeface="CenturyGothic"/>
              </a:rPr>
              <a:t>a</a:t>
            </a:r>
            <a:r>
              <a:rPr lang="en-US" sz="2779" b="0" i="0" spc="0" baseline="0" dirty="0">
                <a:latin typeface="CenturyGothic"/>
              </a:rPr>
              <a:t>niem</a:t>
            </a:r>
          </a:p>
          <a:p>
            <a:pPr marL="0">
              <a:lnSpc>
                <a:spcPts val="3379"/>
              </a:lnSpc>
            </a:pPr>
            <a:r>
              <a:rPr lang="en-US" sz="2779" b="0" i="0" spc="0" baseline="0" dirty="0">
                <a:latin typeface="CenturyGothic"/>
              </a:rPr>
              <a:t>w</a:t>
            </a:r>
            <a:r>
              <a:rPr lang="en-US" sz="2779" b="0" i="0" spc="-25" baseline="0" dirty="0">
                <a:latin typeface="CenturyGothic"/>
              </a:rPr>
              <a:t>s</a:t>
            </a:r>
            <a:r>
              <a:rPr lang="en-US" sz="2779" b="0" i="0" spc="0" baseline="0" dirty="0">
                <a:latin typeface="CenturyGothic"/>
              </a:rPr>
              <a:t>z</a:t>
            </a:r>
            <a:r>
              <a:rPr lang="en-US" sz="2779" b="0" i="0" spc="-63" baseline="0" dirty="0">
                <a:latin typeface="CenturyGothic"/>
              </a:rPr>
              <a:t>y</a:t>
            </a:r>
            <a:r>
              <a:rPr lang="en-US" sz="2779" b="0" i="0" spc="-25" baseline="0" dirty="0">
                <a:latin typeface="CenturyGothic"/>
              </a:rPr>
              <a:t>s</a:t>
            </a:r>
            <a:r>
              <a:rPr lang="en-US" sz="2779" b="0" i="0" spc="-113" baseline="0" dirty="0">
                <a:latin typeface="CenturyGothic"/>
              </a:rPr>
              <a:t>t</a:t>
            </a:r>
            <a:r>
              <a:rPr lang="en-US" sz="2779" b="0" i="0" spc="0" baseline="0" dirty="0">
                <a:latin typeface="CenturyGothic"/>
              </a:rPr>
              <a:t>kic</a:t>
            </a:r>
            <a:r>
              <a:rPr lang="en-US" sz="2779" b="0" i="0" spc="935" baseline="0" dirty="0">
                <a:latin typeface="CenturyGothic"/>
              </a:rPr>
              <a:t>h</a:t>
            </a:r>
            <a:r>
              <a:rPr lang="en-US" sz="2779" b="0" i="0" spc="-116" baseline="0" dirty="0">
                <a:latin typeface="CenturyGothic"/>
              </a:rPr>
              <a:t>t</a:t>
            </a:r>
            <a:r>
              <a:rPr lang="en-US" sz="2779" b="0" i="0" spc="-63" baseline="0" dirty="0">
                <a:latin typeface="CenturyGothic"/>
              </a:rPr>
              <a:t>y</a:t>
            </a:r>
            <a:r>
              <a:rPr lang="en-US" sz="2779" b="0" i="0" spc="-22" baseline="0" dirty="0">
                <a:latin typeface="CenturyGothic"/>
              </a:rPr>
              <a:t>pó</a:t>
            </a:r>
            <a:r>
              <a:rPr lang="en-US" sz="2779" b="0" i="0" spc="0" baseline="0" dirty="0">
                <a:latin typeface="CenturyGothic"/>
              </a:rPr>
              <a:t>w</a:t>
            </a:r>
          </a:p>
          <a:p>
            <a:pPr marL="0">
              <a:lnSpc>
                <a:spcPts val="3379"/>
              </a:lnSpc>
            </a:pPr>
            <a:r>
              <a:rPr lang="en-US" sz="2777" b="0" i="0" spc="-16" baseline="0" dirty="0">
                <a:latin typeface="CenturyGothic"/>
              </a:rPr>
              <a:t>o</a:t>
            </a:r>
            <a:r>
              <a:rPr lang="en-US" sz="2777" b="0" i="0" spc="-24" baseline="0" dirty="0">
                <a:latin typeface="CenturyGothic"/>
              </a:rPr>
              <a:t>d</a:t>
            </a:r>
            <a:r>
              <a:rPr lang="en-US" sz="2777" b="0" i="0" spc="0" baseline="0" dirty="0">
                <a:latin typeface="CenturyGothic"/>
              </a:rPr>
              <a:t>zież</a:t>
            </a:r>
            <a:r>
              <a:rPr lang="en-US" sz="2777" b="0" i="0" spc="-61" baseline="0" dirty="0">
                <a:latin typeface="CenturyGothic"/>
              </a:rPr>
              <a:t>y</a:t>
            </a:r>
            <a:r>
              <a:rPr lang="en-US" sz="2777" b="0" i="0" spc="-94" baseline="0" dirty="0">
                <a:latin typeface="CenturyGothic"/>
              </a:rPr>
              <a:t>,</a:t>
            </a:r>
            <a:r>
              <a:rPr lang="en-US" sz="2777" b="0" i="0" spc="-19" baseline="0" dirty="0">
                <a:latin typeface="CenturyGothic"/>
              </a:rPr>
              <a:t>a</a:t>
            </a:r>
            <a:r>
              <a:rPr lang="en-US" sz="2777" b="0" i="0" spc="0" baseline="0" dirty="0">
                <a:latin typeface="CenturyGothic"/>
              </a:rPr>
              <a:t>l</a:t>
            </a:r>
            <a:r>
              <a:rPr lang="en-US" sz="2777" b="0" i="0" spc="975" baseline="0" dirty="0">
                <a:latin typeface="CenturyGothic"/>
              </a:rPr>
              <a:t>e</a:t>
            </a:r>
            <a:r>
              <a:rPr lang="en-US" sz="2777" b="0" i="0" spc="-116" baseline="0" dirty="0">
                <a:latin typeface="CenturyGothic"/>
              </a:rPr>
              <a:t>t</a:t>
            </a:r>
            <a:r>
              <a:rPr lang="en-US" sz="2777" b="0" i="0" spc="-19" baseline="0" dirty="0">
                <a:latin typeface="CenturyGothic"/>
              </a:rPr>
              <a:t>a</a:t>
            </a:r>
            <a:r>
              <a:rPr lang="en-US" sz="2777" b="0" i="0" spc="0" baseline="0" dirty="0">
                <a:latin typeface="CenturyGothic"/>
              </a:rPr>
              <a:t>kże</a:t>
            </a:r>
          </a:p>
          <a:p>
            <a:pPr marL="0">
              <a:lnSpc>
                <a:spcPts val="3380"/>
              </a:lnSpc>
            </a:pPr>
            <a:r>
              <a:rPr lang="en-US" sz="2777" b="0" i="0" spc="0" baseline="0" dirty="0">
                <a:latin typeface="CenturyGothic"/>
              </a:rPr>
              <a:t>k</a:t>
            </a:r>
            <a:r>
              <a:rPr lang="en-US" sz="2777" b="0" i="0" spc="-16" baseline="0" dirty="0">
                <a:latin typeface="CenturyGothic"/>
              </a:rPr>
              <a:t>o</a:t>
            </a:r>
            <a:r>
              <a:rPr lang="en-US" sz="2777" b="0" i="0" spc="-24" baseline="0" dirty="0">
                <a:latin typeface="CenturyGothic"/>
              </a:rPr>
              <a:t>s</a:t>
            </a:r>
            <a:r>
              <a:rPr lang="en-US" sz="2777" b="0" i="0" spc="-113" baseline="0" dirty="0">
                <a:latin typeface="CenturyGothic"/>
              </a:rPr>
              <a:t>t</a:t>
            </a:r>
            <a:r>
              <a:rPr lang="en-US" sz="2777" b="0" i="0" spc="0" baseline="0" dirty="0">
                <a:latin typeface="CenturyGothic"/>
              </a:rPr>
              <a:t>iu</a:t>
            </a:r>
            <a:r>
              <a:rPr lang="en-US" sz="2777" b="0" i="0" spc="-52" baseline="0" dirty="0">
                <a:latin typeface="CenturyGothic"/>
              </a:rPr>
              <a:t>m</a:t>
            </a:r>
            <a:r>
              <a:rPr lang="en-US" sz="2777" b="0" i="0" spc="-16" baseline="0" dirty="0">
                <a:latin typeface="CenturyGothic"/>
              </a:rPr>
              <a:t>ó</a:t>
            </a:r>
            <a:r>
              <a:rPr lang="en-US" sz="2777" b="0" i="0" spc="994" baseline="0" dirty="0">
                <a:latin typeface="CenturyGothic"/>
              </a:rPr>
              <a:t>w</a:t>
            </a:r>
            <a:r>
              <a:rPr lang="en-US" sz="2777" b="0" i="0" spc="-24" baseline="0" dirty="0">
                <a:latin typeface="CenturyGothic"/>
              </a:rPr>
              <a:t>d</a:t>
            </a:r>
            <a:r>
              <a:rPr lang="en-US" sz="2777" b="0" i="0" spc="-16" baseline="0" dirty="0">
                <a:latin typeface="CenturyGothic"/>
              </a:rPr>
              <a:t>o</a:t>
            </a:r>
            <a:r>
              <a:rPr lang="en-US" sz="2777" b="0" i="0" spc="0" baseline="0" dirty="0">
                <a:latin typeface="CenturyGothic"/>
              </a:rPr>
              <a:t> </a:t>
            </a:r>
          </a:p>
          <a:p>
            <a:pPr marL="0">
              <a:lnSpc>
                <a:spcPts val="3305"/>
              </a:lnSpc>
            </a:pPr>
            <a:r>
              <a:rPr lang="en-US" sz="2777" b="0" i="0" spc="0" baseline="0" dirty="0">
                <a:latin typeface="CenturyGothic"/>
              </a:rPr>
              <a:t>w</a:t>
            </a:r>
            <a:r>
              <a:rPr lang="en-US" sz="2777" b="0" i="0" spc="-61" baseline="0" dirty="0">
                <a:latin typeface="CenturyGothic"/>
              </a:rPr>
              <a:t>y</a:t>
            </a:r>
            <a:r>
              <a:rPr lang="en-US" sz="2777" b="0" i="0" spc="-24" baseline="0" dirty="0">
                <a:latin typeface="CenturyGothic"/>
              </a:rPr>
              <a:t>s</a:t>
            </a:r>
            <a:r>
              <a:rPr lang="en-US" sz="2777" b="0" i="0" spc="-113" baseline="0" dirty="0">
                <a:latin typeface="CenturyGothic"/>
              </a:rPr>
              <a:t>t</a:t>
            </a:r>
            <a:r>
              <a:rPr lang="en-US" sz="2777" b="0" i="0" spc="0" baseline="0" dirty="0">
                <a:latin typeface="CenturyGothic"/>
              </a:rPr>
              <a:t>ę</a:t>
            </a:r>
            <a:r>
              <a:rPr lang="en-US" sz="2777" b="0" i="0" spc="-19" baseline="0" dirty="0">
                <a:latin typeface="CenturyGothic"/>
              </a:rPr>
              <a:t>p</a:t>
            </a:r>
            <a:r>
              <a:rPr lang="en-US" sz="2777" b="0" i="0" spc="-16" baseline="0" dirty="0">
                <a:latin typeface="CenturyGothic"/>
              </a:rPr>
              <a:t>ó</a:t>
            </a:r>
            <a:r>
              <a:rPr lang="en-US" sz="2777" b="0" i="0" spc="0" baseline="0" dirty="0">
                <a:latin typeface="CenturyGothic"/>
              </a:rPr>
              <a:t>w</a:t>
            </a:r>
          </a:p>
          <a:p>
            <a:pPr marL="0">
              <a:lnSpc>
                <a:spcPts val="3378"/>
              </a:lnSpc>
            </a:pPr>
            <a:r>
              <a:rPr lang="en-US" sz="2779" b="0" i="0" spc="-113" baseline="0" dirty="0">
                <a:latin typeface="CenturyGothic"/>
              </a:rPr>
              <a:t>t</a:t>
            </a:r>
            <a:r>
              <a:rPr lang="en-US" sz="2779" b="0" i="0" spc="0" baseline="0" dirty="0">
                <a:latin typeface="CenturyGothic"/>
              </a:rPr>
              <a:t>e</a:t>
            </a:r>
            <a:r>
              <a:rPr lang="en-US" sz="2779" b="0" i="0" spc="-25" baseline="0" dirty="0">
                <a:latin typeface="CenturyGothic"/>
              </a:rPr>
              <a:t>a</a:t>
            </a:r>
            <a:r>
              <a:rPr lang="en-US" sz="2779" b="0" i="0" spc="-113" baseline="0" dirty="0">
                <a:latin typeface="CenturyGothic"/>
              </a:rPr>
              <a:t>t</a:t>
            </a:r>
            <a:r>
              <a:rPr lang="en-US" sz="2779" b="0" i="0" spc="0" baseline="0" dirty="0">
                <a:latin typeface="CenturyGothic"/>
              </a:rPr>
              <a:t>r</a:t>
            </a:r>
            <a:r>
              <a:rPr lang="en-US" sz="2779" b="0" i="0" spc="-22" baseline="0" dirty="0">
                <a:latin typeface="CenturyGothic"/>
              </a:rPr>
              <a:t>a</a:t>
            </a:r>
            <a:r>
              <a:rPr lang="en-US" sz="2779" b="0" i="0" spc="0" baseline="0" dirty="0">
                <a:latin typeface="CenturyGothic"/>
              </a:rPr>
              <a:t>ln</a:t>
            </a:r>
            <a:r>
              <a:rPr lang="en-US" sz="2779" b="0" i="0" spc="-63" baseline="0" dirty="0">
                <a:latin typeface="CenturyGothic"/>
              </a:rPr>
              <a:t>y</a:t>
            </a:r>
            <a:r>
              <a:rPr lang="en-US" sz="2779" b="0" i="0" spc="0" baseline="0" dirty="0">
                <a:latin typeface="CenturyGothic"/>
              </a:rPr>
              <a:t>c</a:t>
            </a:r>
            <a:r>
              <a:rPr lang="en-US" sz="2779" b="0" i="0" spc="1153" baseline="0" dirty="0">
                <a:latin typeface="CenturyGothic"/>
              </a:rPr>
              <a:t>h</a:t>
            </a:r>
            <a:r>
              <a:rPr lang="en-US" sz="2779" b="0" i="0" spc="0" baseline="0" dirty="0">
                <a:latin typeface="CenturyGothic"/>
              </a:rPr>
              <a:t>cz</a:t>
            </a:r>
            <a:r>
              <a:rPr lang="en-US" sz="2779" b="0" i="0" spc="837" baseline="0" dirty="0">
                <a:latin typeface="CenturyGothic"/>
              </a:rPr>
              <a:t>y</a:t>
            </a:r>
            <a:r>
              <a:rPr lang="en-US" sz="2779" b="0" i="0" spc="-27" baseline="0" dirty="0">
                <a:latin typeface="CenturyGothic"/>
              </a:rPr>
              <a:t>s</a:t>
            </a:r>
            <a:r>
              <a:rPr lang="en-US" sz="2779" b="0" i="0" spc="0" baseline="0" dirty="0">
                <a:latin typeface="CenturyGothic"/>
              </a:rPr>
              <a:t>e</a:t>
            </a:r>
            <a:r>
              <a:rPr lang="en-US" sz="2779" b="0" i="0" spc="-33" baseline="0" dirty="0">
                <a:latin typeface="CenturyGothic"/>
              </a:rPr>
              <a:t>s</a:t>
            </a:r>
            <a:r>
              <a:rPr lang="en-US" sz="2779" b="0" i="0" spc="-38" baseline="0" dirty="0">
                <a:latin typeface="CenturyGothic"/>
              </a:rPr>
              <a:t>j</a:t>
            </a:r>
            <a:r>
              <a:rPr lang="en-US" sz="2779" b="0" i="0" spc="0" baseline="0" dirty="0">
                <a:latin typeface="CenturyGothic"/>
              </a:rPr>
              <a:t>i</a:t>
            </a:r>
          </a:p>
          <a:p>
            <a:pPr marL="0">
              <a:lnSpc>
                <a:spcPts val="3379"/>
              </a:lnSpc>
            </a:pPr>
            <a:r>
              <a:rPr lang="en-US" sz="2779" b="0" i="0" spc="0" baseline="0" dirty="0">
                <a:latin typeface="CenturyGothic"/>
              </a:rPr>
              <a:t>z</a:t>
            </a:r>
            <a:r>
              <a:rPr lang="en-US" sz="2779" b="0" i="0" spc="-27" baseline="0" dirty="0">
                <a:latin typeface="CenturyGothic"/>
              </a:rPr>
              <a:t>d</a:t>
            </a:r>
            <a:r>
              <a:rPr lang="en-US" sz="2779" b="0" i="0" spc="-38" baseline="0" dirty="0">
                <a:latin typeface="CenturyGothic"/>
              </a:rPr>
              <a:t>j</a:t>
            </a:r>
            <a:r>
              <a:rPr lang="en-US" sz="2779" b="0" i="0" spc="0" baseline="0" dirty="0">
                <a:latin typeface="CenturyGothic"/>
              </a:rPr>
              <a:t>ęci</a:t>
            </a:r>
            <a:r>
              <a:rPr lang="en-US" sz="2779" b="0" i="0" spc="-19" baseline="0" dirty="0">
                <a:latin typeface="CenturyGothic"/>
              </a:rPr>
              <a:t>o</a:t>
            </a:r>
            <a:r>
              <a:rPr lang="en-US" sz="2779" b="0" i="0" spc="0" baseline="0" dirty="0">
                <a:latin typeface="CenturyGothic"/>
              </a:rPr>
              <a:t>w</a:t>
            </a:r>
            <a:r>
              <a:rPr lang="en-US" sz="2779" b="0" i="0" spc="-63" baseline="0" dirty="0">
                <a:latin typeface="CenturyGothic"/>
              </a:rPr>
              <a:t>y</a:t>
            </a:r>
            <a:r>
              <a:rPr lang="en-US" sz="2779" b="0" i="0" spc="0" baseline="0" dirty="0">
                <a:latin typeface="CenturyGothic"/>
              </a:rPr>
              <a:t>ch.</a:t>
            </a:r>
          </a:p>
        </p:txBody>
      </p:sp>
      <p:sp>
        <p:nvSpPr>
          <p:cNvPr id="136" name="Rectangle 136"/>
          <p:cNvSpPr/>
          <p:nvPr/>
        </p:nvSpPr>
        <p:spPr>
          <a:xfrm>
            <a:off x="6765290" y="1992008"/>
            <a:ext cx="3531389" cy="348502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779" b="0" i="0" spc="0" baseline="0" dirty="0">
                <a:latin typeface="CenturyGothic"/>
              </a:rPr>
              <a:t>Zn</a:t>
            </a:r>
            <a:r>
              <a:rPr lang="en-US" sz="2779" b="0" i="0" spc="-22" baseline="0" dirty="0">
                <a:latin typeface="CenturyGothic"/>
              </a:rPr>
              <a:t>a</a:t>
            </a:r>
            <a:r>
              <a:rPr lang="en-US" sz="2779" b="0" i="0" spc="0" baseline="0" dirty="0">
                <a:latin typeface="CenturyGothic"/>
              </a:rPr>
              <a:t> </a:t>
            </a:r>
            <a:r>
              <a:rPr lang="en-US" sz="2779" b="0" i="0" spc="-25" baseline="0" dirty="0">
                <a:latin typeface="CenturyGothic"/>
              </a:rPr>
              <a:t>s</a:t>
            </a:r>
            <a:r>
              <a:rPr lang="en-US" sz="2779" b="0" i="0" spc="0" baseline="0" dirty="0">
                <a:latin typeface="CenturyGothic"/>
              </a:rPr>
              <a:t>i</a:t>
            </a:r>
            <a:r>
              <a:rPr lang="en-US" sz="2779" b="0" i="0" spc="746" baseline="0" dirty="0">
                <a:latin typeface="CenturyGothic"/>
              </a:rPr>
              <a:t>ę</a:t>
            </a:r>
            <a:r>
              <a:rPr lang="en-US" sz="2779" b="0" i="0" spc="0" baseline="0" dirty="0">
                <a:latin typeface="CenturyGothic"/>
              </a:rPr>
              <a:t>z</a:t>
            </a:r>
            <a:r>
              <a:rPr lang="en-US" sz="2779" b="0" i="0" spc="-25" baseline="0" dirty="0">
                <a:latin typeface="CenturyGothic"/>
              </a:rPr>
              <a:t>a</a:t>
            </a:r>
            <a:r>
              <a:rPr lang="en-US" sz="2779" b="0" i="0" spc="-11" baseline="0" dirty="0">
                <a:latin typeface="CenturyGothic"/>
              </a:rPr>
              <a:t>r</a:t>
            </a:r>
            <a:r>
              <a:rPr lang="en-US" sz="2779" b="0" i="0" spc="-22" baseline="0" dirty="0">
                <a:latin typeface="CenturyGothic"/>
              </a:rPr>
              <a:t>ó</a:t>
            </a:r>
            <a:r>
              <a:rPr lang="en-US" sz="2779" b="0" i="0" spc="0" baseline="0" dirty="0">
                <a:latin typeface="CenturyGothic"/>
              </a:rPr>
              <a:t>wn</a:t>
            </a:r>
            <a:r>
              <a:rPr lang="en-US" sz="2779" b="0" i="0" spc="820" baseline="0" dirty="0">
                <a:latin typeface="CenturyGothic"/>
              </a:rPr>
              <a:t>o</a:t>
            </a:r>
            <a:r>
              <a:rPr lang="en-US" sz="2779" b="0" i="0" spc="0" baseline="0" dirty="0">
                <a:latin typeface="CenturyGothic"/>
              </a:rPr>
              <a:t>na</a:t>
            </a:r>
          </a:p>
          <a:p>
            <a:pPr marL="0">
              <a:lnSpc>
                <a:spcPts val="3304"/>
              </a:lnSpc>
            </a:pPr>
            <a:r>
              <a:rPr lang="en-US" sz="2777" b="0" i="0" spc="0" baseline="0" dirty="0">
                <a:latin typeface="CenturyGothic"/>
              </a:rPr>
              <a:t>hi</a:t>
            </a:r>
            <a:r>
              <a:rPr lang="en-US" sz="2777" b="0" i="0" spc="-24" baseline="0" dirty="0">
                <a:latin typeface="CenturyGothic"/>
              </a:rPr>
              <a:t>s</a:t>
            </a:r>
            <a:r>
              <a:rPr lang="en-US" sz="2777" b="0" i="0" spc="-113" baseline="0" dirty="0">
                <a:latin typeface="CenturyGothic"/>
              </a:rPr>
              <a:t>t</a:t>
            </a:r>
            <a:r>
              <a:rPr lang="en-US" sz="2777" b="0" i="0" spc="-16" baseline="0" dirty="0">
                <a:latin typeface="CenturyGothic"/>
              </a:rPr>
              <a:t>o</a:t>
            </a:r>
            <a:r>
              <a:rPr lang="en-US" sz="2777" b="0" i="0" spc="0" baseline="0" dirty="0">
                <a:latin typeface="CenturyGothic"/>
              </a:rPr>
              <a:t>ri</a:t>
            </a:r>
            <a:r>
              <a:rPr lang="en-US" sz="2777" b="0" i="0" spc="867" baseline="0" dirty="0">
                <a:latin typeface="CenturyGothic"/>
              </a:rPr>
              <a:t>i</a:t>
            </a:r>
            <a:r>
              <a:rPr lang="en-US" sz="2777" b="0" i="0" spc="-52" baseline="0" dirty="0">
                <a:latin typeface="CenturyGothic"/>
              </a:rPr>
              <a:t>m</a:t>
            </a:r>
            <a:r>
              <a:rPr lang="en-US" sz="2777" b="0" i="0" spc="-16" baseline="0" dirty="0">
                <a:latin typeface="CenturyGothic"/>
              </a:rPr>
              <a:t>o</a:t>
            </a:r>
            <a:r>
              <a:rPr lang="en-US" sz="2777" b="0" i="0" spc="-24" baseline="0" dirty="0">
                <a:latin typeface="CenturyGothic"/>
              </a:rPr>
              <a:t>d</a:t>
            </a:r>
            <a:r>
              <a:rPr lang="en-US" sz="2777" b="0" i="0" spc="985" baseline="0" dirty="0">
                <a:latin typeface="CenturyGothic"/>
              </a:rPr>
              <a:t>y</a:t>
            </a:r>
            <a:r>
              <a:rPr lang="en-US" sz="2777" b="0" i="0" spc="-38" baseline="0" dirty="0">
                <a:latin typeface="CenturyGothic"/>
              </a:rPr>
              <a:t>j</a:t>
            </a:r>
            <a:r>
              <a:rPr lang="en-US" sz="2777" b="0" i="0" spc="-22" baseline="0" dirty="0">
                <a:latin typeface="CenturyGothic"/>
              </a:rPr>
              <a:t>a</a:t>
            </a:r>
            <a:r>
              <a:rPr lang="en-US" sz="2777" b="0" i="0" spc="0" baseline="0" dirty="0">
                <a:latin typeface="CenturyGothic"/>
              </a:rPr>
              <a:t>k </a:t>
            </a:r>
            <a:r>
              <a:rPr lang="en-US" sz="2777" b="0" i="0" spc="119" baseline="0" dirty="0">
                <a:latin typeface="CenturyGothic"/>
              </a:rPr>
              <a:t>I</a:t>
            </a:r>
            <a:r>
              <a:rPr lang="en-US" sz="2777" b="0" i="0" spc="0" baseline="0" dirty="0">
                <a:latin typeface="CenturyGothic"/>
              </a:rPr>
              <a:t> </a:t>
            </a:r>
          </a:p>
          <a:p>
            <a:pPr marL="0">
              <a:lnSpc>
                <a:spcPts val="3379"/>
              </a:lnSpc>
            </a:pPr>
            <a:r>
              <a:rPr lang="en-US" sz="2777" b="0" i="0" spc="-24" baseline="0" dirty="0">
                <a:latin typeface="CenturyGothic"/>
              </a:rPr>
              <a:t>ś</a:t>
            </a:r>
            <a:r>
              <a:rPr lang="en-US" sz="2777" b="0" i="0" spc="0" baseline="0" dirty="0">
                <a:latin typeface="CenturyGothic"/>
              </a:rPr>
              <a:t>le</a:t>
            </a:r>
            <a:r>
              <a:rPr lang="en-US" sz="2777" b="0" i="0" spc="-27" baseline="0" dirty="0">
                <a:latin typeface="CenturyGothic"/>
              </a:rPr>
              <a:t>d</a:t>
            </a:r>
            <a:r>
              <a:rPr lang="en-US" sz="2777" b="0" i="0" spc="0" baseline="0" dirty="0">
                <a:latin typeface="CenturyGothic"/>
              </a:rPr>
              <a:t>z</a:t>
            </a:r>
            <a:r>
              <a:rPr lang="en-US" sz="2777" b="0" i="0" spc="793" baseline="0" dirty="0">
                <a:latin typeface="CenturyGothic"/>
              </a:rPr>
              <a:t>i</a:t>
            </a:r>
            <a:r>
              <a:rPr lang="en-US" sz="2777" b="0" i="0" spc="0" baseline="0" dirty="0">
                <a:latin typeface="CenturyGothic"/>
              </a:rPr>
              <a:t>n</a:t>
            </a:r>
            <a:r>
              <a:rPr lang="en-US" sz="2777" b="0" i="0" spc="-22" baseline="0" dirty="0">
                <a:latin typeface="CenturyGothic"/>
              </a:rPr>
              <a:t>a</a:t>
            </a:r>
            <a:r>
              <a:rPr lang="en-US" sz="2777" b="0" i="0" spc="-38" baseline="0" dirty="0">
                <a:latin typeface="CenturyGothic"/>
              </a:rPr>
              <a:t>j</a:t>
            </a:r>
            <a:r>
              <a:rPr lang="en-US" sz="2777" b="0" i="0" spc="0" baseline="0" dirty="0">
                <a:latin typeface="CenturyGothic"/>
              </a:rPr>
              <a:t>n</a:t>
            </a:r>
            <a:r>
              <a:rPr lang="en-US" sz="2777" b="0" i="0" spc="-19" baseline="0" dirty="0">
                <a:latin typeface="CenturyGothic"/>
              </a:rPr>
              <a:t>o</a:t>
            </a:r>
            <a:r>
              <a:rPr lang="en-US" sz="2777" b="0" i="0" spc="0" baseline="0" dirty="0">
                <a:latin typeface="CenturyGothic"/>
              </a:rPr>
              <a:t>w</a:t>
            </a:r>
            <a:r>
              <a:rPr lang="en-US" sz="2777" b="0" i="0" spc="-27" baseline="0" dirty="0">
                <a:latin typeface="CenturyGothic"/>
              </a:rPr>
              <a:t>s</a:t>
            </a:r>
            <a:r>
              <a:rPr lang="en-US" sz="2777" b="0" i="0" spc="0" baseline="0" dirty="0">
                <a:latin typeface="CenturyGothic"/>
              </a:rPr>
              <a:t>ze</a:t>
            </a:r>
          </a:p>
          <a:p>
            <a:pPr marL="0">
              <a:lnSpc>
                <a:spcPts val="3380"/>
              </a:lnSpc>
            </a:pPr>
            <a:r>
              <a:rPr lang="en-US" sz="2777" b="0" i="0" spc="-113" baseline="0" dirty="0">
                <a:latin typeface="CenturyGothic"/>
              </a:rPr>
              <a:t>t</a:t>
            </a:r>
            <a:r>
              <a:rPr lang="en-US" sz="2777" b="0" i="0" spc="0" baseline="0" dirty="0">
                <a:latin typeface="CenturyGothic"/>
              </a:rPr>
              <a:t>ren</a:t>
            </a:r>
            <a:r>
              <a:rPr lang="en-US" sz="2777" b="0" i="0" spc="-24" baseline="0" dirty="0">
                <a:latin typeface="CenturyGothic"/>
              </a:rPr>
              <a:t>d</a:t>
            </a:r>
            <a:r>
              <a:rPr lang="en-US" sz="2777" b="0" i="0" spc="-61" baseline="0" dirty="0">
                <a:latin typeface="CenturyGothic"/>
              </a:rPr>
              <a:t>y</a:t>
            </a:r>
            <a:r>
              <a:rPr lang="en-US" sz="2777" b="0" i="0" spc="275" baseline="0" dirty="0">
                <a:latin typeface="CenturyGothic"/>
              </a:rPr>
              <a:t> </a:t>
            </a:r>
            <a:r>
              <a:rPr lang="en-US" sz="2777" b="0" i="0" spc="-52" baseline="0" dirty="0">
                <a:latin typeface="CenturyGothic"/>
              </a:rPr>
              <a:t>m</a:t>
            </a:r>
            <a:r>
              <a:rPr lang="en-US" sz="2777" b="0" i="0" spc="-16" baseline="0" dirty="0">
                <a:latin typeface="CenturyGothic"/>
              </a:rPr>
              <a:t>o</a:t>
            </a:r>
            <a:r>
              <a:rPr lang="en-US" sz="2777" b="0" i="0" spc="-24" baseline="0" dirty="0">
                <a:latin typeface="CenturyGothic"/>
              </a:rPr>
              <a:t>d</a:t>
            </a:r>
            <a:r>
              <a:rPr lang="en-US" sz="2777" b="0" i="0" spc="-16" baseline="0" dirty="0">
                <a:latin typeface="CenturyGothic"/>
              </a:rPr>
              <a:t>o</a:t>
            </a:r>
            <a:r>
              <a:rPr lang="en-US" sz="2777" b="0" i="0" spc="0" baseline="0" dirty="0">
                <a:latin typeface="CenturyGothic"/>
              </a:rPr>
              <a:t>we</a:t>
            </a:r>
            <a:r>
              <a:rPr lang="en-US" sz="2777" b="0" i="0" spc="-19" baseline="0" dirty="0">
                <a:latin typeface="CenturyGothic"/>
              </a:rPr>
              <a:t>.</a:t>
            </a:r>
            <a:r>
              <a:rPr lang="en-US" sz="2777" b="0" i="0" spc="-27" baseline="0" dirty="0">
                <a:latin typeface="CenturyGothic"/>
              </a:rPr>
              <a:t>N</a:t>
            </a:r>
            <a:r>
              <a:rPr lang="en-US" sz="2777" b="0" i="0" spc="0" baseline="0" dirty="0">
                <a:latin typeface="CenturyGothic"/>
              </a:rPr>
              <a:t>ie</a:t>
            </a:r>
          </a:p>
          <a:p>
            <a:pPr marL="0">
              <a:lnSpc>
                <a:spcPts val="3378"/>
              </a:lnSpc>
            </a:pPr>
            <a:r>
              <a:rPr lang="en-US" sz="2779" b="0" i="0" spc="-55" baseline="0" dirty="0">
                <a:latin typeface="CenturyGothic"/>
              </a:rPr>
              <a:t>m</a:t>
            </a:r>
            <a:r>
              <a:rPr lang="en-US" sz="2779" b="0" i="0" spc="-22" baseline="0" dirty="0">
                <a:latin typeface="CenturyGothic"/>
              </a:rPr>
              <a:t>a</a:t>
            </a:r>
            <a:r>
              <a:rPr lang="en-US" sz="2779" b="0" i="0" spc="131" baseline="0" dirty="0">
                <a:latin typeface="CenturyGothic"/>
              </a:rPr>
              <a:t> </a:t>
            </a:r>
            <a:r>
              <a:rPr lang="en-US" sz="2779" b="0" i="0" spc="-116" baseline="0" dirty="0">
                <a:latin typeface="CenturyGothic"/>
              </a:rPr>
              <a:t>t</a:t>
            </a:r>
            <a:r>
              <a:rPr lang="en-US" sz="2779" b="0" i="0" spc="-11" baseline="0" dirty="0">
                <a:latin typeface="CenturyGothic"/>
              </a:rPr>
              <a:t>r</a:t>
            </a:r>
            <a:r>
              <a:rPr lang="en-US" sz="2779" b="0" i="0" spc="0" baseline="0" dirty="0">
                <a:latin typeface="CenturyGothic"/>
              </a:rPr>
              <a:t>u</a:t>
            </a:r>
            <a:r>
              <a:rPr lang="en-US" sz="2779" b="0" i="0" spc="-27" baseline="0" dirty="0">
                <a:latin typeface="CenturyGothic"/>
              </a:rPr>
              <a:t>d</a:t>
            </a:r>
            <a:r>
              <a:rPr lang="en-US" sz="2779" b="0" i="0" spc="0" baseline="0" dirty="0">
                <a:latin typeface="CenturyGothic"/>
              </a:rPr>
              <a:t>n</a:t>
            </a:r>
            <a:r>
              <a:rPr lang="en-US" sz="2779" b="0" i="0" spc="-19" baseline="0" dirty="0">
                <a:latin typeface="CenturyGothic"/>
              </a:rPr>
              <a:t>o</a:t>
            </a:r>
            <a:r>
              <a:rPr lang="en-US" sz="2779" b="0" i="0" spc="-27" baseline="0" dirty="0">
                <a:latin typeface="CenturyGothic"/>
              </a:rPr>
              <a:t>ś</a:t>
            </a:r>
            <a:r>
              <a:rPr lang="en-US" sz="2779" b="0" i="0" spc="0" baseline="0" dirty="0">
                <a:latin typeface="CenturyGothic"/>
              </a:rPr>
              <a:t>c</a:t>
            </a:r>
            <a:r>
              <a:rPr lang="en-US" sz="2779" b="0" i="0" spc="1028" baseline="0" dirty="0">
                <a:latin typeface="CenturyGothic"/>
              </a:rPr>
              <a:t>i</a:t>
            </a:r>
            <a:r>
              <a:rPr lang="en-US" sz="2779" b="0" i="0" spc="0" baseline="0" dirty="0">
                <a:latin typeface="CenturyGothic"/>
              </a:rPr>
              <a:t>z </a:t>
            </a:r>
          </a:p>
          <a:p>
            <a:pPr marL="0">
              <a:lnSpc>
                <a:spcPts val="3378"/>
              </a:lnSpc>
            </a:pPr>
            <a:r>
              <a:rPr lang="en-US" sz="2779" b="0" i="0" spc="-19" baseline="0" dirty="0">
                <a:latin typeface="CenturyGothic"/>
              </a:rPr>
              <a:t>p</a:t>
            </a:r>
            <a:r>
              <a:rPr lang="en-US" sz="2779" b="0" i="0" spc="0" baseline="0" dirty="0">
                <a:latin typeface="CenturyGothic"/>
              </a:rPr>
              <a:t>rz</a:t>
            </a:r>
            <a:r>
              <a:rPr lang="en-US" sz="2779" b="0" i="0" spc="-63" baseline="0" dirty="0">
                <a:latin typeface="CenturyGothic"/>
              </a:rPr>
              <a:t>y</a:t>
            </a:r>
            <a:r>
              <a:rPr lang="en-US" sz="2779" b="0" i="0" spc="0" baseline="0" dirty="0">
                <a:latin typeface="CenturyGothic"/>
              </a:rPr>
              <a:t>g</a:t>
            </a:r>
            <a:r>
              <a:rPr lang="en-US" sz="2779" b="0" i="0" spc="-11" baseline="0" dirty="0">
                <a:latin typeface="CenturyGothic"/>
              </a:rPr>
              <a:t>o</a:t>
            </a:r>
            <a:r>
              <a:rPr lang="en-US" sz="2779" b="0" i="0" spc="-113" baseline="0" dirty="0">
                <a:latin typeface="CenturyGothic"/>
              </a:rPr>
              <a:t>t</a:t>
            </a:r>
            <a:r>
              <a:rPr lang="en-US" sz="2779" b="0" i="0" spc="-19" baseline="0" dirty="0">
                <a:latin typeface="CenturyGothic"/>
              </a:rPr>
              <a:t>o</a:t>
            </a:r>
            <a:r>
              <a:rPr lang="en-US" sz="2779" b="0" i="0" spc="0" baseline="0" dirty="0">
                <a:latin typeface="CenturyGothic"/>
              </a:rPr>
              <a:t>w</a:t>
            </a:r>
            <a:r>
              <a:rPr lang="en-US" sz="2779" b="0" i="0" spc="-22" baseline="0" dirty="0">
                <a:latin typeface="CenturyGothic"/>
              </a:rPr>
              <a:t>a</a:t>
            </a:r>
            <a:r>
              <a:rPr lang="en-US" sz="2779" b="0" i="0" spc="0" baseline="0" dirty="0">
                <a:latin typeface="CenturyGothic"/>
              </a:rPr>
              <a:t>niem</a:t>
            </a:r>
          </a:p>
          <a:p>
            <a:pPr marL="0">
              <a:lnSpc>
                <a:spcPts val="3305"/>
              </a:lnSpc>
            </a:pPr>
            <a:r>
              <a:rPr lang="en-US" sz="2779" b="0" i="0" spc="0" baseline="0" dirty="0">
                <a:latin typeface="CenturyGothic"/>
              </a:rPr>
              <a:t>k</a:t>
            </a:r>
            <a:r>
              <a:rPr lang="en-US" sz="2779" b="0" i="0" spc="-19" baseline="0" dirty="0">
                <a:latin typeface="CenturyGothic"/>
              </a:rPr>
              <a:t>o</a:t>
            </a:r>
            <a:r>
              <a:rPr lang="en-US" sz="2779" b="0" i="0" spc="-25" baseline="0" dirty="0">
                <a:latin typeface="CenturyGothic"/>
              </a:rPr>
              <a:t>s</a:t>
            </a:r>
            <a:r>
              <a:rPr lang="en-US" sz="2779" b="0" i="0" spc="-113" baseline="0" dirty="0">
                <a:latin typeface="CenturyGothic"/>
              </a:rPr>
              <a:t>t</a:t>
            </a:r>
            <a:r>
              <a:rPr lang="en-US" sz="2779" b="0" i="0" spc="0" baseline="0" dirty="0">
                <a:latin typeface="CenturyGothic"/>
              </a:rPr>
              <a:t>iu</a:t>
            </a:r>
            <a:r>
              <a:rPr lang="en-US" sz="2779" b="0" i="0" spc="-55" baseline="0" dirty="0">
                <a:latin typeface="CenturyGothic"/>
              </a:rPr>
              <a:t>m</a:t>
            </a:r>
            <a:r>
              <a:rPr lang="en-US" sz="2779" b="0" i="0" spc="936" baseline="0" dirty="0">
                <a:latin typeface="CenturyGothic"/>
              </a:rPr>
              <a:t>u</a:t>
            </a:r>
            <a:r>
              <a:rPr lang="en-US" sz="2779" b="0" i="0" spc="0" baseline="0" dirty="0">
                <a:latin typeface="CenturyGothic"/>
              </a:rPr>
              <a:t>cz</a:t>
            </a:r>
            <a:r>
              <a:rPr lang="en-US" sz="2779" b="0" i="0" spc="837" baseline="0" dirty="0">
                <a:latin typeface="CenturyGothic"/>
              </a:rPr>
              <a:t>y</a:t>
            </a:r>
            <a:r>
              <a:rPr lang="en-US" sz="2779" b="0" i="0" spc="-19" baseline="0" dirty="0">
                <a:latin typeface="CenturyGothic"/>
              </a:rPr>
              <a:t>po</a:t>
            </a:r>
            <a:r>
              <a:rPr lang="en-US" sz="2779" b="0" i="0" spc="0" baseline="0" dirty="0">
                <a:latin typeface="CenturyGothic"/>
              </a:rPr>
              <a:t>k</a:t>
            </a:r>
            <a:r>
              <a:rPr lang="en-US" sz="2779" b="0" i="0" spc="-22" baseline="0" dirty="0">
                <a:latin typeface="CenturyGothic"/>
              </a:rPr>
              <a:t>a</a:t>
            </a:r>
            <a:r>
              <a:rPr lang="en-US" sz="2779" b="0" i="0" spc="0" baseline="0" dirty="0">
                <a:latin typeface="CenturyGothic"/>
              </a:rPr>
              <a:t>zu</a:t>
            </a:r>
          </a:p>
          <a:p>
            <a:pPr marL="0">
              <a:lnSpc>
                <a:spcPts val="3381"/>
              </a:lnSpc>
            </a:pPr>
            <a:r>
              <a:rPr lang="en-US" sz="2779" b="0" i="0" spc="-55" baseline="0" dirty="0">
                <a:latin typeface="CenturyGothic"/>
              </a:rPr>
              <a:t>m</a:t>
            </a:r>
            <a:r>
              <a:rPr lang="en-US" sz="2779" b="0" i="0" spc="-19" baseline="0" dirty="0">
                <a:latin typeface="CenturyGothic"/>
              </a:rPr>
              <a:t>o</a:t>
            </a:r>
            <a:r>
              <a:rPr lang="en-US" sz="2779" b="0" i="0" spc="-27" baseline="0" dirty="0">
                <a:latin typeface="CenturyGothic"/>
              </a:rPr>
              <a:t>d</a:t>
            </a:r>
            <a:r>
              <a:rPr lang="en-US" sz="2779" b="0" i="0" spc="-63" baseline="0" dirty="0">
                <a:latin typeface="CenturyGothic"/>
              </a:rPr>
              <a:t>y</a:t>
            </a:r>
            <a:r>
              <a:rPr lang="en-US" sz="2779" b="0" i="0" spc="0" baseline="0" dirty="0">
                <a:latin typeface="CenturyGothic"/>
              </a:rPr>
              <a:t>.</a:t>
            </a:r>
          </a:p>
        </p:txBody>
      </p:sp>
      <p:sp>
        <p:nvSpPr>
          <p:cNvPr id="137" name="Rectangle 137"/>
          <p:cNvSpPr/>
          <p:nvPr/>
        </p:nvSpPr>
        <p:spPr>
          <a:xfrm>
            <a:off x="10314685" y="6081001"/>
            <a:ext cx="1710975" cy="52034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25" b="0" i="0" spc="0" baseline="0" dirty="0">
                <a:latin typeface="CenturyGothic"/>
              </a:rPr>
              <a:t>G</a:t>
            </a:r>
            <a:r>
              <a:rPr lang="en-US" sz="825" b="0" i="0" spc="-23" baseline="0" dirty="0">
                <a:latin typeface="CenturyGothic"/>
              </a:rPr>
              <a:t>r</a:t>
            </a:r>
            <a:r>
              <a:rPr lang="en-US" sz="825" b="0" i="0" spc="0" baseline="0" dirty="0">
                <a:latin typeface="CenturyGothic"/>
              </a:rPr>
              <a:t>a</a:t>
            </a:r>
            <a:r>
              <a:rPr lang="en-US" sz="825" b="0" i="0" spc="-33" baseline="0" dirty="0">
                <a:latin typeface="CenturyGothic"/>
              </a:rPr>
              <a:t>f</a:t>
            </a:r>
            <a:r>
              <a:rPr lang="en-US" sz="825" b="0" i="0" spc="-14" baseline="0" dirty="0">
                <a:latin typeface="CenturyGothic"/>
              </a:rPr>
              <a:t>i</a:t>
            </a:r>
            <a:r>
              <a:rPr lang="en-US" sz="825" b="0" i="0" spc="-38" baseline="0" dirty="0">
                <a:latin typeface="CenturyGothic"/>
              </a:rPr>
              <a:t>k</a:t>
            </a:r>
            <a:r>
              <a:rPr lang="en-US" sz="825" b="0" i="0" spc="0" baseline="0" dirty="0">
                <a:latin typeface="CenturyGothic"/>
              </a:rPr>
              <a:t>a:</a:t>
            </a:r>
          </a:p>
          <a:p>
            <a:pPr marL="0">
              <a:lnSpc>
                <a:spcPts val="977"/>
              </a:lnSpc>
            </a:pPr>
            <a:r>
              <a:rPr lang="en-US" sz="825" b="0" i="0" spc="0" baseline="0" dirty="0">
                <a:solidFill>
                  <a:srgbClr val="D26012"/>
                </a:solidFill>
                <a:latin typeface="CenturyGothic"/>
                <a:hlinkClick r:id="rId3"/>
              </a:rPr>
              <a:t>http</a:t>
            </a:r>
            <a:r>
              <a:rPr lang="en-US" sz="825" b="0" i="0" spc="-19" baseline="0" dirty="0">
                <a:solidFill>
                  <a:srgbClr val="D26012"/>
                </a:solidFill>
                <a:latin typeface="CenturyGothic"/>
                <a:hlinkClick r:id="rId3"/>
              </a:rPr>
              <a:t>s</a:t>
            </a:r>
            <a:r>
              <a:rPr lang="en-US" sz="825" b="0" i="0" spc="0" baseline="0" dirty="0">
                <a:solidFill>
                  <a:srgbClr val="D26012"/>
                </a:solidFill>
                <a:latin typeface="CenturyGothic"/>
                <a:hlinkClick r:id="rId3"/>
              </a:rPr>
              <a:t>://p</a:t>
            </a:r>
            <a:r>
              <a:rPr lang="en-US" sz="825" b="0" i="0" spc="-14" baseline="0" dirty="0">
                <a:solidFill>
                  <a:srgbClr val="D26012"/>
                </a:solidFill>
                <a:latin typeface="CenturyGothic"/>
                <a:hlinkClick r:id="rId3"/>
              </a:rPr>
              <a:t>i</a:t>
            </a:r>
            <a:r>
              <a:rPr lang="en-US" sz="825" b="0" i="0" spc="-20" baseline="0" dirty="0">
                <a:solidFill>
                  <a:srgbClr val="D26012"/>
                </a:solidFill>
                <a:latin typeface="CenturyGothic"/>
                <a:hlinkClick r:id="rId3"/>
              </a:rPr>
              <a:t>x</a:t>
            </a:r>
            <a:r>
              <a:rPr lang="en-US" sz="825" b="0" i="0" spc="0" baseline="0" dirty="0">
                <a:solidFill>
                  <a:srgbClr val="D26012"/>
                </a:solidFill>
                <a:latin typeface="CenturyGothic"/>
                <a:hlinkClick r:id="rId3"/>
              </a:rPr>
              <a:t>a</a:t>
            </a:r>
            <a:r>
              <a:rPr lang="en-US" sz="825" b="0" i="0" spc="-35" baseline="0" dirty="0">
                <a:solidFill>
                  <a:srgbClr val="D26012"/>
                </a:solidFill>
                <a:latin typeface="CenturyGothic"/>
                <a:hlinkClick r:id="rId3"/>
              </a:rPr>
              <a:t>b</a:t>
            </a:r>
            <a:r>
              <a:rPr lang="en-US" sz="825" b="0" i="0" spc="-36" baseline="0" dirty="0">
                <a:solidFill>
                  <a:srgbClr val="D26012"/>
                </a:solidFill>
                <a:latin typeface="CenturyGothic"/>
                <a:hlinkClick r:id="rId3"/>
              </a:rPr>
              <a:t>a</a:t>
            </a:r>
            <a:r>
              <a:rPr lang="en-US" sz="825" b="0" i="0" spc="0" baseline="0" dirty="0">
                <a:solidFill>
                  <a:srgbClr val="D26012"/>
                </a:solidFill>
                <a:latin typeface="CenturyGothic"/>
                <a:hlinkClick r:id="rId3"/>
              </a:rPr>
              <a:t>y.c</a:t>
            </a:r>
            <a:r>
              <a:rPr lang="en-US" sz="825" b="0" i="0" spc="-13" baseline="0" dirty="0">
                <a:solidFill>
                  <a:srgbClr val="D26012"/>
                </a:solidFill>
                <a:latin typeface="CenturyGothic"/>
                <a:hlinkClick r:id="rId3"/>
              </a:rPr>
              <a:t>o</a:t>
            </a:r>
            <a:r>
              <a:rPr lang="en-US" sz="825" b="0" i="0" spc="-21" baseline="0" dirty="0">
                <a:solidFill>
                  <a:srgbClr val="D26012"/>
                </a:solidFill>
                <a:latin typeface="CenturyGothic"/>
                <a:hlinkClick r:id="rId3"/>
              </a:rPr>
              <a:t>m</a:t>
            </a:r>
            <a:r>
              <a:rPr lang="en-US" sz="825" b="0" i="0" spc="-60" baseline="0" dirty="0">
                <a:solidFill>
                  <a:srgbClr val="D26012"/>
                </a:solidFill>
                <a:latin typeface="CenturyGothic"/>
                <a:hlinkClick r:id="rId3"/>
              </a:rPr>
              <a:t>/</a:t>
            </a:r>
            <a:r>
              <a:rPr lang="en-US" sz="825" b="0" i="0" spc="0" baseline="0" dirty="0">
                <a:solidFill>
                  <a:srgbClr val="D26012"/>
                </a:solidFill>
                <a:latin typeface="CenturyGothic"/>
                <a:hlinkClick r:id="rId3"/>
              </a:rPr>
              <a:t>p</a:t>
            </a:r>
            <a:r>
              <a:rPr lang="en-US" sz="825" b="0" i="0" spc="-14" baseline="0" dirty="0">
                <a:solidFill>
                  <a:srgbClr val="D26012"/>
                </a:solidFill>
                <a:latin typeface="CenturyGothic"/>
                <a:hlinkClick r:id="rId3"/>
              </a:rPr>
              <a:t>l</a:t>
            </a:r>
            <a:r>
              <a:rPr lang="en-US" sz="825" b="0" i="0" spc="-60" baseline="0" dirty="0">
                <a:solidFill>
                  <a:srgbClr val="D26012"/>
                </a:solidFill>
                <a:latin typeface="CenturyGothic"/>
                <a:hlinkClick r:id="rId3"/>
              </a:rPr>
              <a:t>/</a:t>
            </a:r>
            <a:r>
              <a:rPr lang="en-US" sz="825" b="0" i="0" spc="0" baseline="0" dirty="0">
                <a:solidFill>
                  <a:srgbClr val="D26012"/>
                </a:solidFill>
                <a:latin typeface="CenturyGothic"/>
                <a:hlinkClick r:id="rId3"/>
              </a:rPr>
              <a:t>vect</a:t>
            </a:r>
            <a:r>
              <a:rPr lang="en-US" sz="825" b="0" i="0" spc="-13" baseline="0" dirty="0">
                <a:solidFill>
                  <a:srgbClr val="D26012"/>
                </a:solidFill>
                <a:latin typeface="CenturyGothic"/>
                <a:hlinkClick r:id="rId3"/>
              </a:rPr>
              <a:t>o</a:t>
            </a:r>
            <a:r>
              <a:rPr lang="en-US" sz="825" b="0" i="0" spc="-23" baseline="0" dirty="0">
                <a:solidFill>
                  <a:srgbClr val="D26012"/>
                </a:solidFill>
                <a:latin typeface="CenturyGothic"/>
                <a:hlinkClick r:id="rId3"/>
              </a:rPr>
              <a:t>r</a:t>
            </a:r>
            <a:r>
              <a:rPr lang="en-US" sz="825" b="0" i="0" spc="-94" baseline="0" dirty="0">
                <a:solidFill>
                  <a:srgbClr val="D26012"/>
                </a:solidFill>
                <a:latin typeface="CenturyGothic"/>
                <a:hlinkClick r:id="rId3"/>
              </a:rPr>
              <a:t>s</a:t>
            </a:r>
            <a:r>
              <a:rPr lang="en-US" sz="825" b="0" i="0" spc="-60" baseline="0" dirty="0">
                <a:solidFill>
                  <a:srgbClr val="D26012"/>
                </a:solidFill>
                <a:latin typeface="CenturyGothic"/>
                <a:hlinkClick r:id="rId3"/>
              </a:rPr>
              <a:t>/</a:t>
            </a:r>
            <a:r>
              <a:rPr lang="en-US" sz="825" b="0" i="0" spc="0" baseline="0" dirty="0">
                <a:solidFill>
                  <a:srgbClr val="D26012"/>
                </a:solidFill>
                <a:latin typeface="CenturyGothic"/>
                <a:hlinkClick r:id="rId3"/>
              </a:rPr>
              <a:t>m</a:t>
            </a:r>
          </a:p>
          <a:p>
            <a:pPr marL="0">
              <a:lnSpc>
                <a:spcPts val="975"/>
              </a:lnSpc>
            </a:pPr>
            <a:r>
              <a:rPr lang="en-US" sz="825" b="0" i="0" spc="-13" baseline="0" dirty="0">
                <a:solidFill>
                  <a:srgbClr val="D26012"/>
                </a:solidFill>
                <a:latin typeface="CenturyGothic"/>
                <a:hlinkClick r:id="rId3"/>
              </a:rPr>
              <a:t>o</a:t>
            </a:r>
            <a:r>
              <a:rPr lang="en-US" sz="825" b="0" i="0" spc="0" baseline="0" dirty="0">
                <a:solidFill>
                  <a:srgbClr val="D26012"/>
                </a:solidFill>
                <a:latin typeface="CenturyGothic"/>
                <a:hlinkClick r:id="rId3"/>
              </a:rPr>
              <a:t>da-</a:t>
            </a:r>
            <a:r>
              <a:rPr lang="en-US" sz="825" b="0" i="0" spc="-14" baseline="0" dirty="0">
                <a:solidFill>
                  <a:srgbClr val="D26012"/>
                </a:solidFill>
                <a:latin typeface="CenturyGothic"/>
                <a:hlinkClick r:id="rId3"/>
              </a:rPr>
              <a:t>l</a:t>
            </a:r>
            <a:r>
              <a:rPr lang="en-US" sz="825" b="0" i="0" spc="-15" baseline="0" dirty="0">
                <a:solidFill>
                  <a:srgbClr val="D26012"/>
                </a:solidFill>
                <a:latin typeface="CenturyGothic"/>
                <a:hlinkClick r:id="rId3"/>
              </a:rPr>
              <a:t>o</a:t>
            </a:r>
            <a:r>
              <a:rPr lang="en-US" sz="825" b="0" i="0" spc="-30" baseline="0" dirty="0">
                <a:solidFill>
                  <a:srgbClr val="D26012"/>
                </a:solidFill>
                <a:latin typeface="CenturyGothic"/>
                <a:hlinkClick r:id="rId3"/>
              </a:rPr>
              <a:t>g</a:t>
            </a:r>
            <a:r>
              <a:rPr lang="en-US" sz="825" b="0" i="0" spc="-14" baseline="0" dirty="0">
                <a:solidFill>
                  <a:srgbClr val="D26012"/>
                </a:solidFill>
                <a:latin typeface="CenturyGothic"/>
                <a:hlinkClick r:id="rId3"/>
              </a:rPr>
              <a:t>o</a:t>
            </a:r>
            <a:r>
              <a:rPr lang="en-US" sz="825" b="0" i="0" spc="0" baseline="0" dirty="0">
                <a:solidFill>
                  <a:srgbClr val="D26012"/>
                </a:solidFill>
                <a:latin typeface="CenturyGothic"/>
                <a:hlinkClick r:id="rId3"/>
              </a:rPr>
              <a:t>-</a:t>
            </a:r>
            <a:r>
              <a:rPr lang="en-US" sz="825" b="0" i="0" spc="-19" baseline="0" dirty="0">
                <a:solidFill>
                  <a:srgbClr val="D26012"/>
                </a:solidFill>
                <a:latin typeface="CenturyGothic"/>
                <a:hlinkClick r:id="rId3"/>
              </a:rPr>
              <a:t>s</a:t>
            </a:r>
            <a:r>
              <a:rPr lang="en-US" sz="825" b="0" i="0" spc="0" baseline="0" dirty="0">
                <a:solidFill>
                  <a:srgbClr val="D26012"/>
                </a:solidFill>
                <a:latin typeface="CenturyGothic"/>
                <a:hlinkClick r:id="rId3"/>
              </a:rPr>
              <a:t>u</a:t>
            </a:r>
            <a:r>
              <a:rPr lang="en-US" sz="825" b="0" i="0" spc="-38" baseline="0" dirty="0">
                <a:solidFill>
                  <a:srgbClr val="D26012"/>
                </a:solidFill>
                <a:latin typeface="CenturyGothic"/>
                <a:hlinkClick r:id="rId3"/>
              </a:rPr>
              <a:t>k</a:t>
            </a:r>
            <a:r>
              <a:rPr lang="en-US" sz="825" b="0" i="0" spc="-14" baseline="0" dirty="0">
                <a:solidFill>
                  <a:srgbClr val="D26012"/>
                </a:solidFill>
                <a:latin typeface="CenturyGothic"/>
                <a:hlinkClick r:id="rId3"/>
              </a:rPr>
              <a:t>i</a:t>
            </a:r>
            <a:r>
              <a:rPr lang="en-US" sz="825" b="0" i="0" spc="-11" baseline="0" dirty="0">
                <a:solidFill>
                  <a:srgbClr val="D26012"/>
                </a:solidFill>
                <a:latin typeface="CenturyGothic"/>
                <a:hlinkClick r:id="rId3"/>
              </a:rPr>
              <a:t>e</a:t>
            </a:r>
            <a:r>
              <a:rPr lang="en-US" sz="825" b="0" i="0" spc="0" baseline="0" dirty="0">
                <a:solidFill>
                  <a:srgbClr val="D26012"/>
                </a:solidFill>
                <a:latin typeface="CenturyGothic"/>
                <a:hlinkClick r:id="rId3"/>
              </a:rPr>
              <a:t>n</a:t>
            </a:r>
            <a:r>
              <a:rPr lang="en-US" sz="825" b="0" i="0" spc="-38" baseline="0" dirty="0">
                <a:solidFill>
                  <a:srgbClr val="D26012"/>
                </a:solidFill>
                <a:latin typeface="CenturyGothic"/>
                <a:hlinkClick r:id="rId3"/>
              </a:rPr>
              <a:t>k</a:t>
            </a:r>
            <a:r>
              <a:rPr lang="en-US" sz="825" b="0" i="0" spc="0" baseline="0" dirty="0">
                <a:solidFill>
                  <a:srgbClr val="D26012"/>
                </a:solidFill>
                <a:latin typeface="CenturyGothic"/>
                <a:hlinkClick r:id="rId3"/>
              </a:rPr>
              <a:t>a-</a:t>
            </a:r>
            <a:r>
              <a:rPr lang="en-US" sz="825" b="0" i="0" spc="-38" baseline="0" dirty="0">
                <a:solidFill>
                  <a:srgbClr val="D26012"/>
                </a:solidFill>
                <a:latin typeface="CenturyGothic"/>
                <a:hlinkClick r:id="rId3"/>
              </a:rPr>
              <a:t>k</a:t>
            </a:r>
            <a:r>
              <a:rPr lang="en-US" sz="825" b="0" i="0" spc="-15" baseline="0" dirty="0">
                <a:solidFill>
                  <a:srgbClr val="D26012"/>
                </a:solidFill>
                <a:latin typeface="CenturyGothic"/>
                <a:hlinkClick r:id="rId3"/>
              </a:rPr>
              <a:t>o</a:t>
            </a:r>
            <a:r>
              <a:rPr lang="en-US" sz="825" b="0" i="0" spc="-37" baseline="0" dirty="0">
                <a:solidFill>
                  <a:srgbClr val="D26012"/>
                </a:solidFill>
                <a:latin typeface="CenturyGothic"/>
                <a:hlinkClick r:id="rId3"/>
              </a:rPr>
              <a:t>b</a:t>
            </a:r>
            <a:r>
              <a:rPr lang="en-US" sz="825" b="0" i="0" spc="-14" baseline="0" dirty="0">
                <a:solidFill>
                  <a:srgbClr val="D26012"/>
                </a:solidFill>
                <a:latin typeface="CenturyGothic"/>
                <a:hlinkClick r:id="rId3"/>
              </a:rPr>
              <a:t>i</a:t>
            </a:r>
            <a:r>
              <a:rPr lang="en-US" sz="825" b="0" i="0" spc="-11" baseline="0" dirty="0">
                <a:solidFill>
                  <a:srgbClr val="D26012"/>
                </a:solidFill>
                <a:latin typeface="CenturyGothic"/>
                <a:hlinkClick r:id="rId3"/>
              </a:rPr>
              <a:t>e</a:t>
            </a:r>
            <a:r>
              <a:rPr lang="en-US" sz="825" b="0" i="0" spc="0" baseline="0" dirty="0">
                <a:solidFill>
                  <a:srgbClr val="D26012"/>
                </a:solidFill>
                <a:latin typeface="CenturyGothic"/>
                <a:hlinkClick r:id="rId3"/>
              </a:rPr>
              <a:t>ta-</a:t>
            </a:r>
          </a:p>
          <a:p>
            <a:pPr marL="0">
              <a:lnSpc>
                <a:spcPts val="977"/>
              </a:lnSpc>
            </a:pPr>
            <a:r>
              <a:rPr lang="en-US" sz="825" b="0" i="0" spc="-38" baseline="0" dirty="0">
                <a:solidFill>
                  <a:srgbClr val="D26012"/>
                </a:solidFill>
                <a:latin typeface="CenturyGothic"/>
                <a:hlinkClick r:id="rId3"/>
              </a:rPr>
              <a:t>k</a:t>
            </a:r>
            <a:r>
              <a:rPr lang="en-US" sz="825" b="0" i="0" spc="-13" baseline="0" dirty="0">
                <a:solidFill>
                  <a:srgbClr val="D26012"/>
                </a:solidFill>
                <a:latin typeface="CenturyGothic"/>
                <a:hlinkClick r:id="rId3"/>
              </a:rPr>
              <a:t>o</a:t>
            </a:r>
            <a:r>
              <a:rPr lang="en-US" sz="825" b="0" i="0" spc="0" baseline="0" dirty="0">
                <a:solidFill>
                  <a:srgbClr val="D26012"/>
                </a:solidFill>
                <a:latin typeface="CenturyGothic"/>
                <a:hlinkClick r:id="rId3"/>
              </a:rPr>
              <a:t>b</a:t>
            </a:r>
            <a:r>
              <a:rPr lang="en-US" sz="825" b="0" i="0" spc="-14" baseline="0" dirty="0">
                <a:solidFill>
                  <a:srgbClr val="D26012"/>
                </a:solidFill>
                <a:latin typeface="CenturyGothic"/>
                <a:hlinkClick r:id="rId3"/>
              </a:rPr>
              <a:t>i</a:t>
            </a:r>
            <a:r>
              <a:rPr lang="en-US" sz="825" b="0" i="0" spc="0" baseline="0" dirty="0">
                <a:solidFill>
                  <a:srgbClr val="D26012"/>
                </a:solidFill>
                <a:latin typeface="CenturyGothic"/>
                <a:hlinkClick r:id="rId3"/>
              </a:rPr>
              <a:t>et-2757090/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Freeform 138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" name="Freeform 139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0" name="Freeform 140"/>
          <p:cNvSpPr/>
          <p:nvPr/>
        </p:nvSpPr>
        <p:spPr>
          <a:xfrm>
            <a:off x="0" y="314325"/>
            <a:ext cx="3019425" cy="1439291"/>
          </a:xfrm>
          <a:custGeom>
            <a:avLst/>
            <a:gdLst/>
            <a:ahLst/>
            <a:cxnLst/>
            <a:rect l="0" t="0" r="0" b="0"/>
            <a:pathLst>
              <a:path w="3019425" h="1439291">
                <a:moveTo>
                  <a:pt x="0" y="0"/>
                </a:moveTo>
                <a:lnTo>
                  <a:pt x="57702" y="7240"/>
                </a:lnTo>
                <a:cubicBezTo>
                  <a:pt x="114329" y="13970"/>
                  <a:pt x="170954" y="22987"/>
                  <a:pt x="227584" y="24131"/>
                </a:cubicBezTo>
                <a:cubicBezTo>
                  <a:pt x="353974" y="27559"/>
                  <a:pt x="481380" y="19685"/>
                  <a:pt x="606767" y="29719"/>
                </a:cubicBezTo>
                <a:cubicBezTo>
                  <a:pt x="713955" y="38735"/>
                  <a:pt x="822147" y="28575"/>
                  <a:pt x="929335" y="27559"/>
                </a:cubicBezTo>
                <a:cubicBezTo>
                  <a:pt x="1077975" y="26417"/>
                  <a:pt x="1227632" y="18543"/>
                  <a:pt x="1375283" y="28575"/>
                </a:cubicBezTo>
                <a:cubicBezTo>
                  <a:pt x="1509775" y="36449"/>
                  <a:pt x="1644269" y="38735"/>
                  <a:pt x="1776729" y="60072"/>
                </a:cubicBezTo>
                <a:cubicBezTo>
                  <a:pt x="1940560" y="71374"/>
                  <a:pt x="2103247" y="64643"/>
                  <a:pt x="2266060" y="57912"/>
                </a:cubicBezTo>
                <a:cubicBezTo>
                  <a:pt x="2366264" y="53341"/>
                  <a:pt x="2465323" y="38735"/>
                  <a:pt x="2554223" y="116333"/>
                </a:cubicBezTo>
                <a:cubicBezTo>
                  <a:pt x="2529967" y="134366"/>
                  <a:pt x="2500757" y="130937"/>
                  <a:pt x="2473451" y="136653"/>
                </a:cubicBezTo>
                <a:cubicBezTo>
                  <a:pt x="2424810" y="147829"/>
                  <a:pt x="2376297" y="159131"/>
                  <a:pt x="2330830" y="180467"/>
                </a:cubicBezTo>
                <a:cubicBezTo>
                  <a:pt x="2320670" y="185040"/>
                  <a:pt x="2311654" y="193929"/>
                  <a:pt x="2315591" y="208661"/>
                </a:cubicBezTo>
                <a:cubicBezTo>
                  <a:pt x="2318639" y="219837"/>
                  <a:pt x="2328798" y="219837"/>
                  <a:pt x="2336926" y="222123"/>
                </a:cubicBezTo>
                <a:cubicBezTo>
                  <a:pt x="2355088" y="228854"/>
                  <a:pt x="2377313" y="224410"/>
                  <a:pt x="2398522" y="248031"/>
                </a:cubicBezTo>
                <a:cubicBezTo>
                  <a:pt x="2317623" y="260350"/>
                  <a:pt x="2239772" y="236729"/>
                  <a:pt x="2171064" y="286259"/>
                </a:cubicBezTo>
                <a:cubicBezTo>
                  <a:pt x="2196338" y="311023"/>
                  <a:pt x="2224658" y="305309"/>
                  <a:pt x="2251964" y="309880"/>
                </a:cubicBezTo>
                <a:cubicBezTo>
                  <a:pt x="2280285" y="314325"/>
                  <a:pt x="2307589" y="322199"/>
                  <a:pt x="2335910" y="326772"/>
                </a:cubicBezTo>
                <a:cubicBezTo>
                  <a:pt x="2366264" y="332360"/>
                  <a:pt x="2396489" y="333503"/>
                  <a:pt x="2426842" y="339091"/>
                </a:cubicBezTo>
                <a:cubicBezTo>
                  <a:pt x="2452116" y="343662"/>
                  <a:pt x="2479420" y="335789"/>
                  <a:pt x="2509773" y="363855"/>
                </a:cubicBezTo>
                <a:cubicBezTo>
                  <a:pt x="2434970" y="384048"/>
                  <a:pt x="2367279" y="353696"/>
                  <a:pt x="2293366" y="374016"/>
                </a:cubicBezTo>
                <a:cubicBezTo>
                  <a:pt x="2336926" y="391922"/>
                  <a:pt x="2372232" y="386335"/>
                  <a:pt x="2405633" y="396495"/>
                </a:cubicBezTo>
                <a:cubicBezTo>
                  <a:pt x="2435986" y="406654"/>
                  <a:pt x="2472435" y="395352"/>
                  <a:pt x="2497708" y="425704"/>
                </a:cubicBezTo>
                <a:cubicBezTo>
                  <a:pt x="2516885" y="449327"/>
                  <a:pt x="2537079" y="452755"/>
                  <a:pt x="2562351" y="439166"/>
                </a:cubicBezTo>
                <a:cubicBezTo>
                  <a:pt x="2584576" y="426847"/>
                  <a:pt x="2608833" y="430277"/>
                  <a:pt x="2631185" y="442596"/>
                </a:cubicBezTo>
                <a:cubicBezTo>
                  <a:pt x="2639186" y="447041"/>
                  <a:pt x="2647314" y="452755"/>
                  <a:pt x="2647314" y="463931"/>
                </a:cubicBezTo>
                <a:cubicBezTo>
                  <a:pt x="2647314" y="479679"/>
                  <a:pt x="2637154" y="484252"/>
                  <a:pt x="2626105" y="486410"/>
                </a:cubicBezTo>
                <a:cubicBezTo>
                  <a:pt x="2615945" y="488697"/>
                  <a:pt x="2603880" y="490983"/>
                  <a:pt x="2593720" y="488697"/>
                </a:cubicBezTo>
                <a:cubicBezTo>
                  <a:pt x="2528951" y="476378"/>
                  <a:pt x="2465323" y="496571"/>
                  <a:pt x="2400554" y="494285"/>
                </a:cubicBezTo>
                <a:cubicBezTo>
                  <a:pt x="2603880" y="542672"/>
                  <a:pt x="2809113" y="526923"/>
                  <a:pt x="3019425" y="543815"/>
                </a:cubicBezTo>
                <a:cubicBezTo>
                  <a:pt x="2992120" y="577597"/>
                  <a:pt x="2956686" y="549403"/>
                  <a:pt x="2935477" y="574167"/>
                </a:cubicBezTo>
                <a:cubicBezTo>
                  <a:pt x="2955670" y="625984"/>
                  <a:pt x="2947670" y="654050"/>
                  <a:pt x="2907157" y="657479"/>
                </a:cubicBezTo>
                <a:cubicBezTo>
                  <a:pt x="2867786" y="660781"/>
                  <a:pt x="2825242" y="642874"/>
                  <a:pt x="2804032" y="704723"/>
                </a:cubicBezTo>
                <a:cubicBezTo>
                  <a:pt x="2797936" y="723773"/>
                  <a:pt x="2760598" y="718185"/>
                  <a:pt x="2737357" y="721615"/>
                </a:cubicBezTo>
                <a:cubicBezTo>
                  <a:pt x="2686811" y="729489"/>
                  <a:pt x="2633217" y="721615"/>
                  <a:pt x="2584576" y="746379"/>
                </a:cubicBezTo>
                <a:cubicBezTo>
                  <a:pt x="2565400" y="755270"/>
                  <a:pt x="2552319" y="762128"/>
                  <a:pt x="2562351" y="786766"/>
                </a:cubicBezTo>
                <a:cubicBezTo>
                  <a:pt x="2572511" y="812673"/>
                  <a:pt x="2559304" y="821691"/>
                  <a:pt x="2543175" y="831850"/>
                </a:cubicBezTo>
                <a:cubicBezTo>
                  <a:pt x="2530982" y="839724"/>
                  <a:pt x="2512822" y="837439"/>
                  <a:pt x="2502661" y="861060"/>
                </a:cubicBezTo>
                <a:cubicBezTo>
                  <a:pt x="2608833" y="857631"/>
                  <a:pt x="2712085" y="838581"/>
                  <a:pt x="2817241" y="856616"/>
                </a:cubicBezTo>
                <a:cubicBezTo>
                  <a:pt x="2701925" y="901573"/>
                  <a:pt x="2575560" y="899287"/>
                  <a:pt x="2462276" y="951104"/>
                </a:cubicBezTo>
                <a:cubicBezTo>
                  <a:pt x="2466339" y="969010"/>
                  <a:pt x="2492629" y="961136"/>
                  <a:pt x="2493645" y="988187"/>
                </a:cubicBezTo>
                <a:cubicBezTo>
                  <a:pt x="2433954" y="1016254"/>
                  <a:pt x="2362200" y="997204"/>
                  <a:pt x="2299461" y="1038734"/>
                </a:cubicBezTo>
                <a:cubicBezTo>
                  <a:pt x="2335910" y="1057910"/>
                  <a:pt x="2369185" y="1026415"/>
                  <a:pt x="2403601" y="1044448"/>
                </a:cubicBezTo>
                <a:cubicBezTo>
                  <a:pt x="2392552" y="1071372"/>
                  <a:pt x="1888998" y="1237870"/>
                  <a:pt x="1797939" y="1255904"/>
                </a:cubicBezTo>
                <a:cubicBezTo>
                  <a:pt x="1612900" y="1292987"/>
                  <a:pt x="1079995" y="1387475"/>
                  <a:pt x="933373" y="1408939"/>
                </a:cubicBezTo>
                <a:cubicBezTo>
                  <a:pt x="820127" y="1424686"/>
                  <a:pt x="707885" y="1437005"/>
                  <a:pt x="595642" y="1438148"/>
                </a:cubicBezTo>
                <a:cubicBezTo>
                  <a:pt x="467233" y="1439291"/>
                  <a:pt x="339813" y="1433577"/>
                  <a:pt x="211404" y="1429131"/>
                </a:cubicBezTo>
                <a:cubicBezTo>
                  <a:pt x="163372" y="1427480"/>
                  <a:pt x="115529" y="1424433"/>
                  <a:pt x="67877" y="1419860"/>
                </a:cubicBezTo>
                <a:lnTo>
                  <a:pt x="0" y="1410716"/>
                </a:lnTo>
                <a:close/>
              </a:path>
            </a:pathLst>
          </a:custGeom>
          <a:solidFill>
            <a:srgbClr val="4472C4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1" name="Freeform 141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2" name="Freeform 142"/>
          <p:cNvSpPr/>
          <p:nvPr/>
        </p:nvSpPr>
        <p:spPr>
          <a:xfrm>
            <a:off x="0" y="0"/>
            <a:ext cx="5529834" cy="6858000"/>
          </a:xfrm>
          <a:custGeom>
            <a:avLst/>
            <a:gdLst/>
            <a:ahLst/>
            <a:cxnLst/>
            <a:rect l="0" t="0" r="0" b="0"/>
            <a:pathLst>
              <a:path w="5529834" h="6858000">
                <a:moveTo>
                  <a:pt x="0" y="0"/>
                </a:moveTo>
                <a:lnTo>
                  <a:pt x="4505833" y="0"/>
                </a:lnTo>
                <a:cubicBezTo>
                  <a:pt x="4403978" y="35560"/>
                  <a:pt x="4305046" y="78232"/>
                  <a:pt x="4203191" y="110236"/>
                </a:cubicBezTo>
                <a:cubicBezTo>
                  <a:pt x="4217796" y="145796"/>
                  <a:pt x="4232275" y="138684"/>
                  <a:pt x="4246879" y="135129"/>
                </a:cubicBezTo>
                <a:cubicBezTo>
                  <a:pt x="4334128" y="120905"/>
                  <a:pt x="4424298" y="110236"/>
                  <a:pt x="4508627" y="71120"/>
                </a:cubicBezTo>
                <a:cubicBezTo>
                  <a:pt x="4529073" y="64008"/>
                  <a:pt x="4552315" y="64008"/>
                  <a:pt x="4561078" y="88900"/>
                </a:cubicBezTo>
                <a:cubicBezTo>
                  <a:pt x="4575555" y="124460"/>
                  <a:pt x="4555235" y="145796"/>
                  <a:pt x="4534915" y="163577"/>
                </a:cubicBezTo>
                <a:cubicBezTo>
                  <a:pt x="4499990" y="195581"/>
                  <a:pt x="4459223" y="188469"/>
                  <a:pt x="4421378" y="192024"/>
                </a:cubicBezTo>
                <a:cubicBezTo>
                  <a:pt x="4316729" y="209805"/>
                  <a:pt x="4267200" y="259716"/>
                  <a:pt x="4243959" y="373508"/>
                </a:cubicBezTo>
                <a:cubicBezTo>
                  <a:pt x="4334128" y="327280"/>
                  <a:pt x="4424298" y="384175"/>
                  <a:pt x="4511547" y="352171"/>
                </a:cubicBezTo>
                <a:cubicBezTo>
                  <a:pt x="4534915" y="345059"/>
                  <a:pt x="4569840" y="355728"/>
                  <a:pt x="4558157" y="394843"/>
                </a:cubicBezTo>
                <a:cubicBezTo>
                  <a:pt x="4546472" y="430404"/>
                  <a:pt x="4508627" y="458852"/>
                  <a:pt x="4575555" y="451740"/>
                </a:cubicBezTo>
                <a:cubicBezTo>
                  <a:pt x="4625085" y="448184"/>
                  <a:pt x="4639564" y="405511"/>
                  <a:pt x="4654169" y="359284"/>
                </a:cubicBezTo>
                <a:cubicBezTo>
                  <a:pt x="4665726" y="334392"/>
                  <a:pt x="4697729" y="320168"/>
                  <a:pt x="4721097" y="334392"/>
                </a:cubicBezTo>
                <a:cubicBezTo>
                  <a:pt x="4750180" y="348616"/>
                  <a:pt x="4741417" y="387731"/>
                  <a:pt x="4741417" y="416179"/>
                </a:cubicBezTo>
                <a:cubicBezTo>
                  <a:pt x="4744339" y="469520"/>
                  <a:pt x="4721097" y="494411"/>
                  <a:pt x="4680330" y="505079"/>
                </a:cubicBezTo>
                <a:cubicBezTo>
                  <a:pt x="4630928" y="519304"/>
                  <a:pt x="4581397" y="537084"/>
                  <a:pt x="4517390" y="558420"/>
                </a:cubicBezTo>
                <a:cubicBezTo>
                  <a:pt x="4587240" y="593979"/>
                  <a:pt x="4639564" y="586867"/>
                  <a:pt x="4692015" y="558420"/>
                </a:cubicBezTo>
                <a:cubicBezTo>
                  <a:pt x="4756022" y="526416"/>
                  <a:pt x="4840351" y="483743"/>
                  <a:pt x="4892675" y="522860"/>
                </a:cubicBezTo>
                <a:cubicBezTo>
                  <a:pt x="4971288" y="579755"/>
                  <a:pt x="5035296" y="544196"/>
                  <a:pt x="5105019" y="533528"/>
                </a:cubicBezTo>
                <a:cubicBezTo>
                  <a:pt x="5250560" y="512191"/>
                  <a:pt x="5160390" y="480187"/>
                  <a:pt x="5305805" y="462408"/>
                </a:cubicBezTo>
                <a:cubicBezTo>
                  <a:pt x="5363971" y="455296"/>
                  <a:pt x="5425059" y="426847"/>
                  <a:pt x="5509386" y="465964"/>
                </a:cubicBezTo>
                <a:cubicBezTo>
                  <a:pt x="5128386" y="672339"/>
                  <a:pt x="4947920" y="658115"/>
                  <a:pt x="4607559" y="910591"/>
                </a:cubicBezTo>
                <a:cubicBezTo>
                  <a:pt x="4622165" y="935483"/>
                  <a:pt x="4636642" y="924815"/>
                  <a:pt x="4651247" y="921259"/>
                </a:cubicBezTo>
                <a:cubicBezTo>
                  <a:pt x="4674489" y="917703"/>
                  <a:pt x="4703571" y="903479"/>
                  <a:pt x="4709414" y="949706"/>
                </a:cubicBezTo>
                <a:cubicBezTo>
                  <a:pt x="4712334" y="985266"/>
                  <a:pt x="4694935" y="1003047"/>
                  <a:pt x="4665726" y="1006603"/>
                </a:cubicBezTo>
                <a:cubicBezTo>
                  <a:pt x="4581397" y="1020827"/>
                  <a:pt x="4505833" y="1070737"/>
                  <a:pt x="4430140" y="1113410"/>
                </a:cubicBezTo>
                <a:cubicBezTo>
                  <a:pt x="4395215" y="1131190"/>
                  <a:pt x="4357370" y="1156081"/>
                  <a:pt x="4371975" y="1220090"/>
                </a:cubicBezTo>
                <a:cubicBezTo>
                  <a:pt x="4401058" y="1237870"/>
                  <a:pt x="4421378" y="1212978"/>
                  <a:pt x="4444746" y="1209422"/>
                </a:cubicBezTo>
                <a:cubicBezTo>
                  <a:pt x="4467986" y="1205866"/>
                  <a:pt x="4523232" y="1220090"/>
                  <a:pt x="4508627" y="1230758"/>
                </a:cubicBezTo>
                <a:cubicBezTo>
                  <a:pt x="4441825" y="1269873"/>
                  <a:pt x="4563998" y="1365885"/>
                  <a:pt x="4482465" y="1365885"/>
                </a:cubicBezTo>
                <a:cubicBezTo>
                  <a:pt x="4348734" y="1365885"/>
                  <a:pt x="4275963" y="1536700"/>
                  <a:pt x="4147946" y="1540256"/>
                </a:cubicBezTo>
                <a:cubicBezTo>
                  <a:pt x="4127627" y="1540256"/>
                  <a:pt x="4118864" y="1572260"/>
                  <a:pt x="4118864" y="1597153"/>
                </a:cubicBezTo>
                <a:cubicBezTo>
                  <a:pt x="4118864" y="1629156"/>
                  <a:pt x="4139184" y="1632712"/>
                  <a:pt x="4159630" y="1636268"/>
                </a:cubicBezTo>
                <a:cubicBezTo>
                  <a:pt x="4191634" y="1639824"/>
                  <a:pt x="4226433" y="1597153"/>
                  <a:pt x="4267200" y="1657604"/>
                </a:cubicBezTo>
                <a:cubicBezTo>
                  <a:pt x="4191634" y="1693165"/>
                  <a:pt x="4113021" y="1728724"/>
                  <a:pt x="4115942" y="1849629"/>
                </a:cubicBezTo>
                <a:cubicBezTo>
                  <a:pt x="4115942" y="1881633"/>
                  <a:pt x="4083939" y="1895856"/>
                  <a:pt x="4060697" y="1902968"/>
                </a:cubicBezTo>
                <a:cubicBezTo>
                  <a:pt x="4019930" y="1917192"/>
                  <a:pt x="3987927" y="1938655"/>
                  <a:pt x="3964685" y="1984884"/>
                </a:cubicBezTo>
                <a:cubicBezTo>
                  <a:pt x="3964685" y="1995552"/>
                  <a:pt x="3964685" y="2002664"/>
                  <a:pt x="3964685" y="2013331"/>
                </a:cubicBezTo>
                <a:cubicBezTo>
                  <a:pt x="3970528" y="2123567"/>
                  <a:pt x="4028694" y="2120011"/>
                  <a:pt x="4092702" y="2102231"/>
                </a:cubicBezTo>
                <a:cubicBezTo>
                  <a:pt x="4168266" y="2080896"/>
                  <a:pt x="4243959" y="2038223"/>
                  <a:pt x="4325365" y="2077340"/>
                </a:cubicBezTo>
                <a:cubicBezTo>
                  <a:pt x="4211954" y="2130679"/>
                  <a:pt x="4086859" y="2134235"/>
                  <a:pt x="3982084" y="2208911"/>
                </a:cubicBezTo>
                <a:cubicBezTo>
                  <a:pt x="4371975" y="2223135"/>
                  <a:pt x="4715255" y="1984884"/>
                  <a:pt x="5093461" y="1892300"/>
                </a:cubicBezTo>
                <a:cubicBezTo>
                  <a:pt x="5081778" y="1952879"/>
                  <a:pt x="5049773" y="1967104"/>
                  <a:pt x="5023611" y="1974216"/>
                </a:cubicBezTo>
                <a:cubicBezTo>
                  <a:pt x="4883911" y="2020443"/>
                  <a:pt x="4761738" y="2112899"/>
                  <a:pt x="4633721" y="2191131"/>
                </a:cubicBezTo>
                <a:cubicBezTo>
                  <a:pt x="4581397" y="2223135"/>
                  <a:pt x="4543552" y="2258696"/>
                  <a:pt x="4523232" y="2326260"/>
                </a:cubicBezTo>
                <a:cubicBezTo>
                  <a:pt x="4505833" y="2390395"/>
                  <a:pt x="4470908" y="2418842"/>
                  <a:pt x="4406900" y="2401062"/>
                </a:cubicBezTo>
                <a:cubicBezTo>
                  <a:pt x="4354448" y="2386839"/>
                  <a:pt x="4299203" y="2393950"/>
                  <a:pt x="4243959" y="2401062"/>
                </a:cubicBezTo>
                <a:cubicBezTo>
                  <a:pt x="4182871" y="2408174"/>
                  <a:pt x="4113021" y="2479295"/>
                  <a:pt x="4127627" y="2518410"/>
                </a:cubicBezTo>
                <a:cubicBezTo>
                  <a:pt x="4156709" y="2582418"/>
                  <a:pt x="4206113" y="2550415"/>
                  <a:pt x="4246879" y="2543303"/>
                </a:cubicBezTo>
                <a:cubicBezTo>
                  <a:pt x="4296283" y="2536191"/>
                  <a:pt x="4386453" y="2518410"/>
                  <a:pt x="4386453" y="2525522"/>
                </a:cubicBezTo>
                <a:cubicBezTo>
                  <a:pt x="4418457" y="2685542"/>
                  <a:pt x="4491228" y="2564639"/>
                  <a:pt x="4543552" y="2564639"/>
                </a:cubicBezTo>
                <a:cubicBezTo>
                  <a:pt x="4593082" y="2564639"/>
                  <a:pt x="4642484" y="2546859"/>
                  <a:pt x="4689094" y="2532635"/>
                </a:cubicBezTo>
                <a:cubicBezTo>
                  <a:pt x="4750180" y="2514854"/>
                  <a:pt x="4805426" y="2546859"/>
                  <a:pt x="4863591" y="2553971"/>
                </a:cubicBezTo>
                <a:cubicBezTo>
                  <a:pt x="4915915" y="2561083"/>
                  <a:pt x="4886833" y="2653539"/>
                  <a:pt x="4918836" y="2692654"/>
                </a:cubicBezTo>
                <a:cubicBezTo>
                  <a:pt x="4924678" y="2703322"/>
                  <a:pt x="4930521" y="2703322"/>
                  <a:pt x="4936363" y="2703322"/>
                </a:cubicBezTo>
                <a:cubicBezTo>
                  <a:pt x="4953761" y="2980817"/>
                  <a:pt x="5259196" y="2913254"/>
                  <a:pt x="5259196" y="2923922"/>
                </a:cubicBezTo>
                <a:cubicBezTo>
                  <a:pt x="5285485" y="2941702"/>
                  <a:pt x="5317490" y="2899029"/>
                  <a:pt x="5349494" y="2941702"/>
                </a:cubicBezTo>
                <a:cubicBezTo>
                  <a:pt x="5212715" y="3137281"/>
                  <a:pt x="5003291" y="3183510"/>
                  <a:pt x="4817109" y="3329433"/>
                </a:cubicBezTo>
                <a:cubicBezTo>
                  <a:pt x="4971288" y="3379216"/>
                  <a:pt x="5061458" y="3208402"/>
                  <a:pt x="5174869" y="3229865"/>
                </a:cubicBezTo>
                <a:cubicBezTo>
                  <a:pt x="5230114" y="3283204"/>
                  <a:pt x="5064378" y="3368548"/>
                  <a:pt x="5224398" y="3393441"/>
                </a:cubicBezTo>
                <a:cubicBezTo>
                  <a:pt x="5154548" y="3439668"/>
                  <a:pt x="5105019" y="3485897"/>
                  <a:pt x="5055615" y="3539236"/>
                </a:cubicBezTo>
                <a:cubicBezTo>
                  <a:pt x="4971288" y="3635249"/>
                  <a:pt x="4953761" y="3699383"/>
                  <a:pt x="4994528" y="3827399"/>
                </a:cubicBezTo>
                <a:cubicBezTo>
                  <a:pt x="5020690" y="3912743"/>
                  <a:pt x="5058536" y="3990975"/>
                  <a:pt x="5023611" y="4090671"/>
                </a:cubicBezTo>
                <a:cubicBezTo>
                  <a:pt x="5000371" y="4158234"/>
                  <a:pt x="5009007" y="4204462"/>
                  <a:pt x="5096383" y="4172458"/>
                </a:cubicBezTo>
                <a:cubicBezTo>
                  <a:pt x="5189473" y="4140455"/>
                  <a:pt x="5224398" y="4200906"/>
                  <a:pt x="5201030" y="4321811"/>
                </a:cubicBezTo>
                <a:cubicBezTo>
                  <a:pt x="5186553" y="4400043"/>
                  <a:pt x="5201030" y="4424934"/>
                  <a:pt x="5265039" y="4414267"/>
                </a:cubicBezTo>
                <a:cubicBezTo>
                  <a:pt x="5334889" y="4403599"/>
                  <a:pt x="5401817" y="4353815"/>
                  <a:pt x="5489066" y="4378706"/>
                </a:cubicBezTo>
                <a:cubicBezTo>
                  <a:pt x="5419216" y="4521074"/>
                  <a:pt x="5270880" y="4478274"/>
                  <a:pt x="5189473" y="4613530"/>
                </a:cubicBezTo>
                <a:cubicBezTo>
                  <a:pt x="5285485" y="4613530"/>
                  <a:pt x="5361051" y="4613530"/>
                  <a:pt x="5430901" y="4585081"/>
                </a:cubicBezTo>
                <a:cubicBezTo>
                  <a:pt x="5459984" y="4574414"/>
                  <a:pt x="5491988" y="4560190"/>
                  <a:pt x="5509386" y="4602861"/>
                </a:cubicBezTo>
                <a:cubicBezTo>
                  <a:pt x="5529834" y="4652646"/>
                  <a:pt x="5489066" y="4670425"/>
                  <a:pt x="5465826" y="4677537"/>
                </a:cubicBezTo>
                <a:cubicBezTo>
                  <a:pt x="5398896" y="4702430"/>
                  <a:pt x="5346572" y="4759325"/>
                  <a:pt x="5288407" y="4805553"/>
                </a:cubicBezTo>
                <a:cubicBezTo>
                  <a:pt x="5163311" y="4905121"/>
                  <a:pt x="5026533" y="4990593"/>
                  <a:pt x="4921758" y="5154168"/>
                </a:cubicBezTo>
                <a:cubicBezTo>
                  <a:pt x="5052695" y="5111496"/>
                  <a:pt x="5151628" y="5011928"/>
                  <a:pt x="5276722" y="4994149"/>
                </a:cubicBezTo>
                <a:cubicBezTo>
                  <a:pt x="5169027" y="5143500"/>
                  <a:pt x="5032375" y="5243068"/>
                  <a:pt x="4904359" y="5353304"/>
                </a:cubicBezTo>
                <a:cubicBezTo>
                  <a:pt x="4866513" y="5385436"/>
                  <a:pt x="4828666" y="5406772"/>
                  <a:pt x="4822825" y="5474336"/>
                </a:cubicBezTo>
                <a:cubicBezTo>
                  <a:pt x="4805426" y="5605920"/>
                  <a:pt x="4758816" y="5712626"/>
                  <a:pt x="4654169" y="5769547"/>
                </a:cubicBezTo>
                <a:cubicBezTo>
                  <a:pt x="4654169" y="5769547"/>
                  <a:pt x="4660010" y="5790883"/>
                  <a:pt x="4662932" y="5801551"/>
                </a:cubicBezTo>
                <a:cubicBezTo>
                  <a:pt x="4726813" y="5805107"/>
                  <a:pt x="4776342" y="5726862"/>
                  <a:pt x="4854828" y="5755310"/>
                </a:cubicBezTo>
                <a:cubicBezTo>
                  <a:pt x="4776342" y="5862028"/>
                  <a:pt x="4712334" y="5954510"/>
                  <a:pt x="4604639" y="6004306"/>
                </a:cubicBezTo>
                <a:cubicBezTo>
                  <a:pt x="4517390" y="6043435"/>
                  <a:pt x="4409821" y="6068340"/>
                  <a:pt x="4345813" y="6196394"/>
                </a:cubicBezTo>
                <a:cubicBezTo>
                  <a:pt x="4418457" y="6221286"/>
                  <a:pt x="4473828" y="6189269"/>
                  <a:pt x="4529073" y="6167933"/>
                </a:cubicBezTo>
                <a:cubicBezTo>
                  <a:pt x="4613402" y="6132361"/>
                  <a:pt x="4697729" y="6093232"/>
                  <a:pt x="4782184" y="6057659"/>
                </a:cubicBezTo>
                <a:cubicBezTo>
                  <a:pt x="4814189" y="6043435"/>
                  <a:pt x="4849114" y="6036323"/>
                  <a:pt x="4869434" y="6100344"/>
                </a:cubicBezTo>
                <a:cubicBezTo>
                  <a:pt x="4761738" y="6114581"/>
                  <a:pt x="4697729" y="6199950"/>
                  <a:pt x="4630928" y="6281751"/>
                </a:cubicBezTo>
                <a:cubicBezTo>
                  <a:pt x="4593082" y="6328004"/>
                  <a:pt x="4561078" y="6388469"/>
                  <a:pt x="4494148" y="6367133"/>
                </a:cubicBezTo>
                <a:cubicBezTo>
                  <a:pt x="4459223" y="6356452"/>
                  <a:pt x="4435983" y="6388469"/>
                  <a:pt x="4438903" y="6431153"/>
                </a:cubicBezTo>
                <a:cubicBezTo>
                  <a:pt x="4453382" y="6580556"/>
                  <a:pt x="4369053" y="6630353"/>
                  <a:pt x="4281804" y="6658801"/>
                </a:cubicBezTo>
                <a:cubicBezTo>
                  <a:pt x="4153789" y="6701486"/>
                  <a:pt x="4040251" y="6786859"/>
                  <a:pt x="3920997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rgbClr val="4472C4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" name="Rectangle 143"/>
          <p:cNvSpPr/>
          <p:nvPr/>
        </p:nvSpPr>
        <p:spPr>
          <a:xfrm>
            <a:off x="930275" y="2476471"/>
            <a:ext cx="3082925" cy="172018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679" b="0" i="1" spc="-25" baseline="0" dirty="0">
                <a:latin typeface="Elephant-Italic"/>
              </a:rPr>
              <a:t>J</a:t>
            </a:r>
            <a:r>
              <a:rPr lang="en-US" sz="3679" b="0" i="1" spc="-33" baseline="0" dirty="0">
                <a:latin typeface="Elephant-Italic"/>
              </a:rPr>
              <a:t>a</a:t>
            </a:r>
            <a:r>
              <a:rPr lang="en-US" sz="3679" b="0" i="1" spc="-36" baseline="0" dirty="0">
                <a:latin typeface="Elephant-Italic"/>
              </a:rPr>
              <a:t>k</a:t>
            </a:r>
            <a:r>
              <a:rPr lang="en-US" sz="3679" b="0" i="1" spc="0" baseline="0" dirty="0">
                <a:latin typeface="Elephant-Italic"/>
              </a:rPr>
              <a:t> </a:t>
            </a:r>
          </a:p>
          <a:p>
            <a:pPr marL="0">
              <a:lnSpc>
                <a:spcPts val="3979"/>
              </a:lnSpc>
            </a:pPr>
            <a:r>
              <a:rPr lang="en-US" sz="3679" b="0" i="1" spc="0" baseline="0" dirty="0">
                <a:latin typeface="Elephant-Italic"/>
              </a:rPr>
              <a:t>n</a:t>
            </a:r>
            <a:r>
              <a:rPr lang="en-US" sz="3679" b="0" i="1" spc="-29" baseline="0" dirty="0">
                <a:latin typeface="Elephant-Italic"/>
              </a:rPr>
              <a:t>a</a:t>
            </a:r>
            <a:r>
              <a:rPr lang="en-US" sz="3679" b="0" i="1" spc="0" baseline="0" dirty="0">
                <a:latin typeface="Elephant-Italic"/>
              </a:rPr>
              <a:t>b</a:t>
            </a:r>
            <a:r>
              <a:rPr lang="en-US" sz="3679" b="0" i="1" spc="-28" baseline="0" dirty="0">
                <a:latin typeface="Cambria-Italic"/>
              </a:rPr>
              <a:t>ę</a:t>
            </a:r>
            <a:r>
              <a:rPr lang="en-US" sz="3679" b="0" i="1" spc="-29" baseline="0" dirty="0">
                <a:latin typeface="Elephant-Italic"/>
              </a:rPr>
              <a:t>d</a:t>
            </a:r>
            <a:r>
              <a:rPr lang="en-US" sz="3679" b="0" i="1" spc="-25" baseline="0" dirty="0">
                <a:latin typeface="Elephant-Italic"/>
              </a:rPr>
              <a:t>z</a:t>
            </a:r>
            <a:r>
              <a:rPr lang="en-US" sz="3679" b="0" i="1" spc="0" baseline="0" dirty="0">
                <a:latin typeface="Elephant-Italic"/>
              </a:rPr>
              <a:t>ies</a:t>
            </a:r>
            <a:r>
              <a:rPr lang="en-US" sz="3679" b="0" i="1" spc="-22" baseline="0" dirty="0">
                <a:latin typeface="Elephant-Italic"/>
              </a:rPr>
              <a:t>z</a:t>
            </a:r>
            <a:r>
              <a:rPr lang="en-US" sz="3679" b="0" i="1" spc="0" baseline="0" dirty="0">
                <a:latin typeface="Elephant-Italic"/>
              </a:rPr>
              <a:t> </a:t>
            </a:r>
          </a:p>
          <a:p>
            <a:pPr marL="0">
              <a:lnSpc>
                <a:spcPts val="4058"/>
              </a:lnSpc>
            </a:pPr>
            <a:r>
              <a:rPr lang="en-US" sz="3679" b="0" i="1" spc="0" baseline="0" dirty="0">
                <a:latin typeface="Elephant-Italic"/>
              </a:rPr>
              <a:t>u</a:t>
            </a:r>
            <a:r>
              <a:rPr lang="en-US" sz="3679" b="0" i="1" spc="-18" baseline="0" dirty="0">
                <a:latin typeface="Elephant-Italic"/>
              </a:rPr>
              <a:t>m</a:t>
            </a:r>
            <a:r>
              <a:rPr lang="en-US" sz="3679" b="0" i="1" spc="0" baseline="0" dirty="0">
                <a:latin typeface="Elephant-Italic"/>
              </a:rPr>
              <a:t>i</a:t>
            </a:r>
            <a:r>
              <a:rPr lang="en-US" sz="3679" b="0" i="1" spc="-31" baseline="0" dirty="0">
                <a:latin typeface="Cambria-Italic"/>
              </a:rPr>
              <a:t>ę</a:t>
            </a:r>
            <a:r>
              <a:rPr lang="en-US" sz="3679" b="0" i="1" spc="0" baseline="0" dirty="0">
                <a:latin typeface="Elephant-Italic"/>
              </a:rPr>
              <a:t>j</a:t>
            </a:r>
            <a:r>
              <a:rPr lang="en-US" sz="3679" b="0" i="1" spc="-29" baseline="0" dirty="0">
                <a:latin typeface="Cambria-Italic"/>
              </a:rPr>
              <a:t>ę</a:t>
            </a:r>
            <a:r>
              <a:rPr lang="en-US" sz="3679" b="0" i="1" spc="0" baseline="0" dirty="0">
                <a:latin typeface="Elephant-Italic"/>
              </a:rPr>
              <a:t>tno</a:t>
            </a:r>
            <a:r>
              <a:rPr lang="en-US" sz="3679" b="0" i="1" spc="0" baseline="0" dirty="0">
                <a:latin typeface="Cambria-Italic"/>
              </a:rPr>
              <a:t>ś</a:t>
            </a:r>
            <a:r>
              <a:rPr lang="en-US" sz="3679" b="0" i="1" spc="0" baseline="0" dirty="0">
                <a:latin typeface="Elephant-Italic"/>
              </a:rPr>
              <a:t>ci?</a:t>
            </a:r>
          </a:p>
        </p:txBody>
      </p:sp>
      <p:sp>
        <p:nvSpPr>
          <p:cNvPr id="145" name="Rectangle 145"/>
          <p:cNvSpPr/>
          <p:nvPr/>
        </p:nvSpPr>
        <p:spPr>
          <a:xfrm>
            <a:off x="6192139" y="1526949"/>
            <a:ext cx="2975395" cy="3648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27" b="0" i="0" spc="1093" baseline="0" dirty="0">
                <a:latin typeface="ArialMT"/>
              </a:rPr>
              <a:t>•</a:t>
            </a:r>
            <a:r>
              <a:rPr lang="en-US" sz="2027" b="0" i="0" spc="0" baseline="0" dirty="0">
                <a:latin typeface="CenturyGothic"/>
              </a:rPr>
              <a:t>P</a:t>
            </a:r>
            <a:r>
              <a:rPr lang="en-US" sz="2027" b="0" i="0" spc="-10" baseline="0" dirty="0">
                <a:latin typeface="CenturyGothic"/>
              </a:rPr>
              <a:t>r</a:t>
            </a:r>
            <a:r>
              <a:rPr lang="en-US" sz="2027" b="0" i="0" spc="0" baseline="0" dirty="0">
                <a:latin typeface="CenturyGothic"/>
              </a:rPr>
              <a:t>ojek</a:t>
            </a:r>
            <a:r>
              <a:rPr lang="en-US" sz="2027" b="0" i="0" spc="-12" baseline="0" dirty="0">
                <a:latin typeface="CenturyGothic"/>
              </a:rPr>
              <a:t>t</a:t>
            </a:r>
            <a:r>
              <a:rPr lang="en-US" sz="2027" b="0" i="0" spc="-52" baseline="0" dirty="0">
                <a:latin typeface="CenturyGothic"/>
              </a:rPr>
              <a:t>o</a:t>
            </a:r>
            <a:r>
              <a:rPr lang="en-US" sz="2027" b="0" i="0" spc="0" baseline="0" dirty="0">
                <a:latin typeface="CenturyGothic"/>
              </a:rPr>
              <a:t>w</a:t>
            </a:r>
            <a:r>
              <a:rPr lang="en-US" sz="2027" b="0" i="0" spc="-34" baseline="0" dirty="0">
                <a:latin typeface="CenturyGothic"/>
              </a:rPr>
              <a:t>a</a:t>
            </a:r>
            <a:r>
              <a:rPr lang="en-US" sz="2027" b="0" i="0" spc="-36" baseline="0" dirty="0">
                <a:latin typeface="CenturyGothic"/>
              </a:rPr>
              <a:t>n</a:t>
            </a:r>
            <a:r>
              <a:rPr lang="en-US" sz="2027" b="0" i="0" spc="0" baseline="0" dirty="0">
                <a:latin typeface="CenturyGothic"/>
              </a:rPr>
              <a:t>i</a:t>
            </a:r>
            <a:r>
              <a:rPr lang="en-US" sz="2027" b="0" i="0" spc="-42" baseline="0" dirty="0">
                <a:latin typeface="CenturyGothic"/>
              </a:rPr>
              <a:t>e</a:t>
            </a:r>
            <a:r>
              <a:rPr lang="en-US" sz="2027" b="0" i="0" spc="-36" baseline="0" dirty="0">
                <a:latin typeface="CenturyGothic"/>
              </a:rPr>
              <a:t> </a:t>
            </a:r>
            <a:r>
              <a:rPr lang="en-US" sz="2027" b="0" i="0" spc="0" baseline="0" dirty="0">
                <a:latin typeface="CenturyGothic"/>
              </a:rPr>
              <a:t>o</a:t>
            </a:r>
            <a:r>
              <a:rPr lang="en-US" sz="2027" b="0" i="0" spc="-38" baseline="0" dirty="0">
                <a:latin typeface="CenturyGothic"/>
              </a:rPr>
              <a:t>d</a:t>
            </a:r>
            <a:r>
              <a:rPr lang="en-US" sz="2027" b="0" i="0" spc="-36" baseline="0" dirty="0">
                <a:latin typeface="CenturyGothic"/>
              </a:rPr>
              <a:t>z</a:t>
            </a:r>
            <a:r>
              <a:rPr lang="en-US" sz="2027" b="0" i="0" spc="0" baseline="0" dirty="0">
                <a:latin typeface="CenturyGothic"/>
              </a:rPr>
              <a:t>i</a:t>
            </a:r>
            <a:r>
              <a:rPr lang="en-US" sz="2027" b="0" i="0" spc="-42" baseline="0" dirty="0">
                <a:latin typeface="CenturyGothic"/>
              </a:rPr>
              <a:t>e</a:t>
            </a:r>
            <a:r>
              <a:rPr lang="en-US" sz="2027" b="0" i="0" spc="-36" baseline="0" dirty="0">
                <a:latin typeface="CenturyGothic"/>
              </a:rPr>
              <a:t>ż</a:t>
            </a:r>
            <a:r>
              <a:rPr lang="en-US" sz="2027" b="0" i="0" spc="0" baseline="0" dirty="0">
                <a:latin typeface="CenturyGothic"/>
              </a:rPr>
              <a:t>y</a:t>
            </a:r>
          </a:p>
        </p:txBody>
      </p:sp>
      <p:sp>
        <p:nvSpPr>
          <p:cNvPr id="147" name="Rectangle 147"/>
          <p:cNvSpPr/>
          <p:nvPr/>
        </p:nvSpPr>
        <p:spPr>
          <a:xfrm>
            <a:off x="6192139" y="1956209"/>
            <a:ext cx="4203635" cy="3648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27" b="0" i="0" spc="1093" baseline="0" dirty="0">
                <a:latin typeface="ArialMT"/>
              </a:rPr>
              <a:t>•</a:t>
            </a:r>
            <a:r>
              <a:rPr lang="en-US" sz="2027" b="0" i="0" spc="0" baseline="0" dirty="0">
                <a:latin typeface="CenturyGothic"/>
              </a:rPr>
              <a:t>Do</a:t>
            </a:r>
            <a:r>
              <a:rPr lang="en-US" sz="2027" b="0" i="0" spc="-32" baseline="0" dirty="0">
                <a:latin typeface="CenturyGothic"/>
              </a:rPr>
              <a:t>b</a:t>
            </a:r>
            <a:r>
              <a:rPr lang="en-US" sz="2027" b="0" i="0" spc="0" baseline="0" dirty="0">
                <a:latin typeface="CenturyGothic"/>
              </a:rPr>
              <a:t>ó</a:t>
            </a:r>
            <a:r>
              <a:rPr lang="en-US" sz="2027" b="0" i="0" spc="-10" baseline="0" dirty="0">
                <a:latin typeface="CenturyGothic"/>
              </a:rPr>
              <a:t>r</a:t>
            </a:r>
            <a:r>
              <a:rPr lang="en-US" sz="2027" b="0" i="0" spc="-111" baseline="0" dirty="0">
                <a:latin typeface="CenturyGothic"/>
              </a:rPr>
              <a:t> </a:t>
            </a:r>
            <a:r>
              <a:rPr lang="en-US" sz="2027" b="0" i="0" spc="0" baseline="0" dirty="0">
                <a:latin typeface="CenturyGothic"/>
              </a:rPr>
              <a:t>tk</a:t>
            </a:r>
            <a:r>
              <a:rPr lang="en-US" sz="2027" b="0" i="0" spc="-34" baseline="0" dirty="0">
                <a:latin typeface="CenturyGothic"/>
              </a:rPr>
              <a:t>a</a:t>
            </a:r>
            <a:r>
              <a:rPr lang="en-US" sz="2027" b="0" i="0" spc="-36" baseline="0" dirty="0">
                <a:latin typeface="CenturyGothic"/>
              </a:rPr>
              <a:t>n</a:t>
            </a:r>
            <a:r>
              <a:rPr lang="en-US" sz="2027" b="0" i="0" spc="0" baseline="0" dirty="0">
                <a:latin typeface="CenturyGothic"/>
              </a:rPr>
              <a:t>i</a:t>
            </a:r>
            <a:r>
              <a:rPr lang="en-US" sz="2027" b="0" i="0" spc="-36" baseline="0" dirty="0">
                <a:latin typeface="CenturyGothic"/>
              </a:rPr>
              <a:t>n</a:t>
            </a:r>
            <a:r>
              <a:rPr lang="en-US" sz="2027" b="0" i="0" spc="-111" baseline="0" dirty="0">
                <a:latin typeface="CenturyGothic"/>
              </a:rPr>
              <a:t> </a:t>
            </a:r>
            <a:r>
              <a:rPr lang="en-US" sz="2027" b="0" i="0" spc="-32" baseline="0" dirty="0">
                <a:latin typeface="CenturyGothic"/>
              </a:rPr>
              <a:t>u</a:t>
            </a:r>
            <a:r>
              <a:rPr lang="en-US" sz="2027" b="0" i="0" spc="113" baseline="0" dirty="0">
                <a:latin typeface="CenturyGothic"/>
              </a:rPr>
              <a:t>w</a:t>
            </a:r>
            <a:r>
              <a:rPr lang="en-US" sz="2027" b="0" i="0" spc="-36" baseline="0" dirty="0">
                <a:latin typeface="CenturyGothic"/>
              </a:rPr>
              <a:t>z</a:t>
            </a:r>
            <a:r>
              <a:rPr lang="en-US" sz="2027" b="0" i="0" spc="-14" baseline="0" dirty="0">
                <a:latin typeface="CenturyGothic"/>
              </a:rPr>
              <a:t>g</a:t>
            </a:r>
            <a:r>
              <a:rPr lang="en-US" sz="2027" b="0" i="0" spc="0" baseline="0" dirty="0">
                <a:latin typeface="CenturyGothic"/>
              </a:rPr>
              <a:t>lęd</a:t>
            </a:r>
            <a:r>
              <a:rPr lang="en-US" sz="2027" b="0" i="0" spc="-36" baseline="0" dirty="0">
                <a:latin typeface="CenturyGothic"/>
              </a:rPr>
              <a:t>n</a:t>
            </a:r>
            <a:r>
              <a:rPr lang="en-US" sz="2027" b="0" i="0" spc="-30" baseline="0" dirty="0">
                <a:latin typeface="CenturyGothic"/>
              </a:rPr>
              <a:t>i</a:t>
            </a:r>
            <a:r>
              <a:rPr lang="en-US" sz="2027" b="0" i="0" spc="-34" baseline="0" dirty="0">
                <a:latin typeface="CenturyGothic"/>
              </a:rPr>
              <a:t>a</a:t>
            </a:r>
            <a:r>
              <a:rPr lang="en-US" sz="2027" b="0" i="0" spc="0" baseline="0" dirty="0">
                <a:latin typeface="CenturyGothic"/>
              </a:rPr>
              <a:t>j</a:t>
            </a:r>
            <a:r>
              <a:rPr lang="en-US" sz="2027" b="0" i="0" spc="-34" baseline="0" dirty="0">
                <a:latin typeface="CenturyGothic"/>
              </a:rPr>
              <a:t>ą</a:t>
            </a:r>
            <a:r>
              <a:rPr lang="en-US" sz="2027" b="0" i="0" spc="-36" baseline="0" dirty="0">
                <a:latin typeface="CenturyGothic"/>
              </a:rPr>
              <a:t>c</a:t>
            </a:r>
            <a:r>
              <a:rPr lang="en-US" sz="2027" b="0" i="0" spc="-186" baseline="0" dirty="0">
                <a:latin typeface="CenturyGothic"/>
              </a:rPr>
              <a:t> </a:t>
            </a:r>
            <a:r>
              <a:rPr lang="en-US" sz="2027" b="0" i="0" spc="0" baseline="0" dirty="0">
                <a:latin typeface="CenturyGothic"/>
              </a:rPr>
              <a:t>i</a:t>
            </a:r>
            <a:r>
              <a:rPr lang="en-US" sz="2027" b="0" i="0" spc="-36" baseline="0" dirty="0">
                <a:latin typeface="CenturyGothic"/>
              </a:rPr>
              <a:t>ch</a:t>
            </a:r>
            <a:r>
              <a:rPr lang="en-US" sz="2027" b="0" i="0" spc="0" baseline="0" dirty="0">
                <a:latin typeface="CenturyGothic"/>
              </a:rPr>
              <a:t> </a:t>
            </a:r>
          </a:p>
        </p:txBody>
      </p:sp>
      <p:sp>
        <p:nvSpPr>
          <p:cNvPr id="148" name="Rectangle 148"/>
          <p:cNvSpPr/>
          <p:nvPr/>
        </p:nvSpPr>
        <p:spPr>
          <a:xfrm>
            <a:off x="6421120" y="2261262"/>
            <a:ext cx="1489079" cy="3642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27" b="0" i="0" spc="113" baseline="0" dirty="0">
                <a:latin typeface="CenturyGothic"/>
              </a:rPr>
              <a:t>w</a:t>
            </a:r>
            <a:r>
              <a:rPr lang="en-US" sz="2027" b="0" i="0" spc="0" baseline="0" dirty="0">
                <a:latin typeface="CenturyGothic"/>
              </a:rPr>
              <a:t>ł</a:t>
            </a:r>
            <a:r>
              <a:rPr lang="en-US" sz="2027" b="0" i="0" spc="-34" baseline="0" dirty="0">
                <a:latin typeface="CenturyGothic"/>
              </a:rPr>
              <a:t>a</a:t>
            </a:r>
            <a:r>
              <a:rPr lang="en-US" sz="2027" b="0" i="0" spc="-36" baseline="0" dirty="0">
                <a:latin typeface="CenturyGothic"/>
              </a:rPr>
              <a:t>śc</a:t>
            </a:r>
            <a:r>
              <a:rPr lang="en-US" sz="2027" b="0" i="0" spc="-30" baseline="0" dirty="0">
                <a:latin typeface="CenturyGothic"/>
              </a:rPr>
              <a:t>i</a:t>
            </a:r>
            <a:r>
              <a:rPr lang="en-US" sz="2027" b="0" i="0" spc="0" baseline="0" dirty="0">
                <a:latin typeface="CenturyGothic"/>
              </a:rPr>
              <a:t>wo</a:t>
            </a:r>
            <a:r>
              <a:rPr lang="en-US" sz="2027" b="0" i="0" spc="-36" baseline="0" dirty="0">
                <a:latin typeface="CenturyGothic"/>
              </a:rPr>
              <a:t>śc</a:t>
            </a:r>
            <a:r>
              <a:rPr lang="en-US" sz="2027" b="0" i="0" spc="0" baseline="0" dirty="0">
                <a:latin typeface="CenturyGothic"/>
              </a:rPr>
              <a:t>i</a:t>
            </a:r>
          </a:p>
        </p:txBody>
      </p:sp>
      <p:sp>
        <p:nvSpPr>
          <p:cNvPr id="149" name="Rectangle 149"/>
          <p:cNvSpPr/>
          <p:nvPr/>
        </p:nvSpPr>
        <p:spPr>
          <a:xfrm>
            <a:off x="6192139" y="2700174"/>
            <a:ext cx="5137817" cy="3648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27" b="0" i="0" spc="1093" baseline="0" dirty="0">
                <a:latin typeface="ArialMT"/>
              </a:rPr>
              <a:t>•</a:t>
            </a:r>
            <a:r>
              <a:rPr lang="en-US" sz="2027" b="0" i="0" spc="-36" baseline="0" dirty="0">
                <a:latin typeface="CenturyGothic"/>
              </a:rPr>
              <a:t>O</a:t>
            </a:r>
            <a:r>
              <a:rPr lang="en-US" sz="2027" b="0" i="0" spc="-32" baseline="0" dirty="0">
                <a:latin typeface="CenturyGothic"/>
              </a:rPr>
              <a:t>b</a:t>
            </a:r>
            <a:r>
              <a:rPr lang="en-US" sz="2027" b="0" i="0" spc="-36" baseline="0" dirty="0">
                <a:latin typeface="CenturyGothic"/>
              </a:rPr>
              <a:t>s</a:t>
            </a:r>
            <a:r>
              <a:rPr lang="en-US" sz="2027" b="0" i="0" spc="0" baseline="0" dirty="0">
                <a:latin typeface="CenturyGothic"/>
              </a:rPr>
              <a:t>ł</a:t>
            </a:r>
            <a:r>
              <a:rPr lang="en-US" sz="2027" b="0" i="0" spc="-32" baseline="0" dirty="0">
                <a:latin typeface="CenturyGothic"/>
              </a:rPr>
              <a:t>u</a:t>
            </a:r>
            <a:r>
              <a:rPr lang="en-US" sz="2027" b="0" i="0" spc="-14" baseline="0" dirty="0">
                <a:latin typeface="CenturyGothic"/>
              </a:rPr>
              <a:t>g</a:t>
            </a:r>
            <a:r>
              <a:rPr lang="en-US" sz="2027" b="0" i="0" spc="-34" baseline="0" dirty="0">
                <a:latin typeface="CenturyGothic"/>
              </a:rPr>
              <a:t>a</a:t>
            </a:r>
            <a:r>
              <a:rPr lang="en-US" sz="2027" b="0" i="0" spc="-36" baseline="0" dirty="0">
                <a:latin typeface="CenturyGothic"/>
              </a:rPr>
              <a:t> </a:t>
            </a:r>
            <a:r>
              <a:rPr lang="en-US" sz="2027" b="0" i="0" spc="-32" baseline="0" dirty="0">
                <a:latin typeface="CenturyGothic"/>
              </a:rPr>
              <a:t>u</a:t>
            </a:r>
            <a:r>
              <a:rPr lang="en-US" sz="2027" b="0" i="0" spc="-10" baseline="0" dirty="0">
                <a:latin typeface="CenturyGothic"/>
              </a:rPr>
              <a:t>r</a:t>
            </a:r>
            <a:r>
              <a:rPr lang="en-US" sz="2027" b="0" i="0" spc="-36" baseline="0" dirty="0">
                <a:latin typeface="CenturyGothic"/>
              </a:rPr>
              <a:t>z</a:t>
            </a:r>
            <a:r>
              <a:rPr lang="en-US" sz="2027" b="0" i="0" spc="-34" baseline="0" dirty="0">
                <a:latin typeface="CenturyGothic"/>
              </a:rPr>
              <a:t>ą</a:t>
            </a:r>
            <a:r>
              <a:rPr lang="en-US" sz="2027" b="0" i="0" spc="0" baseline="0" dirty="0">
                <a:latin typeface="CenturyGothic"/>
              </a:rPr>
              <a:t>d</a:t>
            </a:r>
            <a:r>
              <a:rPr lang="en-US" sz="2027" b="0" i="0" spc="-36" baseline="0" dirty="0">
                <a:latin typeface="CenturyGothic"/>
              </a:rPr>
              <a:t>z</a:t>
            </a:r>
            <a:r>
              <a:rPr lang="en-US" sz="2027" b="0" i="0" spc="0" baseline="0" dirty="0">
                <a:latin typeface="CenturyGothic"/>
              </a:rPr>
              <a:t>e</a:t>
            </a:r>
            <a:r>
              <a:rPr lang="en-US" sz="2027" b="0" i="0" spc="-36" baseline="0" dirty="0">
                <a:latin typeface="CenturyGothic"/>
              </a:rPr>
              <a:t>ń</a:t>
            </a:r>
            <a:r>
              <a:rPr lang="en-US" sz="2027" b="0" i="0" spc="0" baseline="0" dirty="0">
                <a:latin typeface="CenturyGothic"/>
              </a:rPr>
              <a:t> I</a:t>
            </a:r>
            <a:r>
              <a:rPr lang="en-US" sz="2027" b="0" i="0" spc="-36" baseline="0" dirty="0">
                <a:latin typeface="CenturyGothic"/>
              </a:rPr>
              <a:t> </a:t>
            </a:r>
            <a:r>
              <a:rPr lang="en-US" sz="2027" b="0" i="0" spc="0" baseline="0" dirty="0">
                <a:latin typeface="CenturyGothic"/>
              </a:rPr>
              <a:t>m</a:t>
            </a:r>
            <a:r>
              <a:rPr lang="en-US" sz="2027" b="0" i="0" spc="-34" baseline="0" dirty="0">
                <a:latin typeface="CenturyGothic"/>
              </a:rPr>
              <a:t>a</a:t>
            </a:r>
            <a:r>
              <a:rPr lang="en-US" sz="2027" b="0" i="0" spc="-36" baseline="0" dirty="0">
                <a:latin typeface="CenturyGothic"/>
              </a:rPr>
              <a:t>sz</a:t>
            </a:r>
            <a:r>
              <a:rPr lang="en-US" sz="2027" b="0" i="0" spc="0" baseline="0" dirty="0">
                <a:latin typeface="CenturyGothic"/>
              </a:rPr>
              <a:t>y</a:t>
            </a:r>
            <a:r>
              <a:rPr lang="en-US" sz="2027" b="0" i="0" spc="-36" baseline="0" dirty="0">
                <a:latin typeface="CenturyGothic"/>
              </a:rPr>
              <a:t>n </a:t>
            </a:r>
            <a:r>
              <a:rPr lang="en-US" sz="2027" b="0" i="0" spc="-32" baseline="0" dirty="0">
                <a:latin typeface="CenturyGothic"/>
              </a:rPr>
              <a:t>u</a:t>
            </a:r>
            <a:r>
              <a:rPr lang="en-US" sz="2027" b="0" i="0" spc="-36" baseline="0" dirty="0">
                <a:latin typeface="CenturyGothic"/>
              </a:rPr>
              <a:t>ż</a:t>
            </a:r>
            <a:r>
              <a:rPr lang="en-US" sz="2027" b="0" i="0" spc="0" baseline="0" dirty="0">
                <a:latin typeface="CenturyGothic"/>
              </a:rPr>
              <a:t>y</a:t>
            </a:r>
            <a:r>
              <a:rPr lang="en-US" sz="2027" b="0" i="0" spc="113" baseline="0" dirty="0">
                <a:latin typeface="CenturyGothic"/>
              </a:rPr>
              <a:t>w</a:t>
            </a:r>
            <a:r>
              <a:rPr lang="en-US" sz="2027" b="0" i="0" spc="-34" baseline="0" dirty="0">
                <a:latin typeface="CenturyGothic"/>
              </a:rPr>
              <a:t>a</a:t>
            </a:r>
            <a:r>
              <a:rPr lang="en-US" sz="2027" b="0" i="0" spc="-36" baseline="0" dirty="0">
                <a:latin typeface="CenturyGothic"/>
              </a:rPr>
              <a:t>n</a:t>
            </a:r>
            <a:r>
              <a:rPr lang="en-US" sz="2027" b="0" i="0" spc="0" baseline="0" dirty="0">
                <a:latin typeface="CenturyGothic"/>
              </a:rPr>
              <a:t>y</a:t>
            </a:r>
            <a:r>
              <a:rPr lang="en-US" sz="2027" b="0" i="0" spc="-36" baseline="0" dirty="0">
                <a:latin typeface="CenturyGothic"/>
              </a:rPr>
              <a:t>ch</a:t>
            </a:r>
            <a:r>
              <a:rPr lang="en-US" sz="2027" b="0" i="0" spc="0" baseline="0" dirty="0">
                <a:latin typeface="CenturyGothic"/>
              </a:rPr>
              <a:t> </a:t>
            </a:r>
          </a:p>
        </p:txBody>
      </p:sp>
      <p:sp>
        <p:nvSpPr>
          <p:cNvPr id="150" name="Rectangle 150"/>
          <p:cNvSpPr/>
          <p:nvPr/>
        </p:nvSpPr>
        <p:spPr>
          <a:xfrm>
            <a:off x="6192139" y="3004845"/>
            <a:ext cx="4203121" cy="79445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228980"/>
            <a:r>
              <a:rPr lang="en-US" sz="2029" b="0" i="0" spc="-34" baseline="0" dirty="0">
                <a:latin typeface="CenturyGothic"/>
              </a:rPr>
              <a:t>p</a:t>
            </a:r>
            <a:r>
              <a:rPr lang="en-US" sz="2029" b="0" i="0" spc="0" baseline="0" dirty="0">
                <a:latin typeface="CenturyGothic"/>
              </a:rPr>
              <a:t>od</a:t>
            </a:r>
            <a:r>
              <a:rPr lang="en-US" sz="2029" b="0" i="0" spc="-38" baseline="0" dirty="0">
                <a:latin typeface="CenturyGothic"/>
              </a:rPr>
              <a:t>cz</a:t>
            </a:r>
            <a:r>
              <a:rPr lang="en-US" sz="2029" b="0" i="0" spc="-36" baseline="0" dirty="0">
                <a:latin typeface="CenturyGothic"/>
              </a:rPr>
              <a:t>a</a:t>
            </a:r>
            <a:r>
              <a:rPr lang="en-US" sz="2029" b="0" i="0" spc="-38" baseline="0" dirty="0">
                <a:latin typeface="CenturyGothic"/>
              </a:rPr>
              <a:t>s</a:t>
            </a:r>
            <a:r>
              <a:rPr lang="en-US" sz="2029" b="0" i="0" spc="-36" baseline="0" dirty="0">
                <a:latin typeface="CenturyGothic"/>
              </a:rPr>
              <a:t> </a:t>
            </a:r>
            <a:r>
              <a:rPr lang="en-US" sz="2029" b="0" i="0" spc="111" baseline="0" dirty="0">
                <a:latin typeface="CenturyGothic"/>
              </a:rPr>
              <a:t>w</a:t>
            </a:r>
            <a:r>
              <a:rPr lang="en-US" sz="2029" b="0" i="0" spc="0" baseline="0" dirty="0">
                <a:latin typeface="CenturyGothic"/>
              </a:rPr>
              <a:t>y</a:t>
            </a:r>
            <a:r>
              <a:rPr lang="en-US" sz="2029" b="0" i="0" spc="-10" baseline="0" dirty="0">
                <a:latin typeface="CenturyGothic"/>
              </a:rPr>
              <a:t>r</a:t>
            </a:r>
            <a:r>
              <a:rPr lang="en-US" sz="2029" b="0" i="0" spc="0" baseline="0" dirty="0">
                <a:latin typeface="CenturyGothic"/>
              </a:rPr>
              <a:t>o</a:t>
            </a:r>
            <a:r>
              <a:rPr lang="en-US" sz="2029" b="0" i="0" spc="-34" baseline="0" dirty="0">
                <a:latin typeface="CenturyGothic"/>
              </a:rPr>
              <a:t>b</a:t>
            </a:r>
            <a:r>
              <a:rPr lang="en-US" sz="2029" b="0" i="0" spc="-54" baseline="0" dirty="0">
                <a:latin typeface="CenturyGothic"/>
              </a:rPr>
              <a:t>ó</a:t>
            </a:r>
            <a:r>
              <a:rPr lang="en-US" sz="2029" b="0" i="0" spc="0" baseline="0" dirty="0">
                <a:latin typeface="CenturyGothic"/>
              </a:rPr>
              <a:t>w</a:t>
            </a:r>
            <a:r>
              <a:rPr lang="en-US" sz="2029" b="0" i="0" spc="-36" baseline="0" dirty="0">
                <a:latin typeface="CenturyGothic"/>
              </a:rPr>
              <a:t> </a:t>
            </a:r>
            <a:r>
              <a:rPr lang="en-US" sz="2029" b="0" i="0" spc="0" baseline="0" dirty="0">
                <a:latin typeface="CenturyGothic"/>
              </a:rPr>
              <a:t>o</a:t>
            </a:r>
            <a:r>
              <a:rPr lang="en-US" sz="2029" b="0" i="0" spc="-40" baseline="0" dirty="0">
                <a:latin typeface="CenturyGothic"/>
              </a:rPr>
              <a:t>d</a:t>
            </a:r>
            <a:r>
              <a:rPr lang="en-US" sz="2029" b="0" i="0" spc="-38" baseline="0" dirty="0">
                <a:latin typeface="CenturyGothic"/>
              </a:rPr>
              <a:t>z</a:t>
            </a:r>
            <a:r>
              <a:rPr lang="en-US" sz="2029" b="0" i="0" spc="0" baseline="0" dirty="0">
                <a:latin typeface="CenturyGothic"/>
              </a:rPr>
              <a:t>i</a:t>
            </a:r>
            <a:r>
              <a:rPr lang="en-US" sz="2029" b="0" i="0" spc="-44" baseline="0" dirty="0">
                <a:latin typeface="CenturyGothic"/>
              </a:rPr>
              <a:t>e</a:t>
            </a:r>
            <a:r>
              <a:rPr lang="en-US" sz="2029" b="0" i="0" spc="-38" baseline="0" dirty="0">
                <a:latin typeface="CenturyGothic"/>
              </a:rPr>
              <a:t>ż</a:t>
            </a:r>
            <a:r>
              <a:rPr lang="en-US" sz="2029" b="0" i="0" spc="-54" baseline="0" dirty="0">
                <a:latin typeface="CenturyGothic"/>
              </a:rPr>
              <a:t>o</a:t>
            </a:r>
            <a:r>
              <a:rPr lang="en-US" sz="2029" b="0" i="0" spc="0" baseline="0" dirty="0">
                <a:latin typeface="CenturyGothic"/>
              </a:rPr>
              <a:t>wy</a:t>
            </a:r>
            <a:r>
              <a:rPr lang="en-US" sz="2029" b="0" i="0" spc="-38" baseline="0" dirty="0">
                <a:latin typeface="CenturyGothic"/>
              </a:rPr>
              <a:t>c</a:t>
            </a:r>
            <a:r>
              <a:rPr lang="en-US" sz="2029" b="0" i="0" spc="0" baseline="0" dirty="0">
                <a:latin typeface="CenturyGothic"/>
              </a:rPr>
              <a:t>h</a:t>
            </a:r>
          </a:p>
          <a:p>
            <a:pPr marL="0">
              <a:lnSpc>
                <a:spcPts val="3383"/>
              </a:lnSpc>
            </a:pPr>
            <a:r>
              <a:rPr lang="en-US" sz="2027" b="0" i="0" spc="1093" baseline="0" dirty="0">
                <a:latin typeface="ArialMT"/>
              </a:rPr>
              <a:t>•</a:t>
            </a:r>
            <a:r>
              <a:rPr lang="en-US" sz="2027" b="0" i="0" spc="-70" baseline="0" dirty="0">
                <a:latin typeface="CenturyGothic"/>
              </a:rPr>
              <a:t>W</a:t>
            </a:r>
            <a:r>
              <a:rPr lang="en-US" sz="2027" b="0" i="0" spc="0" baseline="0" dirty="0">
                <a:latin typeface="CenturyGothic"/>
              </a:rPr>
              <a:t>yko</a:t>
            </a:r>
            <a:r>
              <a:rPr lang="en-US" sz="2027" b="0" i="0" spc="-36" baseline="0" dirty="0">
                <a:latin typeface="CenturyGothic"/>
              </a:rPr>
              <a:t>n</a:t>
            </a:r>
            <a:r>
              <a:rPr lang="en-US" sz="2027" b="0" i="0" spc="0" baseline="0" dirty="0">
                <a:latin typeface="CenturyGothic"/>
              </a:rPr>
              <a:t>y</a:t>
            </a:r>
            <a:r>
              <a:rPr lang="en-US" sz="2027" b="0" i="0" spc="113" baseline="0" dirty="0">
                <a:latin typeface="CenturyGothic"/>
              </a:rPr>
              <a:t>w</a:t>
            </a:r>
            <a:r>
              <a:rPr lang="en-US" sz="2027" b="0" i="0" spc="-34" baseline="0" dirty="0">
                <a:latin typeface="CenturyGothic"/>
              </a:rPr>
              <a:t>a</a:t>
            </a:r>
            <a:r>
              <a:rPr lang="en-US" sz="2027" b="0" i="0" spc="-36" baseline="0" dirty="0">
                <a:latin typeface="CenturyGothic"/>
              </a:rPr>
              <a:t>n</a:t>
            </a:r>
            <a:r>
              <a:rPr lang="en-US" sz="2027" b="0" i="0" spc="-30" baseline="0" dirty="0">
                <a:latin typeface="CenturyGothic"/>
              </a:rPr>
              <a:t>i</a:t>
            </a:r>
            <a:r>
              <a:rPr lang="en-US" sz="2027" b="0" i="0" spc="0" baseline="0" dirty="0">
                <a:latin typeface="CenturyGothic"/>
              </a:rPr>
              <a:t>e</a:t>
            </a:r>
            <a:r>
              <a:rPr lang="en-US" sz="2027" b="0" i="0" spc="-261" baseline="0" dirty="0">
                <a:latin typeface="CenturyGothic"/>
              </a:rPr>
              <a:t> </a:t>
            </a:r>
            <a:r>
              <a:rPr lang="en-US" sz="2027" b="0" i="0" spc="0" baseline="0" dirty="0">
                <a:latin typeface="CenturyGothic"/>
              </a:rPr>
              <a:t>model</a:t>
            </a:r>
            <a:r>
              <a:rPr lang="en-US" sz="2027" b="0" i="0" spc="-30" baseline="0" dirty="0">
                <a:latin typeface="CenturyGothic"/>
              </a:rPr>
              <a:t>i</a:t>
            </a:r>
            <a:r>
              <a:rPr lang="en-US" sz="2027" b="0" i="0" spc="-261" baseline="0" dirty="0">
                <a:latin typeface="CenturyGothic"/>
              </a:rPr>
              <a:t> </a:t>
            </a:r>
            <a:r>
              <a:rPr lang="en-US" sz="2027" b="0" i="0" spc="113" baseline="0" dirty="0">
                <a:latin typeface="CenturyGothic"/>
              </a:rPr>
              <a:t>w</a:t>
            </a:r>
            <a:r>
              <a:rPr lang="en-US" sz="2027" b="0" i="0" spc="0" baseline="0" dirty="0">
                <a:latin typeface="CenturyGothic"/>
              </a:rPr>
              <a:t>y</a:t>
            </a:r>
            <a:r>
              <a:rPr lang="en-US" sz="2027" b="0" i="0" spc="-10" baseline="0" dirty="0">
                <a:latin typeface="CenturyGothic"/>
              </a:rPr>
              <a:t>r</a:t>
            </a:r>
            <a:r>
              <a:rPr lang="en-US" sz="2027" b="0" i="0" spc="0" baseline="0" dirty="0">
                <a:latin typeface="CenturyGothic"/>
              </a:rPr>
              <a:t>o</a:t>
            </a:r>
            <a:r>
              <a:rPr lang="en-US" sz="2027" b="0" i="0" spc="-32" baseline="0" dirty="0">
                <a:latin typeface="CenturyGothic"/>
              </a:rPr>
              <a:t>b</a:t>
            </a:r>
            <a:r>
              <a:rPr lang="en-US" sz="2027" b="0" i="0" spc="-52" baseline="0" dirty="0">
                <a:latin typeface="CenturyGothic"/>
              </a:rPr>
              <a:t>ó</a:t>
            </a:r>
            <a:r>
              <a:rPr lang="en-US" sz="2027" b="0" i="0" spc="0" baseline="0" dirty="0">
                <a:latin typeface="CenturyGothic"/>
              </a:rPr>
              <a:t>w </a:t>
            </a:r>
          </a:p>
        </p:txBody>
      </p:sp>
      <p:sp>
        <p:nvSpPr>
          <p:cNvPr id="151" name="Rectangle 151"/>
          <p:cNvSpPr/>
          <p:nvPr/>
        </p:nvSpPr>
        <p:spPr>
          <a:xfrm>
            <a:off x="6421120" y="3739924"/>
            <a:ext cx="1632244" cy="3642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27" b="0" i="0" spc="0" baseline="0" dirty="0">
                <a:latin typeface="CenturyGothic"/>
              </a:rPr>
              <a:t>od</a:t>
            </a:r>
            <a:r>
              <a:rPr lang="en-US" sz="2027" b="0" i="0" spc="-36" baseline="0" dirty="0">
                <a:latin typeface="CenturyGothic"/>
              </a:rPr>
              <a:t>z</a:t>
            </a:r>
            <a:r>
              <a:rPr lang="en-US" sz="2027" b="0" i="0" spc="0" baseline="0" dirty="0">
                <a:latin typeface="CenturyGothic"/>
              </a:rPr>
              <a:t>ie</a:t>
            </a:r>
            <a:r>
              <a:rPr lang="en-US" sz="2027" b="0" i="0" spc="-36" baseline="0" dirty="0">
                <a:latin typeface="CenturyGothic"/>
              </a:rPr>
              <a:t>ż</a:t>
            </a:r>
            <a:r>
              <a:rPr lang="en-US" sz="2027" b="0" i="0" spc="0" baseline="0" dirty="0">
                <a:latin typeface="CenturyGothic"/>
              </a:rPr>
              <a:t>ow</a:t>
            </a:r>
            <a:r>
              <a:rPr lang="en-US" sz="2027" b="0" i="0" spc="-36" baseline="0" dirty="0">
                <a:latin typeface="CenturyGothic"/>
              </a:rPr>
              <a:t>yc</a:t>
            </a:r>
            <a:r>
              <a:rPr lang="en-US" sz="2027" b="0" i="0" spc="0" baseline="0" dirty="0">
                <a:latin typeface="CenturyGothic"/>
              </a:rPr>
              <a:t>h</a:t>
            </a:r>
          </a:p>
        </p:txBody>
      </p:sp>
      <p:sp>
        <p:nvSpPr>
          <p:cNvPr id="152" name="Rectangle 152"/>
          <p:cNvSpPr/>
          <p:nvPr/>
        </p:nvSpPr>
        <p:spPr>
          <a:xfrm>
            <a:off x="6192139" y="4168419"/>
            <a:ext cx="4555290" cy="3652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29" b="0" i="0" spc="1092" baseline="0" dirty="0">
                <a:latin typeface="ArialMT"/>
              </a:rPr>
              <a:t>•</a:t>
            </a:r>
            <a:r>
              <a:rPr lang="en-US" sz="2029" b="0" i="0" spc="0" baseline="0" dirty="0">
                <a:latin typeface="CenturyGothic"/>
              </a:rPr>
              <a:t>P</a:t>
            </a:r>
            <a:r>
              <a:rPr lang="en-US" sz="2029" b="0" i="0" spc="-12" baseline="0" dirty="0">
                <a:latin typeface="CenturyGothic"/>
              </a:rPr>
              <a:t>r</a:t>
            </a:r>
            <a:r>
              <a:rPr lang="en-US" sz="2029" b="0" i="0" spc="0" baseline="0" dirty="0">
                <a:latin typeface="CenturyGothic"/>
              </a:rPr>
              <a:t>o</a:t>
            </a:r>
            <a:r>
              <a:rPr lang="en-US" sz="2029" b="0" i="0" spc="111" baseline="0" dirty="0">
                <a:latin typeface="CenturyGothic"/>
              </a:rPr>
              <a:t>w</a:t>
            </a:r>
            <a:r>
              <a:rPr lang="en-US" sz="2029" b="0" i="0" spc="-36" baseline="0" dirty="0">
                <a:latin typeface="CenturyGothic"/>
              </a:rPr>
              <a:t>a</a:t>
            </a:r>
            <a:r>
              <a:rPr lang="en-US" sz="2029" b="0" i="0" spc="0" baseline="0" dirty="0">
                <a:latin typeface="CenturyGothic"/>
              </a:rPr>
              <a:t>d</a:t>
            </a:r>
            <a:r>
              <a:rPr lang="en-US" sz="2029" b="0" i="0" spc="-38" baseline="0" dirty="0">
                <a:latin typeface="CenturyGothic"/>
              </a:rPr>
              <a:t>z</a:t>
            </a:r>
            <a:r>
              <a:rPr lang="en-US" sz="2029" b="0" i="0" spc="0" baseline="0" dirty="0">
                <a:latin typeface="CenturyGothic"/>
              </a:rPr>
              <a:t>e</a:t>
            </a:r>
            <a:r>
              <a:rPr lang="en-US" sz="2029" b="0" i="0" spc="-38" baseline="0" dirty="0">
                <a:latin typeface="CenturyGothic"/>
              </a:rPr>
              <a:t>n</a:t>
            </a:r>
            <a:r>
              <a:rPr lang="en-US" sz="2029" b="0" i="0" spc="-30" baseline="0" dirty="0">
                <a:latin typeface="CenturyGothic"/>
              </a:rPr>
              <a:t>i</a:t>
            </a:r>
            <a:r>
              <a:rPr lang="en-US" sz="2029" b="0" i="0" spc="0" baseline="0" dirty="0">
                <a:latin typeface="CenturyGothic"/>
              </a:rPr>
              <a:t>e</a:t>
            </a:r>
            <a:r>
              <a:rPr lang="en-US" sz="2029" b="0" i="0" spc="-261" baseline="0" dirty="0">
                <a:latin typeface="CenturyGothic"/>
              </a:rPr>
              <a:t> </a:t>
            </a:r>
            <a:r>
              <a:rPr lang="en-US" sz="2029" b="0" i="0" spc="0" baseline="0" dirty="0">
                <a:latin typeface="CenturyGothic"/>
              </a:rPr>
              <a:t>d</a:t>
            </a:r>
            <a:r>
              <a:rPr lang="en-US" sz="2029" b="0" i="0" spc="-38" baseline="0" dirty="0">
                <a:latin typeface="CenturyGothic"/>
              </a:rPr>
              <a:t>z</a:t>
            </a:r>
            <a:r>
              <a:rPr lang="en-US" sz="2029" b="0" i="0" spc="0" baseline="0" dirty="0">
                <a:latin typeface="CenturyGothic"/>
              </a:rPr>
              <a:t>i</a:t>
            </a:r>
            <a:r>
              <a:rPr lang="en-US" sz="2029" b="0" i="0" spc="-36" baseline="0" dirty="0">
                <a:latin typeface="CenturyGothic"/>
              </a:rPr>
              <a:t>a</a:t>
            </a:r>
            <a:r>
              <a:rPr lang="en-US" sz="2029" b="0" i="0" spc="0" baseline="0" dirty="0">
                <a:latin typeface="CenturyGothic"/>
              </a:rPr>
              <a:t>ł</a:t>
            </a:r>
            <a:r>
              <a:rPr lang="en-US" sz="2029" b="0" i="0" spc="-36" baseline="0" dirty="0">
                <a:latin typeface="CenturyGothic"/>
              </a:rPr>
              <a:t>a</a:t>
            </a:r>
            <a:r>
              <a:rPr lang="en-US" sz="2029" b="0" i="0" spc="-38" baseline="0" dirty="0">
                <a:latin typeface="CenturyGothic"/>
              </a:rPr>
              <a:t>ń</a:t>
            </a:r>
            <a:r>
              <a:rPr lang="en-US" sz="2029" b="0" i="0" spc="-111" baseline="0" dirty="0">
                <a:latin typeface="CenturyGothic"/>
              </a:rPr>
              <a:t> </a:t>
            </a:r>
            <a:r>
              <a:rPr lang="en-US" sz="2029" b="0" i="0" spc="-38" baseline="0" dirty="0">
                <a:latin typeface="CenturyGothic"/>
              </a:rPr>
              <a:t>z</a:t>
            </a:r>
            <a:r>
              <a:rPr lang="en-US" sz="2029" b="0" i="0" spc="111" baseline="0" dirty="0">
                <a:latin typeface="CenturyGothic"/>
              </a:rPr>
              <a:t>w</a:t>
            </a:r>
            <a:r>
              <a:rPr lang="en-US" sz="2029" b="0" i="0" spc="0" baseline="0" dirty="0">
                <a:latin typeface="CenturyGothic"/>
              </a:rPr>
              <a:t>i</a:t>
            </a:r>
            <a:r>
              <a:rPr lang="en-US" sz="2029" b="0" i="0" spc="-36" baseline="0" dirty="0">
                <a:latin typeface="CenturyGothic"/>
              </a:rPr>
              <a:t>ą</a:t>
            </a:r>
            <a:r>
              <a:rPr lang="en-US" sz="2029" b="0" i="0" spc="-38" baseline="0" dirty="0">
                <a:latin typeface="CenturyGothic"/>
              </a:rPr>
              <a:t>z</a:t>
            </a:r>
            <a:r>
              <a:rPr lang="en-US" sz="2029" b="0" i="0" spc="-36" baseline="0" dirty="0">
                <a:latin typeface="CenturyGothic"/>
              </a:rPr>
              <a:t>a</a:t>
            </a:r>
            <a:r>
              <a:rPr lang="en-US" sz="2029" b="0" i="0" spc="-38" baseline="0" dirty="0">
                <a:latin typeface="CenturyGothic"/>
              </a:rPr>
              <a:t>n</a:t>
            </a:r>
            <a:r>
              <a:rPr lang="en-US" sz="2029" b="0" i="0" spc="0" baseline="0" dirty="0">
                <a:latin typeface="CenturyGothic"/>
              </a:rPr>
              <a:t>y</a:t>
            </a:r>
            <a:r>
              <a:rPr lang="en-US" sz="2029" b="0" i="0" spc="-38" baseline="0" dirty="0">
                <a:latin typeface="CenturyGothic"/>
              </a:rPr>
              <a:t>ch</a:t>
            </a:r>
            <a:r>
              <a:rPr lang="en-US" sz="2029" b="0" i="0" spc="-111" baseline="0" dirty="0">
                <a:latin typeface="CenturyGothic"/>
              </a:rPr>
              <a:t> </a:t>
            </a:r>
            <a:r>
              <a:rPr lang="en-US" sz="2029" b="0" i="0" spc="-38" baseline="0" dirty="0">
                <a:latin typeface="CenturyGothic"/>
              </a:rPr>
              <a:t>z</a:t>
            </a:r>
            <a:r>
              <a:rPr lang="en-US" sz="2029" b="0" i="0" spc="0" baseline="0" dirty="0">
                <a:latin typeface="CenturyGothic"/>
              </a:rPr>
              <a:t> </a:t>
            </a:r>
          </a:p>
        </p:txBody>
      </p:sp>
      <p:sp>
        <p:nvSpPr>
          <p:cNvPr id="153" name="Rectangle 153"/>
          <p:cNvSpPr/>
          <p:nvPr/>
        </p:nvSpPr>
        <p:spPr>
          <a:xfrm>
            <a:off x="6421120" y="4474238"/>
            <a:ext cx="2498707" cy="3642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27" b="0" i="0" spc="0" baseline="0" dirty="0">
                <a:latin typeface="CenturyGothic"/>
              </a:rPr>
              <a:t>m</a:t>
            </a:r>
            <a:r>
              <a:rPr lang="en-US" sz="2027" b="0" i="0" spc="-34" baseline="0" dirty="0">
                <a:latin typeface="CenturyGothic"/>
              </a:rPr>
              <a:t>a</a:t>
            </a:r>
            <a:r>
              <a:rPr lang="en-US" sz="2027" b="0" i="0" spc="-10" baseline="0" dirty="0">
                <a:latin typeface="CenturyGothic"/>
              </a:rPr>
              <a:t>r</a:t>
            </a:r>
            <a:r>
              <a:rPr lang="en-US" sz="2027" b="0" i="0" spc="0" baseline="0" dirty="0">
                <a:latin typeface="CenturyGothic"/>
              </a:rPr>
              <a:t>ket</a:t>
            </a:r>
            <a:r>
              <a:rPr lang="en-US" sz="2027" b="0" i="0" spc="-30" baseline="0" dirty="0">
                <a:latin typeface="CenturyGothic"/>
              </a:rPr>
              <a:t>i</a:t>
            </a:r>
            <a:r>
              <a:rPr lang="en-US" sz="2027" b="0" i="0" spc="-36" baseline="0" dirty="0">
                <a:latin typeface="CenturyGothic"/>
              </a:rPr>
              <a:t>n</a:t>
            </a:r>
            <a:r>
              <a:rPr lang="en-US" sz="2027" b="0" i="0" spc="-14" baseline="0" dirty="0">
                <a:latin typeface="CenturyGothic"/>
              </a:rPr>
              <a:t>g</a:t>
            </a:r>
            <a:r>
              <a:rPr lang="en-US" sz="2027" b="0" i="0" spc="0" baseline="0" dirty="0">
                <a:latin typeface="CenturyGothic"/>
              </a:rPr>
              <a:t>i</a:t>
            </a:r>
            <a:r>
              <a:rPr lang="en-US" sz="2027" b="0" i="0" spc="-42" baseline="0" dirty="0">
                <a:latin typeface="CenturyGothic"/>
              </a:rPr>
              <a:t>e</a:t>
            </a:r>
            <a:r>
              <a:rPr lang="en-US" sz="2027" b="0" i="0" spc="-26" baseline="0" dirty="0">
                <a:latin typeface="CenturyGothic"/>
              </a:rPr>
              <a:t>m</a:t>
            </a:r>
            <a:r>
              <a:rPr lang="en-US" sz="2027" b="0" i="0" spc="-261" baseline="0" dirty="0">
                <a:latin typeface="CenturyGothic"/>
              </a:rPr>
              <a:t> </a:t>
            </a:r>
            <a:r>
              <a:rPr lang="en-US" sz="2027" b="0" i="0" spc="0" baseline="0" dirty="0">
                <a:latin typeface="CenturyGothic"/>
              </a:rPr>
              <a:t>mody</a:t>
            </a:r>
          </a:p>
        </p:txBody>
      </p:sp>
      <p:sp>
        <p:nvSpPr>
          <p:cNvPr id="154" name="Rectangle 154"/>
          <p:cNvSpPr/>
          <p:nvPr/>
        </p:nvSpPr>
        <p:spPr>
          <a:xfrm>
            <a:off x="7593583" y="4913150"/>
            <a:ext cx="1933253" cy="3642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027" b="0" i="0" spc="0" baseline="0" dirty="0">
                <a:latin typeface="CenturyGothic"/>
              </a:rPr>
              <a:t>I</a:t>
            </a:r>
            <a:r>
              <a:rPr lang="en-US" sz="2027" b="0" i="0" spc="-36" baseline="0" dirty="0">
                <a:latin typeface="CenturyGothic"/>
              </a:rPr>
              <a:t> </a:t>
            </a:r>
            <a:r>
              <a:rPr lang="en-US" sz="2027" b="0" i="0" spc="-70" baseline="0" dirty="0">
                <a:latin typeface="CenturyGothic"/>
              </a:rPr>
              <a:t>W</a:t>
            </a:r>
            <a:r>
              <a:rPr lang="en-US" sz="2027" b="0" i="0" spc="0" baseline="0" dirty="0">
                <a:latin typeface="CenturyGothic"/>
              </a:rPr>
              <a:t>I</a:t>
            </a:r>
            <a:r>
              <a:rPr lang="en-US" sz="2027" b="0" i="0" spc="-36" baseline="0" dirty="0">
                <a:latin typeface="CenturyGothic"/>
              </a:rPr>
              <a:t>ELE</a:t>
            </a:r>
            <a:r>
              <a:rPr lang="en-US" sz="2027" b="0" i="0" spc="111" baseline="0" dirty="0">
                <a:latin typeface="CenturyGothic"/>
              </a:rPr>
              <a:t> </a:t>
            </a:r>
            <a:r>
              <a:rPr lang="en-US" sz="2027" b="0" i="0" spc="0" baseline="0" dirty="0">
                <a:latin typeface="CenturyGothic"/>
              </a:rPr>
              <a:t>INNYC</a:t>
            </a:r>
            <a:r>
              <a:rPr lang="en-US" sz="2027" b="0" i="0" spc="-34" baseline="0" dirty="0">
                <a:latin typeface="CenturyGothic"/>
              </a:rPr>
              <a:t>H</a:t>
            </a:r>
            <a:r>
              <a:rPr lang="en-US" sz="2027" b="0" i="0" spc="0" baseline="0" dirty="0">
                <a:latin typeface="CenturyGothic"/>
              </a:rPr>
              <a:t>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Freeform 155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" name="Freeform 15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" name="Freeform 157"/>
          <p:cNvSpPr/>
          <p:nvPr/>
        </p:nvSpPr>
        <p:spPr>
          <a:xfrm>
            <a:off x="0" y="314325"/>
            <a:ext cx="3019425" cy="1439291"/>
          </a:xfrm>
          <a:custGeom>
            <a:avLst/>
            <a:gdLst/>
            <a:ahLst/>
            <a:cxnLst/>
            <a:rect l="0" t="0" r="0" b="0"/>
            <a:pathLst>
              <a:path w="3019425" h="1439291">
                <a:moveTo>
                  <a:pt x="0" y="0"/>
                </a:moveTo>
                <a:lnTo>
                  <a:pt x="57702" y="7240"/>
                </a:lnTo>
                <a:cubicBezTo>
                  <a:pt x="114329" y="13970"/>
                  <a:pt x="170954" y="22987"/>
                  <a:pt x="227584" y="24131"/>
                </a:cubicBezTo>
                <a:cubicBezTo>
                  <a:pt x="353974" y="27559"/>
                  <a:pt x="481380" y="19685"/>
                  <a:pt x="606767" y="29719"/>
                </a:cubicBezTo>
                <a:cubicBezTo>
                  <a:pt x="713955" y="38735"/>
                  <a:pt x="822147" y="28575"/>
                  <a:pt x="929335" y="27559"/>
                </a:cubicBezTo>
                <a:cubicBezTo>
                  <a:pt x="1077975" y="26417"/>
                  <a:pt x="1227632" y="18543"/>
                  <a:pt x="1375283" y="28575"/>
                </a:cubicBezTo>
                <a:cubicBezTo>
                  <a:pt x="1509775" y="36449"/>
                  <a:pt x="1644269" y="38735"/>
                  <a:pt x="1776729" y="60072"/>
                </a:cubicBezTo>
                <a:cubicBezTo>
                  <a:pt x="1940560" y="71374"/>
                  <a:pt x="2103247" y="64643"/>
                  <a:pt x="2266060" y="57912"/>
                </a:cubicBezTo>
                <a:cubicBezTo>
                  <a:pt x="2366264" y="53341"/>
                  <a:pt x="2465323" y="38735"/>
                  <a:pt x="2554223" y="116333"/>
                </a:cubicBezTo>
                <a:cubicBezTo>
                  <a:pt x="2529967" y="134366"/>
                  <a:pt x="2500757" y="130937"/>
                  <a:pt x="2473451" y="136653"/>
                </a:cubicBezTo>
                <a:cubicBezTo>
                  <a:pt x="2424810" y="147829"/>
                  <a:pt x="2376297" y="159131"/>
                  <a:pt x="2330830" y="180467"/>
                </a:cubicBezTo>
                <a:cubicBezTo>
                  <a:pt x="2320670" y="185040"/>
                  <a:pt x="2311654" y="193929"/>
                  <a:pt x="2315591" y="208661"/>
                </a:cubicBezTo>
                <a:cubicBezTo>
                  <a:pt x="2318639" y="219837"/>
                  <a:pt x="2328798" y="219837"/>
                  <a:pt x="2336926" y="222123"/>
                </a:cubicBezTo>
                <a:cubicBezTo>
                  <a:pt x="2355088" y="228854"/>
                  <a:pt x="2377313" y="224410"/>
                  <a:pt x="2398522" y="248031"/>
                </a:cubicBezTo>
                <a:cubicBezTo>
                  <a:pt x="2317623" y="260350"/>
                  <a:pt x="2239772" y="236729"/>
                  <a:pt x="2171064" y="286259"/>
                </a:cubicBezTo>
                <a:cubicBezTo>
                  <a:pt x="2196338" y="311023"/>
                  <a:pt x="2224658" y="305309"/>
                  <a:pt x="2251964" y="309880"/>
                </a:cubicBezTo>
                <a:cubicBezTo>
                  <a:pt x="2280285" y="314325"/>
                  <a:pt x="2307589" y="322199"/>
                  <a:pt x="2335910" y="326772"/>
                </a:cubicBezTo>
                <a:cubicBezTo>
                  <a:pt x="2366264" y="332360"/>
                  <a:pt x="2396489" y="333503"/>
                  <a:pt x="2426842" y="339091"/>
                </a:cubicBezTo>
                <a:cubicBezTo>
                  <a:pt x="2452116" y="343662"/>
                  <a:pt x="2479420" y="335789"/>
                  <a:pt x="2509773" y="363855"/>
                </a:cubicBezTo>
                <a:cubicBezTo>
                  <a:pt x="2434970" y="384048"/>
                  <a:pt x="2367279" y="353696"/>
                  <a:pt x="2293366" y="374016"/>
                </a:cubicBezTo>
                <a:cubicBezTo>
                  <a:pt x="2336926" y="391922"/>
                  <a:pt x="2372232" y="386335"/>
                  <a:pt x="2405633" y="396495"/>
                </a:cubicBezTo>
                <a:cubicBezTo>
                  <a:pt x="2435986" y="406654"/>
                  <a:pt x="2472435" y="395352"/>
                  <a:pt x="2497708" y="425704"/>
                </a:cubicBezTo>
                <a:cubicBezTo>
                  <a:pt x="2516885" y="449327"/>
                  <a:pt x="2537079" y="452755"/>
                  <a:pt x="2562351" y="439166"/>
                </a:cubicBezTo>
                <a:cubicBezTo>
                  <a:pt x="2584576" y="426847"/>
                  <a:pt x="2608833" y="430277"/>
                  <a:pt x="2631185" y="442596"/>
                </a:cubicBezTo>
                <a:cubicBezTo>
                  <a:pt x="2639186" y="447041"/>
                  <a:pt x="2647314" y="452755"/>
                  <a:pt x="2647314" y="463931"/>
                </a:cubicBezTo>
                <a:cubicBezTo>
                  <a:pt x="2647314" y="479679"/>
                  <a:pt x="2637154" y="484252"/>
                  <a:pt x="2626105" y="486410"/>
                </a:cubicBezTo>
                <a:cubicBezTo>
                  <a:pt x="2615945" y="488697"/>
                  <a:pt x="2603880" y="490983"/>
                  <a:pt x="2593720" y="488697"/>
                </a:cubicBezTo>
                <a:cubicBezTo>
                  <a:pt x="2528951" y="476378"/>
                  <a:pt x="2465323" y="496571"/>
                  <a:pt x="2400554" y="494285"/>
                </a:cubicBezTo>
                <a:cubicBezTo>
                  <a:pt x="2603880" y="542672"/>
                  <a:pt x="2809113" y="526923"/>
                  <a:pt x="3019425" y="543815"/>
                </a:cubicBezTo>
                <a:cubicBezTo>
                  <a:pt x="2992120" y="577597"/>
                  <a:pt x="2956686" y="549403"/>
                  <a:pt x="2935477" y="574167"/>
                </a:cubicBezTo>
                <a:cubicBezTo>
                  <a:pt x="2955670" y="625984"/>
                  <a:pt x="2947670" y="654050"/>
                  <a:pt x="2907157" y="657479"/>
                </a:cubicBezTo>
                <a:cubicBezTo>
                  <a:pt x="2867786" y="660781"/>
                  <a:pt x="2825242" y="642874"/>
                  <a:pt x="2804032" y="704723"/>
                </a:cubicBezTo>
                <a:cubicBezTo>
                  <a:pt x="2797936" y="723773"/>
                  <a:pt x="2760598" y="718185"/>
                  <a:pt x="2737357" y="721615"/>
                </a:cubicBezTo>
                <a:cubicBezTo>
                  <a:pt x="2686811" y="729489"/>
                  <a:pt x="2633217" y="721615"/>
                  <a:pt x="2584576" y="746379"/>
                </a:cubicBezTo>
                <a:cubicBezTo>
                  <a:pt x="2565400" y="755270"/>
                  <a:pt x="2552319" y="762128"/>
                  <a:pt x="2562351" y="786766"/>
                </a:cubicBezTo>
                <a:cubicBezTo>
                  <a:pt x="2572511" y="812673"/>
                  <a:pt x="2559304" y="821691"/>
                  <a:pt x="2543175" y="831850"/>
                </a:cubicBezTo>
                <a:cubicBezTo>
                  <a:pt x="2530982" y="839724"/>
                  <a:pt x="2512822" y="837439"/>
                  <a:pt x="2502661" y="861060"/>
                </a:cubicBezTo>
                <a:cubicBezTo>
                  <a:pt x="2608833" y="857631"/>
                  <a:pt x="2712085" y="838581"/>
                  <a:pt x="2817241" y="856616"/>
                </a:cubicBezTo>
                <a:cubicBezTo>
                  <a:pt x="2701925" y="901573"/>
                  <a:pt x="2575560" y="899287"/>
                  <a:pt x="2462276" y="951104"/>
                </a:cubicBezTo>
                <a:cubicBezTo>
                  <a:pt x="2466339" y="969010"/>
                  <a:pt x="2492629" y="961136"/>
                  <a:pt x="2493645" y="988187"/>
                </a:cubicBezTo>
                <a:cubicBezTo>
                  <a:pt x="2433954" y="1016254"/>
                  <a:pt x="2362200" y="997204"/>
                  <a:pt x="2299461" y="1038734"/>
                </a:cubicBezTo>
                <a:cubicBezTo>
                  <a:pt x="2335910" y="1057910"/>
                  <a:pt x="2369185" y="1026415"/>
                  <a:pt x="2403601" y="1044448"/>
                </a:cubicBezTo>
                <a:cubicBezTo>
                  <a:pt x="2392552" y="1071372"/>
                  <a:pt x="1888998" y="1237870"/>
                  <a:pt x="1797939" y="1255904"/>
                </a:cubicBezTo>
                <a:cubicBezTo>
                  <a:pt x="1612900" y="1292987"/>
                  <a:pt x="1079995" y="1387475"/>
                  <a:pt x="933373" y="1408939"/>
                </a:cubicBezTo>
                <a:cubicBezTo>
                  <a:pt x="820127" y="1424686"/>
                  <a:pt x="707885" y="1437005"/>
                  <a:pt x="595642" y="1438148"/>
                </a:cubicBezTo>
                <a:cubicBezTo>
                  <a:pt x="467233" y="1439291"/>
                  <a:pt x="339813" y="1433577"/>
                  <a:pt x="211404" y="1429131"/>
                </a:cubicBezTo>
                <a:cubicBezTo>
                  <a:pt x="163372" y="1427480"/>
                  <a:pt x="115529" y="1424433"/>
                  <a:pt x="67877" y="1419860"/>
                </a:cubicBezTo>
                <a:lnTo>
                  <a:pt x="0" y="1410716"/>
                </a:lnTo>
                <a:close/>
              </a:path>
            </a:pathLst>
          </a:custGeom>
          <a:solidFill>
            <a:srgbClr val="4472C4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8" name="Picture 15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24800" y="838200"/>
            <a:ext cx="3495675" cy="3067050"/>
          </a:xfrm>
          <a:prstGeom prst="rect">
            <a:avLst/>
          </a:prstGeom>
          <a:noFill/>
          <a:extLst/>
        </p:spPr>
      </p:pic>
      <p:sp>
        <p:nvSpPr>
          <p:cNvPr id="159" name="Freeform 159">
            <a:hlinkClick r:id="rId3"/>
          </p:cNvPr>
          <p:cNvSpPr/>
          <p:nvPr/>
        </p:nvSpPr>
        <p:spPr>
          <a:xfrm>
            <a:off x="10076053" y="6436691"/>
            <a:ext cx="1866900" cy="9525"/>
          </a:xfrm>
          <a:custGeom>
            <a:avLst/>
            <a:gdLst/>
            <a:ahLst/>
            <a:cxnLst/>
            <a:rect l="0" t="0" r="0" b="0"/>
            <a:pathLst>
              <a:path w="1866900" h="9525">
                <a:moveTo>
                  <a:pt x="0" y="0"/>
                </a:moveTo>
                <a:lnTo>
                  <a:pt x="466725" y="0"/>
                </a:lnTo>
                <a:lnTo>
                  <a:pt x="933450" y="0"/>
                </a:lnTo>
                <a:lnTo>
                  <a:pt x="1400175" y="0"/>
                </a:lnTo>
                <a:lnTo>
                  <a:pt x="1866900" y="0"/>
                </a:lnTo>
                <a:lnTo>
                  <a:pt x="1866900" y="9525"/>
                </a:lnTo>
                <a:lnTo>
                  <a:pt x="1400175" y="9525"/>
                </a:lnTo>
                <a:lnTo>
                  <a:pt x="933450" y="9525"/>
                </a:lnTo>
                <a:lnTo>
                  <a:pt x="466725" y="9525"/>
                </a:lnTo>
                <a:lnTo>
                  <a:pt x="0" y="9525"/>
                </a:lnTo>
                <a:close/>
              </a:path>
            </a:pathLst>
          </a:custGeom>
          <a:solidFill>
            <a:srgbClr val="D2601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" name="Freeform 160">
            <a:hlinkClick r:id="rId3"/>
          </p:cNvPr>
          <p:cNvSpPr/>
          <p:nvPr/>
        </p:nvSpPr>
        <p:spPr>
          <a:xfrm>
            <a:off x="10076053" y="6560516"/>
            <a:ext cx="1028700" cy="9525"/>
          </a:xfrm>
          <a:custGeom>
            <a:avLst/>
            <a:gdLst/>
            <a:ahLst/>
            <a:cxnLst/>
            <a:rect l="0" t="0" r="0" b="0"/>
            <a:pathLst>
              <a:path w="1028700" h="9525">
                <a:moveTo>
                  <a:pt x="0" y="0"/>
                </a:moveTo>
                <a:lnTo>
                  <a:pt x="342900" y="0"/>
                </a:lnTo>
                <a:lnTo>
                  <a:pt x="685800" y="0"/>
                </a:lnTo>
                <a:lnTo>
                  <a:pt x="1028700" y="0"/>
                </a:lnTo>
                <a:lnTo>
                  <a:pt x="1028700" y="9525"/>
                </a:lnTo>
                <a:lnTo>
                  <a:pt x="685800" y="9525"/>
                </a:lnTo>
                <a:lnTo>
                  <a:pt x="342900" y="9525"/>
                </a:lnTo>
                <a:lnTo>
                  <a:pt x="0" y="9525"/>
                </a:lnTo>
                <a:close/>
              </a:path>
            </a:pathLst>
          </a:custGeom>
          <a:solidFill>
            <a:srgbClr val="D2601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" name="Rectangle 161"/>
          <p:cNvSpPr/>
          <p:nvPr/>
        </p:nvSpPr>
        <p:spPr>
          <a:xfrm>
            <a:off x="930275" y="538106"/>
            <a:ext cx="7062439" cy="75636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979" b="0" i="1" spc="-246" baseline="0" dirty="0">
                <a:latin typeface="Elephant-Italic"/>
              </a:rPr>
              <a:t>P</a:t>
            </a:r>
            <a:r>
              <a:rPr lang="en-US" sz="3979" b="0" i="1" spc="-23" baseline="0" dirty="0">
                <a:latin typeface="Elephant-Italic"/>
              </a:rPr>
              <a:t>o</a:t>
            </a:r>
            <a:r>
              <a:rPr lang="en-US" sz="3979" b="0" i="1" spc="0" baseline="0" dirty="0">
                <a:latin typeface="Elephant-Italic"/>
              </a:rPr>
              <a:t>tenc</a:t>
            </a:r>
            <a:r>
              <a:rPr lang="en-US" sz="3979" b="0" i="1" spc="-27" baseline="0" dirty="0">
                <a:latin typeface="Elephant-Italic"/>
              </a:rPr>
              <a:t>j</a:t>
            </a:r>
            <a:r>
              <a:rPr lang="en-US" sz="3979" b="0" i="1" spc="0" baseline="0" dirty="0">
                <a:latin typeface="Elephant-Italic"/>
              </a:rPr>
              <a:t>a</a:t>
            </a:r>
            <a:r>
              <a:rPr lang="en-US" sz="3979" b="0" i="1" spc="-43" baseline="0" dirty="0">
                <a:latin typeface="Elephant-Italic"/>
              </a:rPr>
              <a:t>l</a:t>
            </a:r>
            <a:r>
              <a:rPr lang="en-US" sz="3979" b="0" i="1" spc="0" baseline="0" dirty="0">
                <a:latin typeface="Elephant-Italic"/>
              </a:rPr>
              <a:t>n</a:t>
            </a:r>
            <a:r>
              <a:rPr lang="en-US" sz="3979" b="0" i="1" spc="1213" baseline="0" dirty="0">
                <a:latin typeface="Elephant-Italic"/>
              </a:rPr>
              <a:t>e</a:t>
            </a:r>
            <a:r>
              <a:rPr lang="en-US" sz="3979" b="0" i="1" spc="-11" baseline="0" dirty="0">
                <a:latin typeface="Elephant-Italic"/>
              </a:rPr>
              <a:t>m</a:t>
            </a:r>
            <a:r>
              <a:rPr lang="en-US" sz="3979" b="0" i="1" spc="0" baseline="0" dirty="0">
                <a:latin typeface="Elephant-Italic"/>
              </a:rPr>
              <a:t>ie</a:t>
            </a:r>
            <a:r>
              <a:rPr lang="en-US" sz="3979" b="0" i="1" spc="-19" baseline="0" dirty="0">
                <a:latin typeface="Elephant-Italic"/>
              </a:rPr>
              <a:t>j</a:t>
            </a:r>
            <a:r>
              <a:rPr lang="en-US" sz="3979" b="0" i="1" spc="0" baseline="0" dirty="0">
                <a:latin typeface="Elephant-Italic"/>
              </a:rPr>
              <a:t>sc</a:t>
            </a:r>
            <a:r>
              <a:rPr lang="en-US" sz="3979" b="0" i="1" spc="1049" baseline="0" dirty="0">
                <a:latin typeface="Elephant-Italic"/>
              </a:rPr>
              <a:t>a</a:t>
            </a:r>
            <a:r>
              <a:rPr lang="en-US" sz="3979" b="0" i="1" spc="-35" baseline="0" dirty="0">
                <a:latin typeface="Elephant-Italic"/>
              </a:rPr>
              <a:t>p</a:t>
            </a:r>
            <a:r>
              <a:rPr lang="en-US" sz="3979" b="0" i="1" spc="-175" baseline="0" dirty="0">
                <a:latin typeface="Elephant-Italic"/>
              </a:rPr>
              <a:t>r</a:t>
            </a:r>
            <a:r>
              <a:rPr lang="en-US" sz="3979" b="0" i="1" spc="0" baseline="0" dirty="0">
                <a:latin typeface="Elephant-Italic"/>
              </a:rPr>
              <a:t>acy...</a:t>
            </a:r>
          </a:p>
        </p:txBody>
      </p:sp>
      <p:sp>
        <p:nvSpPr>
          <p:cNvPr id="162" name="Rectangle 162"/>
          <p:cNvSpPr/>
          <p:nvPr/>
        </p:nvSpPr>
        <p:spPr>
          <a:xfrm>
            <a:off x="930275" y="1987692"/>
            <a:ext cx="3556026" cy="4997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777" b="0" i="0" spc="830" baseline="0" dirty="0">
                <a:latin typeface="ArialMT"/>
              </a:rPr>
              <a:t>•</a:t>
            </a:r>
            <a:r>
              <a:rPr lang="en-US" sz="2777" b="0" i="0" spc="0" baseline="0" dirty="0">
                <a:latin typeface="CenturyGothic"/>
              </a:rPr>
              <a:t>Z</a:t>
            </a:r>
            <a:r>
              <a:rPr lang="en-US" sz="2777" b="0" i="0" spc="-22" baseline="0" dirty="0">
                <a:latin typeface="CenturyGothic"/>
              </a:rPr>
              <a:t>a</a:t>
            </a:r>
            <a:r>
              <a:rPr lang="en-US" sz="2777" b="0" i="0" spc="0" baseline="0" dirty="0">
                <a:latin typeface="CenturyGothic"/>
              </a:rPr>
              <a:t>k</a:t>
            </a:r>
            <a:r>
              <a:rPr lang="en-US" sz="2777" b="0" i="0" spc="-83" baseline="0" dirty="0">
                <a:latin typeface="CenturyGothic"/>
              </a:rPr>
              <a:t>ł</a:t>
            </a:r>
            <a:r>
              <a:rPr lang="en-US" sz="2777" b="0" i="0" spc="-22" baseline="0" dirty="0">
                <a:latin typeface="CenturyGothic"/>
              </a:rPr>
              <a:t>a</a:t>
            </a:r>
            <a:r>
              <a:rPr lang="en-US" sz="2777" b="0" i="0" spc="-27" baseline="0" dirty="0">
                <a:latin typeface="CenturyGothic"/>
              </a:rPr>
              <a:t>d</a:t>
            </a:r>
            <a:r>
              <a:rPr lang="en-US" sz="2777" b="0" i="0" spc="1000" baseline="0" dirty="0">
                <a:latin typeface="CenturyGothic"/>
              </a:rPr>
              <a:t>y</a:t>
            </a:r>
            <a:r>
              <a:rPr lang="en-US" sz="2777" b="0" i="0" spc="0" baseline="0" dirty="0">
                <a:latin typeface="CenturyGothic"/>
              </a:rPr>
              <a:t>kr</a:t>
            </a:r>
            <a:r>
              <a:rPr lang="en-US" sz="2777" b="0" i="0" spc="-19" baseline="0" dirty="0">
                <a:latin typeface="CenturyGothic"/>
              </a:rPr>
              <a:t>a</a:t>
            </a:r>
            <a:r>
              <a:rPr lang="en-US" sz="2777" b="0" i="0" spc="0" baseline="0" dirty="0">
                <a:latin typeface="CenturyGothic"/>
              </a:rPr>
              <a:t>wieckie</a:t>
            </a:r>
          </a:p>
        </p:txBody>
      </p:sp>
      <p:sp>
        <p:nvSpPr>
          <p:cNvPr id="163" name="Rectangle 163"/>
          <p:cNvSpPr/>
          <p:nvPr/>
        </p:nvSpPr>
        <p:spPr>
          <a:xfrm>
            <a:off x="930275" y="2540777"/>
            <a:ext cx="5003929" cy="215934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777" b="0" i="0" spc="830" baseline="0" dirty="0">
                <a:latin typeface="ArialMT"/>
              </a:rPr>
              <a:t>•</a:t>
            </a:r>
            <a:r>
              <a:rPr lang="en-US" sz="2777" b="0" i="0" spc="-113" baseline="0" dirty="0">
                <a:latin typeface="CenturyGothic"/>
              </a:rPr>
              <a:t>W</a:t>
            </a:r>
            <a:r>
              <a:rPr lang="en-US" sz="2777" b="0" i="0" spc="-63" baseline="0" dirty="0">
                <a:latin typeface="CenturyGothic"/>
              </a:rPr>
              <a:t>y</a:t>
            </a:r>
            <a:r>
              <a:rPr lang="en-US" sz="2777" b="0" i="0" spc="-116" baseline="0" dirty="0">
                <a:latin typeface="CenturyGothic"/>
              </a:rPr>
              <a:t>t</a:t>
            </a:r>
            <a:r>
              <a:rPr lang="en-US" sz="2777" b="0" i="0" spc="0" baseline="0" dirty="0">
                <a:latin typeface="CenturyGothic"/>
              </a:rPr>
              <a:t>w</a:t>
            </a:r>
            <a:r>
              <a:rPr lang="en-US" sz="2777" b="0" i="0" spc="-19" baseline="0" dirty="0">
                <a:latin typeface="CenturyGothic"/>
              </a:rPr>
              <a:t>ó</a:t>
            </a:r>
            <a:r>
              <a:rPr lang="en-US" sz="2777" b="0" i="0" spc="-11" baseline="0" dirty="0">
                <a:latin typeface="CenturyGothic"/>
              </a:rPr>
              <a:t>r</a:t>
            </a:r>
            <a:r>
              <a:rPr lang="en-US" sz="2777" b="0" i="0" spc="0" baseline="0" dirty="0">
                <a:latin typeface="CenturyGothic"/>
              </a:rPr>
              <a:t>ni</a:t>
            </a:r>
            <a:r>
              <a:rPr lang="en-US" sz="2777" b="0" i="0" spc="1061" baseline="0" dirty="0">
                <a:latin typeface="CenturyGothic"/>
              </a:rPr>
              <a:t>e</a:t>
            </a:r>
            <a:r>
              <a:rPr lang="en-US" sz="2777" b="0" i="0" spc="-19" baseline="0" dirty="0">
                <a:latin typeface="CenturyGothic"/>
              </a:rPr>
              <a:t>o</a:t>
            </a:r>
            <a:r>
              <a:rPr lang="en-US" sz="2777" b="0" i="0" spc="-27" baseline="0" dirty="0">
                <a:latin typeface="CenturyGothic"/>
              </a:rPr>
              <a:t>d</a:t>
            </a:r>
            <a:r>
              <a:rPr lang="en-US" sz="2777" b="0" i="0" spc="0" baseline="0" dirty="0">
                <a:latin typeface="CenturyGothic"/>
              </a:rPr>
              <a:t>zieży</a:t>
            </a:r>
          </a:p>
          <a:p>
            <a:pPr marL="0">
              <a:lnSpc>
                <a:spcPts val="4354"/>
              </a:lnSpc>
            </a:pPr>
            <a:r>
              <a:rPr lang="en-US" sz="2779" b="0" i="0" spc="829" baseline="0" dirty="0">
                <a:latin typeface="ArialMT"/>
              </a:rPr>
              <a:t>•</a:t>
            </a:r>
            <a:r>
              <a:rPr lang="en-US" sz="2779" b="0" i="0" spc="0" baseline="0" dirty="0">
                <a:latin typeface="CenturyGothic"/>
              </a:rPr>
              <a:t>Prze</a:t>
            </a:r>
            <a:r>
              <a:rPr lang="en-US" sz="2779" b="0" i="0" spc="-36" baseline="0" dirty="0">
                <a:latin typeface="CenturyGothic"/>
              </a:rPr>
              <a:t>d</a:t>
            </a:r>
            <a:r>
              <a:rPr lang="en-US" sz="2779" b="0" i="0" spc="-27" baseline="0" dirty="0">
                <a:latin typeface="CenturyGothic"/>
              </a:rPr>
              <a:t>s</a:t>
            </a:r>
            <a:r>
              <a:rPr lang="en-US" sz="2779" b="0" i="0" spc="0" baseline="0" dirty="0">
                <a:latin typeface="CenturyGothic"/>
              </a:rPr>
              <a:t>ię</a:t>
            </a:r>
            <a:r>
              <a:rPr lang="en-US" sz="2779" b="0" i="0" spc="-27" baseline="0" dirty="0">
                <a:latin typeface="CenturyGothic"/>
              </a:rPr>
              <a:t>b</a:t>
            </a:r>
            <a:r>
              <a:rPr lang="en-US" sz="2779" b="0" i="0" spc="0" baseline="0" dirty="0">
                <a:latin typeface="CenturyGothic"/>
              </a:rPr>
              <a:t>i</a:t>
            </a:r>
            <a:r>
              <a:rPr lang="en-US" sz="2779" b="0" i="0" spc="-22" baseline="0" dirty="0">
                <a:latin typeface="CenturyGothic"/>
              </a:rPr>
              <a:t>o</a:t>
            </a:r>
            <a:r>
              <a:rPr lang="en-US" sz="2779" b="0" i="0" spc="-11" baseline="0" dirty="0">
                <a:latin typeface="CenturyGothic"/>
              </a:rPr>
              <a:t>r</a:t>
            </a:r>
            <a:r>
              <a:rPr lang="en-US" sz="2779" b="0" i="0" spc="-116" baseline="0" dirty="0">
                <a:latin typeface="CenturyGothic"/>
              </a:rPr>
              <a:t>t</a:t>
            </a:r>
            <a:r>
              <a:rPr lang="en-US" sz="2779" b="0" i="0" spc="-27" baseline="0" dirty="0">
                <a:latin typeface="CenturyGothic"/>
              </a:rPr>
              <a:t>s</a:t>
            </a:r>
            <a:r>
              <a:rPr lang="en-US" sz="2779" b="0" i="0" spc="0" baseline="0" dirty="0">
                <a:latin typeface="CenturyGothic"/>
              </a:rPr>
              <a:t>w</a:t>
            </a:r>
            <a:r>
              <a:rPr lang="en-US" sz="2779" b="0" i="0" spc="1049" baseline="0" dirty="0">
                <a:latin typeface="CenturyGothic"/>
              </a:rPr>
              <a:t>a</a:t>
            </a:r>
            <a:r>
              <a:rPr lang="en-US" sz="2779" b="0" i="0" spc="-19" baseline="0" dirty="0">
                <a:latin typeface="CenturyGothic"/>
              </a:rPr>
              <a:t>o</a:t>
            </a:r>
            <a:r>
              <a:rPr lang="en-US" sz="2779" b="0" i="0" spc="-27" baseline="0" dirty="0">
                <a:latin typeface="CenturyGothic"/>
              </a:rPr>
              <a:t>d</a:t>
            </a:r>
            <a:r>
              <a:rPr lang="en-US" sz="2779" b="0" i="0" spc="0" baseline="0" dirty="0">
                <a:latin typeface="CenturyGothic"/>
              </a:rPr>
              <a:t>zież</a:t>
            </a:r>
            <a:r>
              <a:rPr lang="en-US" sz="2779" b="0" i="0" spc="-19" baseline="0" dirty="0">
                <a:latin typeface="CenturyGothic"/>
              </a:rPr>
              <a:t>o</a:t>
            </a:r>
            <a:r>
              <a:rPr lang="en-US" sz="2779" b="0" i="0" spc="0" baseline="0" dirty="0">
                <a:latin typeface="CenturyGothic"/>
              </a:rPr>
              <a:t>we</a:t>
            </a:r>
          </a:p>
          <a:p>
            <a:pPr marL="0">
              <a:lnSpc>
                <a:spcPts val="4357"/>
              </a:lnSpc>
            </a:pPr>
            <a:r>
              <a:rPr lang="en-US" sz="2777" b="0" i="0" spc="830" baseline="0" dirty="0">
                <a:latin typeface="ArialMT"/>
              </a:rPr>
              <a:t>•</a:t>
            </a:r>
            <a:r>
              <a:rPr lang="en-US" sz="2777" b="0" i="0" spc="-113" baseline="0" dirty="0">
                <a:latin typeface="CenturyGothic"/>
              </a:rPr>
              <a:t>W</a:t>
            </a:r>
            <a:r>
              <a:rPr lang="en-US" sz="2777" b="0" i="0" spc="-83" baseline="0" dirty="0">
                <a:latin typeface="CenturyGothic"/>
              </a:rPr>
              <a:t>ł</a:t>
            </a:r>
            <a:r>
              <a:rPr lang="en-US" sz="2777" b="0" i="0" spc="-22" baseline="0" dirty="0">
                <a:latin typeface="CenturyGothic"/>
              </a:rPr>
              <a:t>a</a:t>
            </a:r>
            <a:r>
              <a:rPr lang="en-US" sz="2777" b="0" i="0" spc="-27" baseline="0" dirty="0">
                <a:latin typeface="CenturyGothic"/>
              </a:rPr>
              <a:t>s</a:t>
            </a:r>
            <a:r>
              <a:rPr lang="en-US" sz="2777" b="0" i="0" spc="0" baseline="0" dirty="0">
                <a:latin typeface="CenturyGothic"/>
              </a:rPr>
              <a:t>n</a:t>
            </a:r>
            <a:r>
              <a:rPr lang="en-US" sz="2777" b="0" i="0" spc="1069" baseline="0" dirty="0">
                <a:latin typeface="CenturyGothic"/>
              </a:rPr>
              <a:t>y</a:t>
            </a:r>
            <a:r>
              <a:rPr lang="en-US" sz="2777" b="0" i="0" spc="0" baseline="0" dirty="0">
                <a:latin typeface="CenturyGothic"/>
              </a:rPr>
              <a:t>z</a:t>
            </a:r>
            <a:r>
              <a:rPr lang="en-US" sz="2777" b="0" i="0" spc="-19" baseline="0" dirty="0">
                <a:latin typeface="CenturyGothic"/>
              </a:rPr>
              <a:t>a</a:t>
            </a:r>
            <a:r>
              <a:rPr lang="en-US" sz="2777" b="0" i="0" spc="0" baseline="0" dirty="0">
                <a:latin typeface="CenturyGothic"/>
              </a:rPr>
              <a:t>k</a:t>
            </a:r>
            <a:r>
              <a:rPr lang="en-US" sz="2777" b="0" i="0" spc="-83" baseline="0" dirty="0">
                <a:latin typeface="CenturyGothic"/>
              </a:rPr>
              <a:t>ł</a:t>
            </a:r>
            <a:r>
              <a:rPr lang="en-US" sz="2777" b="0" i="0" spc="-19" baseline="0" dirty="0">
                <a:latin typeface="CenturyGothic"/>
              </a:rPr>
              <a:t>a</a:t>
            </a:r>
            <a:r>
              <a:rPr lang="en-US" sz="2777" b="0" i="0" spc="952" baseline="0" dirty="0">
                <a:latin typeface="CenturyGothic"/>
              </a:rPr>
              <a:t>d</a:t>
            </a:r>
            <a:r>
              <a:rPr lang="en-US" sz="2777" b="0" i="0" spc="0" baseline="0" dirty="0">
                <a:latin typeface="CenturyGothic"/>
              </a:rPr>
              <a:t>k</a:t>
            </a:r>
            <a:r>
              <a:rPr lang="en-US" sz="2777" b="0" i="0" spc="-11" baseline="0" dirty="0">
                <a:latin typeface="CenturyGothic"/>
              </a:rPr>
              <a:t>r</a:t>
            </a:r>
            <a:r>
              <a:rPr lang="en-US" sz="2777" b="0" i="0" spc="-19" baseline="0" dirty="0">
                <a:latin typeface="CenturyGothic"/>
              </a:rPr>
              <a:t>a</a:t>
            </a:r>
            <a:r>
              <a:rPr lang="en-US" sz="2777" b="0" i="0" spc="0" baseline="0" dirty="0">
                <a:latin typeface="CenturyGothic"/>
              </a:rPr>
              <a:t>wiecki</a:t>
            </a:r>
          </a:p>
          <a:p>
            <a:pPr marL="0">
              <a:lnSpc>
                <a:spcPts val="4355"/>
              </a:lnSpc>
            </a:pPr>
            <a:r>
              <a:rPr lang="en-US" sz="2779" b="0" i="0" spc="829" baseline="0" dirty="0">
                <a:latin typeface="ArialMT"/>
              </a:rPr>
              <a:t>•</a:t>
            </a:r>
            <a:r>
              <a:rPr lang="en-US" sz="2779" b="0" i="0" spc="-58" baseline="0" dirty="0">
                <a:latin typeface="CenturyGothic"/>
              </a:rPr>
              <a:t>T</a:t>
            </a:r>
            <a:r>
              <a:rPr lang="en-US" sz="2779" b="0" i="0" spc="0" baseline="0" dirty="0">
                <a:latin typeface="CenturyGothic"/>
              </a:rPr>
              <a:t>e</a:t>
            </a:r>
            <a:r>
              <a:rPr lang="en-US" sz="2779" b="0" i="0" spc="-30" baseline="0" dirty="0">
                <a:latin typeface="CenturyGothic"/>
              </a:rPr>
              <a:t>a</a:t>
            </a:r>
            <a:r>
              <a:rPr lang="en-US" sz="2779" b="0" i="0" spc="-116" baseline="0" dirty="0">
                <a:latin typeface="CenturyGothic"/>
              </a:rPr>
              <a:t>t</a:t>
            </a:r>
            <a:r>
              <a:rPr lang="en-US" sz="2779" b="0" i="0" spc="-11" baseline="0" dirty="0">
                <a:latin typeface="CenturyGothic"/>
              </a:rPr>
              <a:t>r</a:t>
            </a:r>
            <a:r>
              <a:rPr lang="en-US" sz="2779" b="0" i="0" spc="0" baseline="0" dirty="0">
                <a:latin typeface="CenturyGothic"/>
              </a:rPr>
              <a:t>y</a:t>
            </a:r>
            <a:r>
              <a:rPr lang="en-US" sz="2779" b="0" i="0" spc="-94" baseline="0" dirty="0">
                <a:latin typeface="CenturyGothic"/>
              </a:rPr>
              <a:t>,</a:t>
            </a:r>
            <a:r>
              <a:rPr lang="en-US" sz="2779" b="0" i="0" spc="0" baseline="0" dirty="0">
                <a:latin typeface="CenturyGothic"/>
              </a:rPr>
              <a:t>Dom</a:t>
            </a:r>
            <a:r>
              <a:rPr lang="en-US" sz="2779" b="0" i="0" spc="1079" baseline="0" dirty="0">
                <a:latin typeface="CenturyGothic"/>
              </a:rPr>
              <a:t>y</a:t>
            </a:r>
            <a:r>
              <a:rPr lang="en-US" sz="2779" b="0" i="0" spc="0" baseline="0" dirty="0">
                <a:latin typeface="CenturyGothic"/>
              </a:rPr>
              <a:t>kul</a:t>
            </a:r>
            <a:r>
              <a:rPr lang="en-US" sz="2779" b="0" i="0" spc="-113" baseline="0" dirty="0">
                <a:latin typeface="CenturyGothic"/>
              </a:rPr>
              <a:t>t</a:t>
            </a:r>
            <a:r>
              <a:rPr lang="en-US" sz="2779" b="0" i="0" spc="0" baseline="0" dirty="0">
                <a:latin typeface="CenturyGothic"/>
              </a:rPr>
              <a:t>ury</a:t>
            </a:r>
          </a:p>
        </p:txBody>
      </p:sp>
      <p:sp>
        <p:nvSpPr>
          <p:cNvPr id="164" name="Rectangle 164"/>
          <p:cNvSpPr/>
          <p:nvPr/>
        </p:nvSpPr>
        <p:spPr>
          <a:xfrm>
            <a:off x="930275" y="4753752"/>
            <a:ext cx="7632432" cy="4997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777" b="0" i="0" spc="830" baseline="0" dirty="0">
                <a:latin typeface="ArialMT"/>
              </a:rPr>
              <a:t>•</a:t>
            </a:r>
            <a:r>
              <a:rPr lang="en-US" sz="2777" b="0" i="0" spc="-74" baseline="0" dirty="0">
                <a:latin typeface="CenturyGothic"/>
              </a:rPr>
              <a:t>M</a:t>
            </a:r>
            <a:r>
              <a:rPr lang="en-US" sz="2777" b="0" i="0" spc="0" baseline="0" dirty="0">
                <a:latin typeface="CenturyGothic"/>
              </a:rPr>
              <a:t>e</a:t>
            </a:r>
            <a:r>
              <a:rPr lang="en-US" sz="2777" b="0" i="0" spc="-33" baseline="0" dirty="0">
                <a:latin typeface="CenturyGothic"/>
              </a:rPr>
              <a:t>d</a:t>
            </a:r>
            <a:r>
              <a:rPr lang="en-US" sz="2777" b="0" i="0" spc="0" baseline="0" dirty="0">
                <a:latin typeface="CenturyGothic"/>
              </a:rPr>
              <a:t>i</a:t>
            </a:r>
            <a:r>
              <a:rPr lang="en-US" sz="2777" b="0" i="0" spc="-22" baseline="0" dirty="0">
                <a:latin typeface="CenturyGothic"/>
              </a:rPr>
              <a:t>a</a:t>
            </a:r>
            <a:r>
              <a:rPr lang="en-US" sz="2777" b="0" i="0" spc="127" baseline="0" dirty="0">
                <a:latin typeface="CenturyGothic"/>
              </a:rPr>
              <a:t> </a:t>
            </a:r>
            <a:r>
              <a:rPr lang="en-US" sz="2777" b="0" i="0" spc="119" baseline="0" dirty="0">
                <a:latin typeface="CenturyGothic"/>
              </a:rPr>
              <a:t>I</a:t>
            </a:r>
            <a:r>
              <a:rPr lang="en-US" sz="2777" b="0" i="0" spc="-80" baseline="0" dirty="0">
                <a:latin typeface="CenturyGothic"/>
              </a:rPr>
              <a:t> </a:t>
            </a:r>
            <a:r>
              <a:rPr lang="en-US" sz="2777" b="0" i="0" spc="-19" baseline="0" dirty="0">
                <a:latin typeface="CenturyGothic"/>
              </a:rPr>
              <a:t>a</a:t>
            </a:r>
            <a:r>
              <a:rPr lang="en-US" sz="2777" b="0" i="0" spc="0" baseline="0" dirty="0">
                <a:latin typeface="CenturyGothic"/>
              </a:rPr>
              <a:t>genc</a:t>
            </a:r>
            <a:r>
              <a:rPr lang="en-US" sz="2777" b="0" i="0" spc="-33" baseline="0" dirty="0">
                <a:latin typeface="CenturyGothic"/>
              </a:rPr>
              <a:t>j</a:t>
            </a:r>
            <a:r>
              <a:rPr lang="en-US" sz="2777" b="0" i="0" spc="969" baseline="0" dirty="0">
                <a:latin typeface="CenturyGothic"/>
              </a:rPr>
              <a:t>e</a:t>
            </a:r>
            <a:r>
              <a:rPr lang="en-US" sz="2777" b="0" i="0" spc="0" baseline="0" dirty="0">
                <a:latin typeface="CenturyGothic"/>
              </a:rPr>
              <a:t>f</a:t>
            </a:r>
            <a:r>
              <a:rPr lang="en-US" sz="2777" b="0" i="0" spc="-16" baseline="0" dirty="0">
                <a:latin typeface="CenturyGothic"/>
              </a:rPr>
              <a:t>o</a:t>
            </a:r>
            <a:r>
              <a:rPr lang="en-US" sz="2777" b="0" i="0" spc="-116" baseline="0" dirty="0">
                <a:latin typeface="CenturyGothic"/>
              </a:rPr>
              <a:t>t</a:t>
            </a:r>
            <a:r>
              <a:rPr lang="en-US" sz="2777" b="0" i="0" spc="-16" baseline="0" dirty="0">
                <a:latin typeface="CenturyGothic"/>
              </a:rPr>
              <a:t>o</a:t>
            </a:r>
            <a:r>
              <a:rPr lang="en-US" sz="2777" b="0" i="0" spc="0" baseline="0" dirty="0">
                <a:latin typeface="CenturyGothic"/>
              </a:rPr>
              <a:t>gr</a:t>
            </a:r>
            <a:r>
              <a:rPr lang="en-US" sz="2777" b="0" i="0" spc="-22" baseline="0" dirty="0">
                <a:latin typeface="CenturyGothic"/>
              </a:rPr>
              <a:t>a</a:t>
            </a:r>
            <a:r>
              <a:rPr lang="en-US" sz="2777" b="0" i="0" spc="0" baseline="0" dirty="0">
                <a:latin typeface="CenturyGothic"/>
              </a:rPr>
              <a:t>ficzne</a:t>
            </a:r>
            <a:r>
              <a:rPr lang="en-US" sz="2777" b="0" i="0" spc="-49" baseline="0" dirty="0">
                <a:latin typeface="CenturyGothic"/>
              </a:rPr>
              <a:t>(</a:t>
            </a:r>
            <a:r>
              <a:rPr lang="en-US" sz="2777" b="0" i="0" spc="-38" baseline="0" dirty="0">
                <a:latin typeface="CenturyGothic"/>
              </a:rPr>
              <a:t>j</a:t>
            </a:r>
            <a:r>
              <a:rPr lang="en-US" sz="2777" b="0" i="0" spc="-19" baseline="0" dirty="0">
                <a:latin typeface="CenturyGothic"/>
              </a:rPr>
              <a:t>a</a:t>
            </a:r>
            <a:r>
              <a:rPr lang="en-US" sz="2777" b="0" i="0" spc="0" baseline="0" dirty="0">
                <a:latin typeface="CenturyGothic"/>
              </a:rPr>
              <a:t>k</a:t>
            </a:r>
            <a:r>
              <a:rPr lang="en-US" sz="2777" b="0" i="0" spc="1111" baseline="0" dirty="0">
                <a:latin typeface="CenturyGothic"/>
              </a:rPr>
              <a:t>o</a:t>
            </a:r>
            <a:r>
              <a:rPr lang="en-US" sz="2777" b="0" i="0" spc="-27" baseline="0" dirty="0">
                <a:latin typeface="CenturyGothic"/>
              </a:rPr>
              <a:t>s</a:t>
            </a:r>
            <a:r>
              <a:rPr lang="en-US" sz="2777" b="0" i="0" spc="-116" baseline="0" dirty="0">
                <a:latin typeface="CenturyGothic"/>
              </a:rPr>
              <a:t>t</a:t>
            </a:r>
            <a:r>
              <a:rPr lang="en-US" sz="2777" b="0" i="0" spc="-63" baseline="0" dirty="0">
                <a:latin typeface="CenturyGothic"/>
              </a:rPr>
              <a:t>y</a:t>
            </a:r>
            <a:r>
              <a:rPr lang="en-US" sz="2777" b="0" i="0" spc="0" baseline="0" dirty="0">
                <a:latin typeface="CenturyGothic"/>
              </a:rPr>
              <a:t>li</a:t>
            </a:r>
            <a:r>
              <a:rPr lang="en-US" sz="2777" b="0" i="0" spc="-27" baseline="0" dirty="0">
                <a:latin typeface="CenturyGothic"/>
              </a:rPr>
              <a:t>s</a:t>
            </a:r>
            <a:r>
              <a:rPr lang="en-US" sz="2777" b="0" i="0" spc="-116" baseline="0" dirty="0">
                <a:latin typeface="CenturyGothic"/>
              </a:rPr>
              <a:t>t</a:t>
            </a:r>
            <a:r>
              <a:rPr lang="en-US" sz="2777" b="0" i="0" spc="0" baseline="0" dirty="0">
                <a:latin typeface="CenturyGothic"/>
              </a:rPr>
              <a:t>a)</a:t>
            </a:r>
          </a:p>
        </p:txBody>
      </p:sp>
      <p:sp>
        <p:nvSpPr>
          <p:cNvPr id="165" name="Rectangle 165"/>
          <p:cNvSpPr/>
          <p:nvPr/>
        </p:nvSpPr>
        <p:spPr>
          <a:xfrm>
            <a:off x="10083800" y="6185075"/>
            <a:ext cx="1865236" cy="39690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827" b="0" i="0" spc="0" baseline="0" dirty="0">
                <a:latin typeface="CenturyGothic"/>
              </a:rPr>
              <a:t>G</a:t>
            </a:r>
            <a:r>
              <a:rPr lang="en-US" sz="827" b="0" i="0" spc="-23" baseline="0" dirty="0">
                <a:latin typeface="CenturyGothic"/>
              </a:rPr>
              <a:t>r</a:t>
            </a:r>
            <a:r>
              <a:rPr lang="en-US" sz="827" b="0" i="0" spc="0" baseline="0" dirty="0">
                <a:latin typeface="CenturyGothic"/>
              </a:rPr>
              <a:t>a</a:t>
            </a:r>
            <a:r>
              <a:rPr lang="en-US" sz="827" b="0" i="0" spc="-34" baseline="0" dirty="0">
                <a:latin typeface="CenturyGothic"/>
              </a:rPr>
              <a:t>f</a:t>
            </a:r>
            <a:r>
              <a:rPr lang="en-US" sz="827" b="0" i="0" spc="-15" baseline="0" dirty="0">
                <a:latin typeface="CenturyGothic"/>
              </a:rPr>
              <a:t>i</a:t>
            </a:r>
            <a:r>
              <a:rPr lang="en-US" sz="827" b="0" i="0" spc="-38" baseline="0" dirty="0">
                <a:latin typeface="CenturyGothic"/>
              </a:rPr>
              <a:t>k</a:t>
            </a:r>
            <a:r>
              <a:rPr lang="en-US" sz="827" b="0" i="0" spc="0" baseline="0" dirty="0">
                <a:latin typeface="CenturyGothic"/>
              </a:rPr>
              <a:t>a:</a:t>
            </a:r>
          </a:p>
          <a:p>
            <a:pPr marL="0">
              <a:lnSpc>
                <a:spcPts val="976"/>
              </a:lnSpc>
            </a:pPr>
            <a:r>
              <a:rPr lang="en-US" sz="825" b="0" i="0" spc="0" baseline="0" dirty="0">
                <a:solidFill>
                  <a:srgbClr val="D26012"/>
                </a:solidFill>
                <a:latin typeface="CenturyGothic"/>
                <a:hlinkClick r:id="rId3"/>
              </a:rPr>
              <a:t>http</a:t>
            </a:r>
            <a:r>
              <a:rPr lang="en-US" sz="825" b="0" i="0" spc="-19" baseline="0" dirty="0">
                <a:solidFill>
                  <a:srgbClr val="D26012"/>
                </a:solidFill>
                <a:latin typeface="CenturyGothic"/>
                <a:hlinkClick r:id="rId3"/>
              </a:rPr>
              <a:t>s</a:t>
            </a:r>
            <a:r>
              <a:rPr lang="en-US" sz="825" b="0" i="0" spc="0" baseline="0" dirty="0">
                <a:solidFill>
                  <a:srgbClr val="D26012"/>
                </a:solidFill>
                <a:latin typeface="CenturyGothic"/>
                <a:hlinkClick r:id="rId3"/>
              </a:rPr>
              <a:t>://p</a:t>
            </a:r>
            <a:r>
              <a:rPr lang="en-US" sz="825" b="0" i="0" spc="-14" baseline="0" dirty="0">
                <a:solidFill>
                  <a:srgbClr val="D26012"/>
                </a:solidFill>
                <a:latin typeface="CenturyGothic"/>
                <a:hlinkClick r:id="rId3"/>
              </a:rPr>
              <a:t>l</a:t>
            </a:r>
            <a:r>
              <a:rPr lang="en-US" sz="825" b="0" i="0" spc="0" baseline="0" dirty="0">
                <a:solidFill>
                  <a:srgbClr val="D26012"/>
                </a:solidFill>
                <a:latin typeface="CenturyGothic"/>
                <a:hlinkClick r:id="rId3"/>
              </a:rPr>
              <a:t>.</a:t>
            </a:r>
            <a:r>
              <a:rPr lang="en-US" sz="825" b="0" i="0" spc="-37" baseline="0" dirty="0">
                <a:solidFill>
                  <a:srgbClr val="D26012"/>
                </a:solidFill>
                <a:latin typeface="CenturyGothic"/>
                <a:hlinkClick r:id="rId3"/>
              </a:rPr>
              <a:t>d</a:t>
            </a:r>
            <a:r>
              <a:rPr lang="en-US" sz="825" b="0" i="0" spc="0" baseline="0" dirty="0">
                <a:solidFill>
                  <a:srgbClr val="D26012"/>
                </a:solidFill>
                <a:latin typeface="CenturyGothic"/>
                <a:hlinkClick r:id="rId3"/>
              </a:rPr>
              <a:t>ep</a:t>
            </a:r>
            <a:r>
              <a:rPr lang="en-US" sz="825" b="0" i="0" spc="-13" baseline="0" dirty="0">
                <a:solidFill>
                  <a:srgbClr val="D26012"/>
                </a:solidFill>
                <a:latin typeface="CenturyGothic"/>
                <a:hlinkClick r:id="rId3"/>
              </a:rPr>
              <a:t>o</a:t>
            </a:r>
            <a:r>
              <a:rPr lang="en-US" sz="825" b="0" i="0" spc="-19" baseline="0" dirty="0">
                <a:solidFill>
                  <a:srgbClr val="D26012"/>
                </a:solidFill>
                <a:latin typeface="CenturyGothic"/>
                <a:hlinkClick r:id="rId3"/>
              </a:rPr>
              <a:t>s</a:t>
            </a:r>
            <a:r>
              <a:rPr lang="en-US" sz="825" b="0" i="0" spc="-14" baseline="0" dirty="0">
                <a:solidFill>
                  <a:srgbClr val="D26012"/>
                </a:solidFill>
                <a:latin typeface="CenturyGothic"/>
                <a:hlinkClick r:id="rId3"/>
              </a:rPr>
              <a:t>i</a:t>
            </a:r>
            <a:r>
              <a:rPr lang="en-US" sz="825" b="0" i="0" spc="0" baseline="0" dirty="0">
                <a:solidFill>
                  <a:srgbClr val="D26012"/>
                </a:solidFill>
                <a:latin typeface="CenturyGothic"/>
                <a:hlinkClick r:id="rId3"/>
              </a:rPr>
              <a:t>t</a:t>
            </a:r>
            <a:r>
              <a:rPr lang="en-US" sz="825" b="0" i="0" spc="-35" baseline="0" dirty="0">
                <a:solidFill>
                  <a:srgbClr val="D26012"/>
                </a:solidFill>
                <a:latin typeface="CenturyGothic"/>
                <a:hlinkClick r:id="rId3"/>
              </a:rPr>
              <a:t>p</a:t>
            </a:r>
            <a:r>
              <a:rPr lang="en-US" sz="825" b="0" i="0" spc="0" baseline="0" dirty="0">
                <a:solidFill>
                  <a:srgbClr val="D26012"/>
                </a:solidFill>
                <a:latin typeface="CenturyGothic"/>
                <a:hlinkClick r:id="rId3"/>
              </a:rPr>
              <a:t>h</a:t>
            </a:r>
            <a:r>
              <a:rPr lang="en-US" sz="825" b="0" i="0" spc="-13" baseline="0" dirty="0">
                <a:solidFill>
                  <a:srgbClr val="D26012"/>
                </a:solidFill>
                <a:latin typeface="CenturyGothic"/>
                <a:hlinkClick r:id="rId3"/>
              </a:rPr>
              <a:t>o</a:t>
            </a:r>
            <a:r>
              <a:rPr lang="en-US" sz="825" b="0" i="0" spc="-54" baseline="0" dirty="0">
                <a:solidFill>
                  <a:srgbClr val="D26012"/>
                </a:solidFill>
                <a:latin typeface="CenturyGothic"/>
                <a:hlinkClick r:id="rId3"/>
              </a:rPr>
              <a:t>t</a:t>
            </a:r>
            <a:r>
              <a:rPr lang="en-US" sz="825" b="0" i="0" spc="-13" baseline="0" dirty="0">
                <a:solidFill>
                  <a:srgbClr val="D26012"/>
                </a:solidFill>
                <a:latin typeface="CenturyGothic"/>
                <a:hlinkClick r:id="rId3"/>
              </a:rPr>
              <a:t>o</a:t>
            </a:r>
            <a:r>
              <a:rPr lang="en-US" sz="825" b="0" i="0" spc="-19" baseline="0" dirty="0">
                <a:solidFill>
                  <a:srgbClr val="D26012"/>
                </a:solidFill>
                <a:latin typeface="CenturyGothic"/>
                <a:hlinkClick r:id="rId3"/>
              </a:rPr>
              <a:t>s</a:t>
            </a:r>
            <a:r>
              <a:rPr lang="en-US" sz="825" b="0" i="0" spc="0" baseline="0" dirty="0">
                <a:solidFill>
                  <a:srgbClr val="D26012"/>
                </a:solidFill>
                <a:latin typeface="CenturyGothic"/>
                <a:hlinkClick r:id="rId3"/>
              </a:rPr>
              <a:t>.c</a:t>
            </a:r>
            <a:r>
              <a:rPr lang="en-US" sz="825" b="0" i="0" spc="-13" baseline="0" dirty="0">
                <a:solidFill>
                  <a:srgbClr val="D26012"/>
                </a:solidFill>
                <a:latin typeface="CenturyGothic"/>
                <a:hlinkClick r:id="rId3"/>
              </a:rPr>
              <a:t>o</a:t>
            </a:r>
            <a:r>
              <a:rPr lang="en-US" sz="825" b="0" i="0" spc="-21" baseline="0" dirty="0">
                <a:solidFill>
                  <a:srgbClr val="D26012"/>
                </a:solidFill>
                <a:latin typeface="CenturyGothic"/>
                <a:hlinkClick r:id="rId3"/>
              </a:rPr>
              <a:t>m</a:t>
            </a:r>
            <a:r>
              <a:rPr lang="en-US" sz="825" b="0" i="0" spc="-60" baseline="0" dirty="0">
                <a:solidFill>
                  <a:srgbClr val="D26012"/>
                </a:solidFill>
                <a:latin typeface="CenturyGothic"/>
                <a:hlinkClick r:id="rId3"/>
              </a:rPr>
              <a:t>/</a:t>
            </a:r>
            <a:r>
              <a:rPr lang="en-US" sz="825" b="0" i="0" spc="0" baseline="0" dirty="0">
                <a:solidFill>
                  <a:srgbClr val="D26012"/>
                </a:solidFill>
                <a:latin typeface="CenturyGothic"/>
                <a:hlinkClick r:id="rId3"/>
              </a:rPr>
              <a:t>vec</a:t>
            </a:r>
            <a:r>
              <a:rPr lang="en-US" sz="825" b="0" i="0" spc="-54" baseline="0" dirty="0">
                <a:solidFill>
                  <a:srgbClr val="D26012"/>
                </a:solidFill>
                <a:latin typeface="CenturyGothic"/>
                <a:hlinkClick r:id="rId3"/>
              </a:rPr>
              <a:t>t</a:t>
            </a:r>
            <a:r>
              <a:rPr lang="en-US" sz="825" b="0" i="0" spc="-13" baseline="0" dirty="0">
                <a:solidFill>
                  <a:srgbClr val="D26012"/>
                </a:solidFill>
                <a:latin typeface="CenturyGothic"/>
                <a:hlinkClick r:id="rId3"/>
              </a:rPr>
              <a:t>o</a:t>
            </a:r>
            <a:r>
              <a:rPr lang="en-US" sz="825" b="0" i="0" spc="-50" baseline="0" dirty="0">
                <a:solidFill>
                  <a:srgbClr val="D26012"/>
                </a:solidFill>
                <a:latin typeface="CenturyGothic"/>
                <a:hlinkClick r:id="rId3"/>
              </a:rPr>
              <a:t>r</a:t>
            </a:r>
            <a:r>
              <a:rPr lang="en-US" sz="825" b="0" i="0" spc="0" baseline="0" dirty="0">
                <a:solidFill>
                  <a:srgbClr val="D26012"/>
                </a:solidFill>
                <a:latin typeface="CenturyGothic"/>
                <a:hlinkClick r:id="rId3"/>
              </a:rPr>
              <a:t>-</a:t>
            </a:r>
          </a:p>
          <a:p>
            <a:pPr marL="0">
              <a:lnSpc>
                <a:spcPts val="977"/>
              </a:lnSpc>
            </a:pPr>
            <a:r>
              <a:rPr lang="en-US" sz="825" b="0" i="0" spc="-14" baseline="0" dirty="0">
                <a:solidFill>
                  <a:srgbClr val="D26012"/>
                </a:solidFill>
                <a:latin typeface="CenturyGothic"/>
                <a:hlinkClick r:id="rId3"/>
              </a:rPr>
              <a:t>i</a:t>
            </a:r>
            <a:r>
              <a:rPr lang="en-US" sz="825" b="0" i="0" spc="-21" baseline="0" dirty="0">
                <a:solidFill>
                  <a:srgbClr val="D26012"/>
                </a:solidFill>
                <a:latin typeface="CenturyGothic"/>
                <a:hlinkClick r:id="rId3"/>
              </a:rPr>
              <a:t>m</a:t>
            </a:r>
            <a:r>
              <a:rPr lang="en-US" sz="825" b="0" i="0" spc="0" baseline="0" dirty="0">
                <a:solidFill>
                  <a:srgbClr val="D26012"/>
                </a:solidFill>
                <a:latin typeface="CenturyGothic"/>
                <a:hlinkClick r:id="rId3"/>
              </a:rPr>
              <a:t>a</a:t>
            </a:r>
            <a:r>
              <a:rPr lang="en-US" sz="825" b="0" i="0" spc="-28" baseline="0" dirty="0">
                <a:solidFill>
                  <a:srgbClr val="D26012"/>
                </a:solidFill>
                <a:latin typeface="CenturyGothic"/>
                <a:hlinkClick r:id="rId3"/>
              </a:rPr>
              <a:t>g</a:t>
            </a:r>
            <a:r>
              <a:rPr lang="en-US" sz="825" b="0" i="0" spc="0" baseline="0" dirty="0">
                <a:solidFill>
                  <a:srgbClr val="D26012"/>
                </a:solidFill>
                <a:latin typeface="CenturyGothic"/>
                <a:hlinkClick r:id="rId3"/>
              </a:rPr>
              <a:t>e</a:t>
            </a:r>
            <a:r>
              <a:rPr lang="en-US" sz="825" b="0" i="0" spc="-19" baseline="0" dirty="0">
                <a:solidFill>
                  <a:srgbClr val="D26012"/>
                </a:solidFill>
                <a:latin typeface="CenturyGothic"/>
                <a:hlinkClick r:id="rId3"/>
              </a:rPr>
              <a:t>s</a:t>
            </a:r>
            <a:r>
              <a:rPr lang="en-US" sz="825" b="0" i="0" spc="0" baseline="0" dirty="0">
                <a:solidFill>
                  <a:srgbClr val="D26012"/>
                </a:solidFill>
                <a:latin typeface="CenturyGothic"/>
                <a:hlinkClick r:id="rId3"/>
              </a:rPr>
              <a:t>/</a:t>
            </a:r>
            <a:r>
              <a:rPr lang="en-US" sz="825" b="0" i="0" spc="-21" baseline="0" dirty="0">
                <a:solidFill>
                  <a:srgbClr val="D26012"/>
                </a:solidFill>
                <a:latin typeface="CenturyGothic"/>
                <a:hlinkClick r:id="rId3"/>
              </a:rPr>
              <a:t>m</a:t>
            </a:r>
            <a:r>
              <a:rPr lang="en-US" sz="825" b="0" i="0" spc="-13" baseline="0" dirty="0">
                <a:solidFill>
                  <a:srgbClr val="D26012"/>
                </a:solidFill>
                <a:latin typeface="CenturyGothic"/>
                <a:hlinkClick r:id="rId3"/>
              </a:rPr>
              <a:t>o</a:t>
            </a:r>
            <a:r>
              <a:rPr lang="en-US" sz="825" b="0" i="0" spc="0" baseline="0" dirty="0">
                <a:solidFill>
                  <a:srgbClr val="D26012"/>
                </a:solidFill>
                <a:latin typeface="CenturyGothic"/>
                <a:hlinkClick r:id="rId3"/>
              </a:rPr>
              <a:t>dne.ht</a:t>
            </a:r>
            <a:r>
              <a:rPr lang="en-US" sz="825" b="0" i="0" spc="-21" baseline="0" dirty="0">
                <a:solidFill>
                  <a:srgbClr val="D26012"/>
                </a:solidFill>
                <a:latin typeface="CenturyGothic"/>
                <a:hlinkClick r:id="rId3"/>
              </a:rPr>
              <a:t>m</a:t>
            </a:r>
            <a:r>
              <a:rPr lang="en-US" sz="825" b="0" i="0" spc="0" baseline="0" dirty="0">
                <a:solidFill>
                  <a:srgbClr val="D26012"/>
                </a:solidFill>
                <a:latin typeface="CenturyGothic"/>
                <a:hlinkClick r:id="rId3"/>
              </a:rPr>
              <a:t>l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Freeform 16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" name="Freeform 167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" name="Freeform 168"/>
          <p:cNvSpPr/>
          <p:nvPr/>
        </p:nvSpPr>
        <p:spPr>
          <a:xfrm>
            <a:off x="0" y="314325"/>
            <a:ext cx="3019425" cy="1439291"/>
          </a:xfrm>
          <a:custGeom>
            <a:avLst/>
            <a:gdLst/>
            <a:ahLst/>
            <a:cxnLst/>
            <a:rect l="0" t="0" r="0" b="0"/>
            <a:pathLst>
              <a:path w="3019425" h="1439291">
                <a:moveTo>
                  <a:pt x="0" y="0"/>
                </a:moveTo>
                <a:lnTo>
                  <a:pt x="57702" y="7240"/>
                </a:lnTo>
                <a:cubicBezTo>
                  <a:pt x="114329" y="13970"/>
                  <a:pt x="170954" y="22987"/>
                  <a:pt x="227584" y="24131"/>
                </a:cubicBezTo>
                <a:cubicBezTo>
                  <a:pt x="353974" y="27559"/>
                  <a:pt x="481380" y="19685"/>
                  <a:pt x="606767" y="29719"/>
                </a:cubicBezTo>
                <a:cubicBezTo>
                  <a:pt x="713955" y="38735"/>
                  <a:pt x="822147" y="28575"/>
                  <a:pt x="929335" y="27559"/>
                </a:cubicBezTo>
                <a:cubicBezTo>
                  <a:pt x="1077975" y="26417"/>
                  <a:pt x="1227632" y="18543"/>
                  <a:pt x="1375283" y="28575"/>
                </a:cubicBezTo>
                <a:cubicBezTo>
                  <a:pt x="1509775" y="36449"/>
                  <a:pt x="1644269" y="38735"/>
                  <a:pt x="1776729" y="60072"/>
                </a:cubicBezTo>
                <a:cubicBezTo>
                  <a:pt x="1940560" y="71374"/>
                  <a:pt x="2103247" y="64643"/>
                  <a:pt x="2266060" y="57912"/>
                </a:cubicBezTo>
                <a:cubicBezTo>
                  <a:pt x="2366264" y="53341"/>
                  <a:pt x="2465323" y="38735"/>
                  <a:pt x="2554223" y="116333"/>
                </a:cubicBezTo>
                <a:cubicBezTo>
                  <a:pt x="2529967" y="134366"/>
                  <a:pt x="2500757" y="130937"/>
                  <a:pt x="2473451" y="136653"/>
                </a:cubicBezTo>
                <a:cubicBezTo>
                  <a:pt x="2424810" y="147829"/>
                  <a:pt x="2376297" y="159131"/>
                  <a:pt x="2330830" y="180467"/>
                </a:cubicBezTo>
                <a:cubicBezTo>
                  <a:pt x="2320670" y="185040"/>
                  <a:pt x="2311654" y="193929"/>
                  <a:pt x="2315591" y="208661"/>
                </a:cubicBezTo>
                <a:cubicBezTo>
                  <a:pt x="2318639" y="219837"/>
                  <a:pt x="2328798" y="219837"/>
                  <a:pt x="2336926" y="222123"/>
                </a:cubicBezTo>
                <a:cubicBezTo>
                  <a:pt x="2355088" y="228854"/>
                  <a:pt x="2377313" y="224410"/>
                  <a:pt x="2398522" y="248031"/>
                </a:cubicBezTo>
                <a:cubicBezTo>
                  <a:pt x="2317623" y="260350"/>
                  <a:pt x="2239772" y="236729"/>
                  <a:pt x="2171064" y="286259"/>
                </a:cubicBezTo>
                <a:cubicBezTo>
                  <a:pt x="2196338" y="311023"/>
                  <a:pt x="2224658" y="305309"/>
                  <a:pt x="2251964" y="309880"/>
                </a:cubicBezTo>
                <a:cubicBezTo>
                  <a:pt x="2280285" y="314325"/>
                  <a:pt x="2307589" y="322199"/>
                  <a:pt x="2335910" y="326772"/>
                </a:cubicBezTo>
                <a:cubicBezTo>
                  <a:pt x="2366264" y="332360"/>
                  <a:pt x="2396489" y="333503"/>
                  <a:pt x="2426842" y="339091"/>
                </a:cubicBezTo>
                <a:cubicBezTo>
                  <a:pt x="2452116" y="343662"/>
                  <a:pt x="2479420" y="335789"/>
                  <a:pt x="2509773" y="363855"/>
                </a:cubicBezTo>
                <a:cubicBezTo>
                  <a:pt x="2434970" y="384048"/>
                  <a:pt x="2367279" y="353696"/>
                  <a:pt x="2293366" y="374016"/>
                </a:cubicBezTo>
                <a:cubicBezTo>
                  <a:pt x="2336926" y="391922"/>
                  <a:pt x="2372232" y="386335"/>
                  <a:pt x="2405633" y="396495"/>
                </a:cubicBezTo>
                <a:cubicBezTo>
                  <a:pt x="2435986" y="406654"/>
                  <a:pt x="2472435" y="395352"/>
                  <a:pt x="2497708" y="425704"/>
                </a:cubicBezTo>
                <a:cubicBezTo>
                  <a:pt x="2516885" y="449327"/>
                  <a:pt x="2537079" y="452755"/>
                  <a:pt x="2562351" y="439166"/>
                </a:cubicBezTo>
                <a:cubicBezTo>
                  <a:pt x="2584576" y="426847"/>
                  <a:pt x="2608833" y="430277"/>
                  <a:pt x="2631185" y="442596"/>
                </a:cubicBezTo>
                <a:cubicBezTo>
                  <a:pt x="2639186" y="447041"/>
                  <a:pt x="2647314" y="452755"/>
                  <a:pt x="2647314" y="463931"/>
                </a:cubicBezTo>
                <a:cubicBezTo>
                  <a:pt x="2647314" y="479679"/>
                  <a:pt x="2637154" y="484252"/>
                  <a:pt x="2626105" y="486410"/>
                </a:cubicBezTo>
                <a:cubicBezTo>
                  <a:pt x="2615945" y="488697"/>
                  <a:pt x="2603880" y="490983"/>
                  <a:pt x="2593720" y="488697"/>
                </a:cubicBezTo>
                <a:cubicBezTo>
                  <a:pt x="2528951" y="476378"/>
                  <a:pt x="2465323" y="496571"/>
                  <a:pt x="2400554" y="494285"/>
                </a:cubicBezTo>
                <a:cubicBezTo>
                  <a:pt x="2603880" y="542672"/>
                  <a:pt x="2809113" y="526923"/>
                  <a:pt x="3019425" y="543815"/>
                </a:cubicBezTo>
                <a:cubicBezTo>
                  <a:pt x="2992120" y="577597"/>
                  <a:pt x="2956686" y="549403"/>
                  <a:pt x="2935477" y="574167"/>
                </a:cubicBezTo>
                <a:cubicBezTo>
                  <a:pt x="2955670" y="625984"/>
                  <a:pt x="2947670" y="654050"/>
                  <a:pt x="2907157" y="657479"/>
                </a:cubicBezTo>
                <a:cubicBezTo>
                  <a:pt x="2867786" y="660781"/>
                  <a:pt x="2825242" y="642874"/>
                  <a:pt x="2804032" y="704723"/>
                </a:cubicBezTo>
                <a:cubicBezTo>
                  <a:pt x="2797936" y="723773"/>
                  <a:pt x="2760598" y="718185"/>
                  <a:pt x="2737357" y="721615"/>
                </a:cubicBezTo>
                <a:cubicBezTo>
                  <a:pt x="2686811" y="729489"/>
                  <a:pt x="2633217" y="721615"/>
                  <a:pt x="2584576" y="746379"/>
                </a:cubicBezTo>
                <a:cubicBezTo>
                  <a:pt x="2565400" y="755270"/>
                  <a:pt x="2552319" y="762128"/>
                  <a:pt x="2562351" y="786766"/>
                </a:cubicBezTo>
                <a:cubicBezTo>
                  <a:pt x="2572511" y="812673"/>
                  <a:pt x="2559304" y="821691"/>
                  <a:pt x="2543175" y="831850"/>
                </a:cubicBezTo>
                <a:cubicBezTo>
                  <a:pt x="2530982" y="839724"/>
                  <a:pt x="2512822" y="837439"/>
                  <a:pt x="2502661" y="861060"/>
                </a:cubicBezTo>
                <a:cubicBezTo>
                  <a:pt x="2608833" y="857631"/>
                  <a:pt x="2712085" y="838581"/>
                  <a:pt x="2817241" y="856616"/>
                </a:cubicBezTo>
                <a:cubicBezTo>
                  <a:pt x="2701925" y="901573"/>
                  <a:pt x="2575560" y="899287"/>
                  <a:pt x="2462276" y="951104"/>
                </a:cubicBezTo>
                <a:cubicBezTo>
                  <a:pt x="2466339" y="969010"/>
                  <a:pt x="2492629" y="961136"/>
                  <a:pt x="2493645" y="988187"/>
                </a:cubicBezTo>
                <a:cubicBezTo>
                  <a:pt x="2433954" y="1016254"/>
                  <a:pt x="2362200" y="997204"/>
                  <a:pt x="2299461" y="1038734"/>
                </a:cubicBezTo>
                <a:cubicBezTo>
                  <a:pt x="2335910" y="1057910"/>
                  <a:pt x="2369185" y="1026415"/>
                  <a:pt x="2403601" y="1044448"/>
                </a:cubicBezTo>
                <a:cubicBezTo>
                  <a:pt x="2392552" y="1071372"/>
                  <a:pt x="1888998" y="1237870"/>
                  <a:pt x="1797939" y="1255904"/>
                </a:cubicBezTo>
                <a:cubicBezTo>
                  <a:pt x="1612900" y="1292987"/>
                  <a:pt x="1079995" y="1387475"/>
                  <a:pt x="933373" y="1408939"/>
                </a:cubicBezTo>
                <a:cubicBezTo>
                  <a:pt x="820127" y="1424686"/>
                  <a:pt x="707885" y="1437005"/>
                  <a:pt x="595642" y="1438148"/>
                </a:cubicBezTo>
                <a:cubicBezTo>
                  <a:pt x="467233" y="1439291"/>
                  <a:pt x="339813" y="1433577"/>
                  <a:pt x="211404" y="1429131"/>
                </a:cubicBezTo>
                <a:cubicBezTo>
                  <a:pt x="163372" y="1427480"/>
                  <a:pt x="115529" y="1424433"/>
                  <a:pt x="67877" y="1419860"/>
                </a:cubicBezTo>
                <a:lnTo>
                  <a:pt x="0" y="1410716"/>
                </a:lnTo>
                <a:close/>
              </a:path>
            </a:pathLst>
          </a:custGeom>
          <a:solidFill>
            <a:srgbClr val="4472C4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" name="Freeform 169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" name="Freeform 170"/>
          <p:cNvSpPr/>
          <p:nvPr/>
        </p:nvSpPr>
        <p:spPr>
          <a:xfrm>
            <a:off x="747623" y="0"/>
            <a:ext cx="11444377" cy="4022599"/>
          </a:xfrm>
          <a:custGeom>
            <a:avLst/>
            <a:gdLst/>
            <a:ahLst/>
            <a:cxnLst/>
            <a:rect l="0" t="0" r="0" b="0"/>
            <a:pathLst>
              <a:path w="11444377" h="4022599">
                <a:moveTo>
                  <a:pt x="986053" y="0"/>
                </a:moveTo>
                <a:lnTo>
                  <a:pt x="11432820" y="0"/>
                </a:lnTo>
                <a:lnTo>
                  <a:pt x="11432820" y="1013079"/>
                </a:lnTo>
                <a:cubicBezTo>
                  <a:pt x="11340491" y="1106297"/>
                  <a:pt x="11230762" y="1178941"/>
                  <a:pt x="11118113" y="1251459"/>
                </a:cubicBezTo>
                <a:cubicBezTo>
                  <a:pt x="11155706" y="1303274"/>
                  <a:pt x="11236478" y="1241045"/>
                  <a:pt x="11262512" y="1320547"/>
                </a:cubicBezTo>
                <a:cubicBezTo>
                  <a:pt x="11054613" y="1455293"/>
                  <a:pt x="10864113" y="1624585"/>
                  <a:pt x="10621544" y="1724787"/>
                </a:cubicBezTo>
                <a:cubicBezTo>
                  <a:pt x="10820807" y="1652271"/>
                  <a:pt x="11019943" y="1686815"/>
                  <a:pt x="11216284" y="1655699"/>
                </a:cubicBezTo>
                <a:cubicBezTo>
                  <a:pt x="11242320" y="1697229"/>
                  <a:pt x="11199012" y="1697229"/>
                  <a:pt x="11184534" y="1711072"/>
                </a:cubicBezTo>
                <a:cubicBezTo>
                  <a:pt x="11170057" y="1724787"/>
                  <a:pt x="11149863" y="1735202"/>
                  <a:pt x="11152784" y="1766316"/>
                </a:cubicBezTo>
                <a:cubicBezTo>
                  <a:pt x="11242320" y="1780160"/>
                  <a:pt x="11340491" y="1731772"/>
                  <a:pt x="11432820" y="1731772"/>
                </a:cubicBezTo>
                <a:lnTo>
                  <a:pt x="11432820" y="1790447"/>
                </a:lnTo>
                <a:cubicBezTo>
                  <a:pt x="11401070" y="1811274"/>
                  <a:pt x="11360683" y="1818133"/>
                  <a:pt x="11346206" y="1859535"/>
                </a:cubicBezTo>
                <a:cubicBezTo>
                  <a:pt x="11375034" y="1852677"/>
                  <a:pt x="11403991" y="1849247"/>
                  <a:pt x="11432820" y="1842262"/>
                </a:cubicBezTo>
                <a:lnTo>
                  <a:pt x="11444377" y="1842262"/>
                </a:lnTo>
                <a:lnTo>
                  <a:pt x="11444377" y="2111884"/>
                </a:lnTo>
                <a:cubicBezTo>
                  <a:pt x="9550425" y="4022599"/>
                  <a:pt x="5014874" y="3977768"/>
                  <a:pt x="4694327" y="3998468"/>
                </a:cubicBezTo>
                <a:cubicBezTo>
                  <a:pt x="4593361" y="4005327"/>
                  <a:pt x="4168928" y="3995040"/>
                  <a:pt x="4070756" y="3963924"/>
                </a:cubicBezTo>
                <a:cubicBezTo>
                  <a:pt x="3937915" y="3925952"/>
                  <a:pt x="3923563" y="3849878"/>
                  <a:pt x="3923563" y="3849878"/>
                </a:cubicBezTo>
                <a:cubicBezTo>
                  <a:pt x="3923563" y="3849878"/>
                  <a:pt x="3989985" y="3818764"/>
                  <a:pt x="4073678" y="3794633"/>
                </a:cubicBezTo>
                <a:cubicBezTo>
                  <a:pt x="4235348" y="3746246"/>
                  <a:pt x="4368191" y="3656330"/>
                  <a:pt x="4535577" y="3618358"/>
                </a:cubicBezTo>
                <a:cubicBezTo>
                  <a:pt x="4385462" y="3628771"/>
                  <a:pt x="4235348" y="3635630"/>
                  <a:pt x="4085235" y="3646043"/>
                </a:cubicBezTo>
                <a:cubicBezTo>
                  <a:pt x="4293134" y="3552698"/>
                  <a:pt x="4512462" y="3538855"/>
                  <a:pt x="4726204" y="3500883"/>
                </a:cubicBezTo>
                <a:cubicBezTo>
                  <a:pt x="4795418" y="3490468"/>
                  <a:pt x="4910861" y="3521584"/>
                  <a:pt x="4910861" y="3424810"/>
                </a:cubicBezTo>
                <a:cubicBezTo>
                  <a:pt x="4908067" y="3362706"/>
                  <a:pt x="4795418" y="3390266"/>
                  <a:pt x="4728998" y="3393822"/>
                </a:cubicBezTo>
                <a:cubicBezTo>
                  <a:pt x="4434611" y="3404109"/>
                  <a:pt x="4143019" y="3449066"/>
                  <a:pt x="3848506" y="3487040"/>
                </a:cubicBezTo>
                <a:cubicBezTo>
                  <a:pt x="3819550" y="3490468"/>
                  <a:pt x="3785006" y="3507741"/>
                  <a:pt x="3764813" y="3497454"/>
                </a:cubicBezTo>
                <a:cubicBezTo>
                  <a:pt x="3597300" y="3428366"/>
                  <a:pt x="3406800" y="3445637"/>
                  <a:pt x="3190266" y="3424810"/>
                </a:cubicBezTo>
                <a:cubicBezTo>
                  <a:pt x="3308630" y="3345435"/>
                  <a:pt x="3409594" y="3400679"/>
                  <a:pt x="3510686" y="3348864"/>
                </a:cubicBezTo>
                <a:cubicBezTo>
                  <a:pt x="3386480" y="3293618"/>
                  <a:pt x="3259480" y="3317748"/>
                  <a:pt x="3141117" y="3303905"/>
                </a:cubicBezTo>
                <a:cubicBezTo>
                  <a:pt x="3054503" y="3293618"/>
                  <a:pt x="2742717" y="3279775"/>
                  <a:pt x="2693696" y="3262504"/>
                </a:cubicBezTo>
                <a:cubicBezTo>
                  <a:pt x="2543455" y="3210687"/>
                  <a:pt x="2364512" y="3217546"/>
                  <a:pt x="2231669" y="3124200"/>
                </a:cubicBezTo>
                <a:cubicBezTo>
                  <a:pt x="2136419" y="3058541"/>
                  <a:pt x="2009419" y="3113914"/>
                  <a:pt x="1908328" y="3079370"/>
                </a:cubicBezTo>
                <a:cubicBezTo>
                  <a:pt x="1865021" y="3030983"/>
                  <a:pt x="1925727" y="2996439"/>
                  <a:pt x="1940078" y="2958339"/>
                </a:cubicBezTo>
                <a:cubicBezTo>
                  <a:pt x="1960271" y="2910079"/>
                  <a:pt x="1905534" y="2899665"/>
                  <a:pt x="1879499" y="2854706"/>
                </a:cubicBezTo>
                <a:cubicBezTo>
                  <a:pt x="2058441" y="2858135"/>
                  <a:pt x="2228875" y="2844420"/>
                  <a:pt x="2425091" y="2802891"/>
                </a:cubicBezTo>
                <a:cubicBezTo>
                  <a:pt x="2344319" y="2740660"/>
                  <a:pt x="2274977" y="2799461"/>
                  <a:pt x="2217319" y="2785618"/>
                </a:cubicBezTo>
                <a:cubicBezTo>
                  <a:pt x="2176806" y="2775204"/>
                  <a:pt x="2124862" y="2785618"/>
                  <a:pt x="2124862" y="2733803"/>
                </a:cubicBezTo>
                <a:cubicBezTo>
                  <a:pt x="2124862" y="2692273"/>
                  <a:pt x="2171091" y="2685416"/>
                  <a:pt x="2202841" y="2678558"/>
                </a:cubicBezTo>
                <a:cubicBezTo>
                  <a:pt x="2327047" y="2654300"/>
                  <a:pt x="2448204" y="2623185"/>
                  <a:pt x="2549297" y="2495423"/>
                </a:cubicBezTo>
                <a:cubicBezTo>
                  <a:pt x="2223034" y="2453895"/>
                  <a:pt x="1888134" y="2616328"/>
                  <a:pt x="1582065" y="2505710"/>
                </a:cubicBezTo>
                <a:cubicBezTo>
                  <a:pt x="1608100" y="2433193"/>
                  <a:pt x="1668678" y="2447036"/>
                  <a:pt x="1709191" y="2443608"/>
                </a:cubicBezTo>
                <a:cubicBezTo>
                  <a:pt x="1980591" y="2412492"/>
                  <a:pt x="2895753" y="2035810"/>
                  <a:pt x="3042946" y="2056511"/>
                </a:cubicBezTo>
                <a:cubicBezTo>
                  <a:pt x="3132480" y="2066925"/>
                  <a:pt x="3224810" y="2059941"/>
                  <a:pt x="3308630" y="2008124"/>
                </a:cubicBezTo>
                <a:cubicBezTo>
                  <a:pt x="3409594" y="1946022"/>
                  <a:pt x="2765831" y="2077340"/>
                  <a:pt x="2592604" y="1990853"/>
                </a:cubicBezTo>
                <a:cubicBezTo>
                  <a:pt x="2508911" y="1949450"/>
                  <a:pt x="1801521" y="1828547"/>
                  <a:pt x="1492656" y="1821561"/>
                </a:cubicBezTo>
                <a:cubicBezTo>
                  <a:pt x="1521485" y="1755903"/>
                  <a:pt x="1628293" y="1759331"/>
                  <a:pt x="1596543" y="1666114"/>
                </a:cubicBezTo>
                <a:cubicBezTo>
                  <a:pt x="1429156" y="1659129"/>
                  <a:pt x="1250087" y="1717929"/>
                  <a:pt x="1053744" y="1693672"/>
                </a:cubicBezTo>
                <a:cubicBezTo>
                  <a:pt x="1123087" y="1610741"/>
                  <a:pt x="1224178" y="1617727"/>
                  <a:pt x="1302029" y="1572768"/>
                </a:cubicBezTo>
                <a:cubicBezTo>
                  <a:pt x="1241450" y="1510539"/>
                  <a:pt x="1166394" y="1548639"/>
                  <a:pt x="1097052" y="1552067"/>
                </a:cubicBezTo>
                <a:cubicBezTo>
                  <a:pt x="1036472" y="1555497"/>
                  <a:pt x="883437" y="1469136"/>
                  <a:pt x="912266" y="1465708"/>
                </a:cubicBezTo>
                <a:cubicBezTo>
                  <a:pt x="1172109" y="1445006"/>
                  <a:pt x="1423315" y="1351661"/>
                  <a:pt x="1683156" y="1330960"/>
                </a:cubicBezTo>
                <a:cubicBezTo>
                  <a:pt x="1769771" y="1323975"/>
                  <a:pt x="1867941" y="1330960"/>
                  <a:pt x="1885213" y="1206500"/>
                </a:cubicBezTo>
                <a:cubicBezTo>
                  <a:pt x="1888134" y="1171956"/>
                  <a:pt x="1879499" y="1165098"/>
                  <a:pt x="2003578" y="1171956"/>
                </a:cubicBezTo>
                <a:cubicBezTo>
                  <a:pt x="2052727" y="1175385"/>
                  <a:pt x="2116227" y="1175385"/>
                  <a:pt x="2153819" y="1120141"/>
                </a:cubicBezTo>
                <a:cubicBezTo>
                  <a:pt x="2116227" y="1075183"/>
                  <a:pt x="2061362" y="1109727"/>
                  <a:pt x="2018056" y="1106297"/>
                </a:cubicBezTo>
                <a:cubicBezTo>
                  <a:pt x="1899691" y="1102868"/>
                  <a:pt x="1457985" y="1082167"/>
                  <a:pt x="1342543" y="1071754"/>
                </a:cubicBezTo>
                <a:cubicBezTo>
                  <a:pt x="1102894" y="1047623"/>
                  <a:pt x="972972" y="1116711"/>
                  <a:pt x="730402" y="1085597"/>
                </a:cubicBezTo>
                <a:cubicBezTo>
                  <a:pt x="805460" y="1064896"/>
                  <a:pt x="776630" y="1037210"/>
                  <a:pt x="851688" y="1013079"/>
                </a:cubicBezTo>
                <a:cubicBezTo>
                  <a:pt x="886359" y="1002666"/>
                  <a:pt x="921029" y="981965"/>
                  <a:pt x="912266" y="943865"/>
                </a:cubicBezTo>
                <a:cubicBezTo>
                  <a:pt x="906552" y="905891"/>
                  <a:pt x="467703" y="826390"/>
                  <a:pt x="519671" y="788416"/>
                </a:cubicBezTo>
                <a:cubicBezTo>
                  <a:pt x="663982" y="688214"/>
                  <a:pt x="1091337" y="726186"/>
                  <a:pt x="981609" y="681355"/>
                </a:cubicBezTo>
                <a:cubicBezTo>
                  <a:pt x="814096" y="612267"/>
                  <a:pt x="788188" y="598424"/>
                  <a:pt x="675538" y="615697"/>
                </a:cubicBezTo>
                <a:cubicBezTo>
                  <a:pt x="577368" y="632968"/>
                  <a:pt x="184772" y="418720"/>
                  <a:pt x="86614" y="422148"/>
                </a:cubicBezTo>
                <a:cubicBezTo>
                  <a:pt x="0" y="422148"/>
                  <a:pt x="306032" y="252857"/>
                  <a:pt x="502349" y="163069"/>
                </a:cubicBezTo>
                <a:cubicBezTo>
                  <a:pt x="643154" y="98171"/>
                  <a:pt x="803301" y="83947"/>
                  <a:pt x="945287" y="21082"/>
                </a:cubicBezTo>
                <a:close/>
              </a:path>
            </a:pathLst>
          </a:custGeom>
          <a:solidFill>
            <a:srgbClr val="4472C4">
              <a:alpha val="14902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" name="Freeform 171"/>
          <p:cNvSpPr/>
          <p:nvPr/>
        </p:nvSpPr>
        <p:spPr>
          <a:xfrm>
            <a:off x="5695950" y="5124070"/>
            <a:ext cx="6496050" cy="1733930"/>
          </a:xfrm>
          <a:custGeom>
            <a:avLst/>
            <a:gdLst/>
            <a:ahLst/>
            <a:cxnLst/>
            <a:rect l="0" t="0" r="0" b="0"/>
            <a:pathLst>
              <a:path w="6496050" h="1733930">
                <a:moveTo>
                  <a:pt x="2986023" y="507"/>
                </a:moveTo>
                <a:cubicBezTo>
                  <a:pt x="3041650" y="0"/>
                  <a:pt x="3087116" y="761"/>
                  <a:pt x="3112389" y="2413"/>
                </a:cubicBezTo>
                <a:cubicBezTo>
                  <a:pt x="3292602" y="14097"/>
                  <a:pt x="4806568" y="4953"/>
                  <a:pt x="6433946" y="335533"/>
                </a:cubicBezTo>
                <a:lnTo>
                  <a:pt x="6496050" y="349503"/>
                </a:lnTo>
                <a:lnTo>
                  <a:pt x="6496050" y="1733930"/>
                </a:lnTo>
                <a:lnTo>
                  <a:pt x="723391" y="1733930"/>
                </a:lnTo>
                <a:lnTo>
                  <a:pt x="629539" y="1702106"/>
                </a:lnTo>
                <a:cubicBezTo>
                  <a:pt x="421132" y="1632308"/>
                  <a:pt x="228853" y="1571942"/>
                  <a:pt x="127000" y="1560258"/>
                </a:cubicBezTo>
                <a:cubicBezTo>
                  <a:pt x="86614" y="1556791"/>
                  <a:pt x="26034" y="1570647"/>
                  <a:pt x="0" y="1497939"/>
                </a:cubicBezTo>
                <a:cubicBezTo>
                  <a:pt x="306070" y="1387170"/>
                  <a:pt x="640969" y="1549869"/>
                  <a:pt x="967231" y="1508328"/>
                </a:cubicBezTo>
                <a:cubicBezTo>
                  <a:pt x="866140" y="1380235"/>
                  <a:pt x="744854" y="1349082"/>
                  <a:pt x="620776" y="1324851"/>
                </a:cubicBezTo>
                <a:cubicBezTo>
                  <a:pt x="589026" y="1317929"/>
                  <a:pt x="542797" y="1311008"/>
                  <a:pt x="542797" y="1269466"/>
                </a:cubicBezTo>
                <a:cubicBezTo>
                  <a:pt x="542797" y="1217536"/>
                  <a:pt x="594740" y="1227924"/>
                  <a:pt x="635127" y="1217536"/>
                </a:cubicBezTo>
                <a:cubicBezTo>
                  <a:pt x="692911" y="1203693"/>
                  <a:pt x="762253" y="1262545"/>
                  <a:pt x="843026" y="1200226"/>
                </a:cubicBezTo>
                <a:cubicBezTo>
                  <a:pt x="646684" y="1158684"/>
                  <a:pt x="476377" y="1144841"/>
                  <a:pt x="297434" y="1148295"/>
                </a:cubicBezTo>
                <a:cubicBezTo>
                  <a:pt x="323341" y="1103299"/>
                  <a:pt x="378205" y="1092911"/>
                  <a:pt x="358013" y="1044447"/>
                </a:cubicBezTo>
                <a:cubicBezTo>
                  <a:pt x="343534" y="1006360"/>
                  <a:pt x="282955" y="971740"/>
                  <a:pt x="326263" y="923277"/>
                </a:cubicBezTo>
                <a:cubicBezTo>
                  <a:pt x="427354" y="888657"/>
                  <a:pt x="554354" y="944054"/>
                  <a:pt x="649604" y="878281"/>
                </a:cubicBezTo>
                <a:cubicBezTo>
                  <a:pt x="782446" y="784809"/>
                  <a:pt x="961390" y="791730"/>
                  <a:pt x="1111504" y="739800"/>
                </a:cubicBezTo>
                <a:cubicBezTo>
                  <a:pt x="1160653" y="722490"/>
                  <a:pt x="1472438" y="708647"/>
                  <a:pt x="1559052" y="698258"/>
                </a:cubicBezTo>
                <a:cubicBezTo>
                  <a:pt x="1677416" y="684415"/>
                  <a:pt x="1804416" y="708647"/>
                  <a:pt x="1928621" y="653262"/>
                </a:cubicBezTo>
                <a:cubicBezTo>
                  <a:pt x="1827530" y="601332"/>
                  <a:pt x="1726565" y="656717"/>
                  <a:pt x="1608073" y="577100"/>
                </a:cubicBezTo>
                <a:cubicBezTo>
                  <a:pt x="1824608" y="556323"/>
                  <a:pt x="2015235" y="573633"/>
                  <a:pt x="2182621" y="504393"/>
                </a:cubicBezTo>
                <a:cubicBezTo>
                  <a:pt x="2202942" y="494017"/>
                  <a:pt x="2237485" y="511327"/>
                  <a:pt x="2266442" y="514781"/>
                </a:cubicBezTo>
                <a:cubicBezTo>
                  <a:pt x="2560828" y="552869"/>
                  <a:pt x="2852546" y="597865"/>
                  <a:pt x="3146932" y="608253"/>
                </a:cubicBezTo>
                <a:cubicBezTo>
                  <a:pt x="3213354" y="611720"/>
                  <a:pt x="3326003" y="639406"/>
                  <a:pt x="3328923" y="577100"/>
                </a:cubicBezTo>
                <a:cubicBezTo>
                  <a:pt x="3328923" y="480161"/>
                  <a:pt x="3213354" y="511327"/>
                  <a:pt x="3144139" y="500938"/>
                </a:cubicBezTo>
                <a:cubicBezTo>
                  <a:pt x="2930397" y="462914"/>
                  <a:pt x="2711068" y="449072"/>
                  <a:pt x="2503169" y="355600"/>
                </a:cubicBezTo>
                <a:cubicBezTo>
                  <a:pt x="2653283" y="365886"/>
                  <a:pt x="2803397" y="372872"/>
                  <a:pt x="2953511" y="383286"/>
                </a:cubicBezTo>
                <a:cubicBezTo>
                  <a:pt x="2786126" y="345186"/>
                  <a:pt x="2653283" y="255142"/>
                  <a:pt x="2491613" y="206628"/>
                </a:cubicBezTo>
                <a:cubicBezTo>
                  <a:pt x="2407919" y="182498"/>
                  <a:pt x="2341498" y="151256"/>
                  <a:pt x="2341498" y="151256"/>
                </a:cubicBezTo>
                <a:cubicBezTo>
                  <a:pt x="2341498" y="151256"/>
                  <a:pt x="2355850" y="75183"/>
                  <a:pt x="2488692" y="37083"/>
                </a:cubicBezTo>
                <a:cubicBezTo>
                  <a:pt x="2562352" y="13716"/>
                  <a:pt x="2819527" y="2032"/>
                  <a:pt x="2986023" y="507"/>
                </a:cubicBezTo>
                <a:close/>
              </a:path>
            </a:pathLst>
          </a:custGeom>
          <a:solidFill>
            <a:srgbClr val="4472C4">
              <a:alpha val="10196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" name="Rectangle 172"/>
          <p:cNvSpPr/>
          <p:nvPr/>
        </p:nvSpPr>
        <p:spPr>
          <a:xfrm>
            <a:off x="997585" y="2051692"/>
            <a:ext cx="2982214" cy="130945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979" b="0" i="1" spc="-246" baseline="0" dirty="0">
                <a:latin typeface="Elephant-Italic"/>
              </a:rPr>
              <a:t>P</a:t>
            </a:r>
            <a:r>
              <a:rPr lang="en-US" sz="3979" b="0" i="1" spc="-23" baseline="0" dirty="0">
                <a:latin typeface="Elephant-Italic"/>
              </a:rPr>
              <a:t>o</a:t>
            </a:r>
            <a:r>
              <a:rPr lang="en-US" sz="3979" b="0" i="1" spc="0" baseline="0" dirty="0">
                <a:latin typeface="Elephant-Italic"/>
              </a:rPr>
              <a:t>tenc</a:t>
            </a:r>
            <a:r>
              <a:rPr lang="en-US" sz="3979" b="0" i="1" spc="-27" baseline="0" dirty="0">
                <a:latin typeface="Elephant-Italic"/>
              </a:rPr>
              <a:t>j</a:t>
            </a:r>
            <a:r>
              <a:rPr lang="en-US" sz="3979" b="0" i="1" spc="0" baseline="0" dirty="0">
                <a:latin typeface="Elephant-Italic"/>
              </a:rPr>
              <a:t>a</a:t>
            </a:r>
            <a:r>
              <a:rPr lang="en-US" sz="3979" b="0" i="1" spc="-43" baseline="0" dirty="0">
                <a:latin typeface="Elephant-Italic"/>
              </a:rPr>
              <a:t>l</a:t>
            </a:r>
            <a:r>
              <a:rPr lang="en-US" sz="3979" b="0" i="1" spc="0" baseline="0" dirty="0">
                <a:latin typeface="Elephant-Italic"/>
              </a:rPr>
              <a:t>ne</a:t>
            </a:r>
          </a:p>
          <a:p>
            <a:pPr marL="0">
              <a:lnSpc>
                <a:spcPts val="4354"/>
              </a:lnSpc>
            </a:pPr>
            <a:r>
              <a:rPr lang="en-US" sz="3979" b="0" i="1" spc="0" baseline="0" dirty="0">
                <a:latin typeface="Elephant-Italic"/>
              </a:rPr>
              <a:t>zaw</a:t>
            </a:r>
            <a:r>
              <a:rPr lang="en-US" sz="3979" b="0" i="1" spc="-31" baseline="0" dirty="0">
                <a:latin typeface="Elephant-Italic"/>
              </a:rPr>
              <a:t>o</a:t>
            </a:r>
            <a:r>
              <a:rPr lang="en-US" sz="3979" b="0" i="1" spc="0" baseline="0" dirty="0">
                <a:latin typeface="Elephant-Italic"/>
              </a:rPr>
              <a:t>dy</a:t>
            </a:r>
          </a:p>
        </p:txBody>
      </p:sp>
      <p:sp>
        <p:nvSpPr>
          <p:cNvPr id="173" name="Rectangle 173"/>
          <p:cNvSpPr/>
          <p:nvPr/>
        </p:nvSpPr>
        <p:spPr>
          <a:xfrm>
            <a:off x="6192139" y="2175037"/>
            <a:ext cx="2579011" cy="25349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77" b="0" i="0" spc="1250" baseline="0" dirty="0">
                <a:latin typeface="ArialMT"/>
              </a:rPr>
              <a:t>•</a:t>
            </a:r>
            <a:r>
              <a:rPr lang="en-US" sz="1577" b="0" i="0" spc="451" baseline="0" dirty="0">
                <a:latin typeface="CenturyGothic"/>
              </a:rPr>
              <a:t>-</a:t>
            </a:r>
            <a:r>
              <a:rPr lang="en-US" sz="1577" b="0" i="0" spc="-12" baseline="0" dirty="0">
                <a:latin typeface="CenturyGothic"/>
              </a:rPr>
              <a:t>s</a:t>
            </a:r>
            <a:r>
              <a:rPr lang="en-US" sz="1577" b="0" i="0" spc="0" baseline="0" dirty="0">
                <a:latin typeface="CenturyGothic"/>
              </a:rPr>
              <a:t>t</a:t>
            </a:r>
            <a:r>
              <a:rPr lang="en-US" sz="1577" b="0" i="0" spc="-20" baseline="0" dirty="0">
                <a:latin typeface="CenturyGothic"/>
              </a:rPr>
              <a:t>y</a:t>
            </a:r>
            <a:r>
              <a:rPr lang="en-US" sz="1577" b="0" i="0" spc="0" baseline="0" dirty="0">
                <a:latin typeface="CenturyGothic"/>
              </a:rPr>
              <a:t>l</a:t>
            </a:r>
            <a:r>
              <a:rPr lang="en-US" sz="1577" b="0" i="0" spc="-89" baseline="0" dirty="0">
                <a:latin typeface="CenturyGothic"/>
              </a:rPr>
              <a:t>i</a:t>
            </a:r>
            <a:r>
              <a:rPr lang="en-US" sz="1577" b="0" i="0" spc="-12" baseline="0" dirty="0">
                <a:latin typeface="CenturyGothic"/>
              </a:rPr>
              <a:t>s</a:t>
            </a:r>
            <a:r>
              <a:rPr lang="en-US" sz="1577" b="0" i="0" spc="0" baseline="0" dirty="0">
                <a:latin typeface="CenturyGothic"/>
              </a:rPr>
              <a:t>t</a:t>
            </a:r>
            <a:r>
              <a:rPr lang="en-US" sz="1577" b="0" i="0" spc="-26" baseline="0" dirty="0">
                <a:latin typeface="CenturyGothic"/>
              </a:rPr>
              <a:t>a</a:t>
            </a:r>
            <a:r>
              <a:rPr lang="en-US" sz="1577" b="0" i="0" spc="160" baseline="0" dirty="0">
                <a:latin typeface="CenturyGothic"/>
              </a:rPr>
              <a:t> </a:t>
            </a:r>
            <a:r>
              <a:rPr lang="en-US" sz="1577" b="0" i="0" spc="0" baseline="0" dirty="0">
                <a:latin typeface="CenturyGothic"/>
              </a:rPr>
              <a:t>o</a:t>
            </a:r>
            <a:r>
              <a:rPr lang="en-US" sz="1577" b="0" i="0" spc="-29" baseline="0" dirty="0">
                <a:latin typeface="CenturyGothic"/>
              </a:rPr>
              <a:t>d</a:t>
            </a:r>
            <a:r>
              <a:rPr lang="en-US" sz="1577" b="0" i="0" spc="0" baseline="0" dirty="0">
                <a:latin typeface="CenturyGothic"/>
              </a:rPr>
              <a:t>z</a:t>
            </a:r>
            <a:r>
              <a:rPr lang="en-US" sz="1577" b="0" i="0" spc="-85" baseline="0" dirty="0">
                <a:latin typeface="CenturyGothic"/>
              </a:rPr>
              <a:t>i</a:t>
            </a:r>
            <a:r>
              <a:rPr lang="en-US" sz="1577" b="0" i="0" spc="0" baseline="0" dirty="0">
                <a:latin typeface="CenturyGothic"/>
              </a:rPr>
              <a:t>eż</a:t>
            </a:r>
            <a:r>
              <a:rPr lang="en-US" sz="1577" b="0" i="0" spc="-15" baseline="0" dirty="0">
                <a:latin typeface="CenturyGothic"/>
              </a:rPr>
              <a:t>y</a:t>
            </a:r>
            <a:r>
              <a:rPr lang="en-US" sz="1577" b="0" i="0" spc="0" baseline="0" dirty="0">
                <a:latin typeface="CenturyGothic"/>
              </a:rPr>
              <a:t>,</a:t>
            </a:r>
          </a:p>
          <a:p>
            <a:pPr marL="0">
              <a:lnSpc>
                <a:spcPts val="2555"/>
              </a:lnSpc>
            </a:pPr>
            <a:r>
              <a:rPr lang="en-US" sz="1577" b="0" i="0" spc="1250" baseline="0" dirty="0">
                <a:latin typeface="ArialMT"/>
              </a:rPr>
              <a:t>•</a:t>
            </a:r>
            <a:r>
              <a:rPr lang="en-US" sz="1577" b="0" i="0" spc="451" baseline="0" dirty="0">
                <a:latin typeface="CenturyGothic"/>
              </a:rPr>
              <a:t>-</a:t>
            </a:r>
            <a:r>
              <a:rPr lang="en-US" sz="1577" b="0" i="0" spc="-25" baseline="0" dirty="0">
                <a:latin typeface="CenturyGothic"/>
              </a:rPr>
              <a:t>pr</a:t>
            </a:r>
            <a:r>
              <a:rPr lang="en-US" sz="1577" b="0" i="0" spc="0" baseline="0" dirty="0">
                <a:latin typeface="CenturyGothic"/>
              </a:rPr>
              <a:t>o</a:t>
            </a:r>
            <a:r>
              <a:rPr lang="en-US" sz="1577" b="0" i="0" spc="-94" baseline="0" dirty="0">
                <a:latin typeface="CenturyGothic"/>
              </a:rPr>
              <a:t>j</a:t>
            </a:r>
            <a:r>
              <a:rPr lang="en-US" sz="1577" b="0" i="0" spc="0" baseline="0" dirty="0">
                <a:latin typeface="CenturyGothic"/>
              </a:rPr>
              <a:t>ekt</a:t>
            </a:r>
            <a:r>
              <a:rPr lang="en-US" sz="1577" b="0" i="0" spc="-26" baseline="0" dirty="0">
                <a:latin typeface="CenturyGothic"/>
              </a:rPr>
              <a:t>a</a:t>
            </a:r>
            <a:r>
              <a:rPr lang="en-US" sz="1577" b="0" i="0" spc="0" baseline="0" dirty="0">
                <a:latin typeface="CenturyGothic"/>
              </a:rPr>
              <a:t>nt</a:t>
            </a:r>
            <a:r>
              <a:rPr lang="en-US" sz="1577" b="0" i="0" spc="160" baseline="0" dirty="0">
                <a:latin typeface="CenturyGothic"/>
              </a:rPr>
              <a:t> </a:t>
            </a:r>
            <a:r>
              <a:rPr lang="en-US" sz="1577" b="0" i="0" spc="-89" baseline="0" dirty="0">
                <a:latin typeface="CenturyGothic"/>
              </a:rPr>
              <a:t>i</a:t>
            </a:r>
            <a:r>
              <a:rPr lang="en-US" sz="1577" b="0" i="0" spc="160" baseline="0" dirty="0">
                <a:latin typeface="CenturyGothic"/>
              </a:rPr>
              <a:t> </a:t>
            </a:r>
            <a:r>
              <a:rPr lang="en-US" sz="1577" b="0" i="0" spc="0" baseline="0" dirty="0">
                <a:latin typeface="CenturyGothic"/>
              </a:rPr>
              <a:t>k</a:t>
            </a:r>
            <a:r>
              <a:rPr lang="en-US" sz="1577" b="0" i="0" spc="-25" baseline="0" dirty="0">
                <a:latin typeface="CenturyGothic"/>
              </a:rPr>
              <a:t>r</a:t>
            </a:r>
            <a:r>
              <a:rPr lang="en-US" sz="1577" b="0" i="0" spc="-26" baseline="0" dirty="0">
                <a:latin typeface="CenturyGothic"/>
              </a:rPr>
              <a:t>a</a:t>
            </a:r>
            <a:r>
              <a:rPr lang="en-US" sz="1577" b="0" i="0" spc="0" baseline="0" dirty="0">
                <a:latin typeface="CenturyGothic"/>
              </a:rPr>
              <a:t>w</a:t>
            </a:r>
            <a:r>
              <a:rPr lang="en-US" sz="1577" b="0" i="0" spc="-89" baseline="0" dirty="0">
                <a:latin typeface="CenturyGothic"/>
              </a:rPr>
              <a:t>i</a:t>
            </a:r>
            <a:r>
              <a:rPr lang="en-US" sz="1577" b="0" i="0" spc="0" baseline="0" dirty="0">
                <a:latin typeface="CenturyGothic"/>
              </a:rPr>
              <a:t>ec,</a:t>
            </a:r>
          </a:p>
          <a:p>
            <a:pPr marL="0">
              <a:lnSpc>
                <a:spcPts val="2476"/>
              </a:lnSpc>
            </a:pPr>
            <a:r>
              <a:rPr lang="en-US" sz="1577" b="0" i="0" spc="1250" baseline="0" dirty="0">
                <a:latin typeface="ArialMT"/>
              </a:rPr>
              <a:t>•</a:t>
            </a:r>
            <a:r>
              <a:rPr lang="en-US" sz="1577" b="0" i="0" spc="451" baseline="0" dirty="0">
                <a:latin typeface="CenturyGothic"/>
              </a:rPr>
              <a:t>-</a:t>
            </a:r>
            <a:r>
              <a:rPr lang="en-US" sz="1577" b="0" i="0" spc="-25" baseline="0" dirty="0">
                <a:latin typeface="CenturyGothic"/>
              </a:rPr>
              <a:t>pr</a:t>
            </a:r>
            <a:r>
              <a:rPr lang="en-US" sz="1577" b="0" i="0" spc="0" baseline="0" dirty="0">
                <a:latin typeface="CenturyGothic"/>
              </a:rPr>
              <a:t>ze</a:t>
            </a:r>
            <a:r>
              <a:rPr lang="en-US" sz="1577" b="0" i="0" spc="-29" baseline="0" dirty="0">
                <a:latin typeface="CenturyGothic"/>
              </a:rPr>
              <a:t>d</a:t>
            </a:r>
            <a:r>
              <a:rPr lang="en-US" sz="1577" b="0" i="0" spc="-12" baseline="0" dirty="0">
                <a:latin typeface="CenturyGothic"/>
              </a:rPr>
              <a:t>s</a:t>
            </a:r>
            <a:r>
              <a:rPr lang="en-US" sz="1577" b="0" i="0" spc="0" baseline="0" dirty="0">
                <a:latin typeface="CenturyGothic"/>
              </a:rPr>
              <a:t>t</a:t>
            </a:r>
            <a:r>
              <a:rPr lang="en-US" sz="1577" b="0" i="0" spc="-26" baseline="0" dirty="0">
                <a:latin typeface="CenturyGothic"/>
              </a:rPr>
              <a:t>a</a:t>
            </a:r>
            <a:r>
              <a:rPr lang="en-US" sz="1577" b="0" i="0" spc="0" baseline="0" dirty="0">
                <a:latin typeface="CenturyGothic"/>
              </a:rPr>
              <a:t>w</a:t>
            </a:r>
            <a:r>
              <a:rPr lang="en-US" sz="1577" b="0" i="0" spc="-89" baseline="0" dirty="0">
                <a:latin typeface="CenturyGothic"/>
              </a:rPr>
              <a:t>i</a:t>
            </a:r>
            <a:r>
              <a:rPr lang="en-US" sz="1577" b="0" i="0" spc="0" baseline="0" dirty="0">
                <a:latin typeface="CenturyGothic"/>
              </a:rPr>
              <a:t>c</a:t>
            </a:r>
            <a:r>
              <a:rPr lang="en-US" sz="1577" b="0" i="0" spc="-89" baseline="0" dirty="0">
                <a:latin typeface="CenturyGothic"/>
              </a:rPr>
              <a:t>i</a:t>
            </a:r>
            <a:r>
              <a:rPr lang="en-US" sz="1577" b="0" i="0" spc="0" baseline="0" dirty="0">
                <a:latin typeface="CenturyGothic"/>
              </a:rPr>
              <a:t>el</a:t>
            </a:r>
            <a:r>
              <a:rPr lang="en-US" sz="1577" b="0" i="0" spc="310" baseline="0" dirty="0">
                <a:latin typeface="CenturyGothic"/>
              </a:rPr>
              <a:t> </a:t>
            </a:r>
            <a:r>
              <a:rPr lang="en-US" sz="1577" b="0" i="0" spc="0" baseline="0" dirty="0">
                <a:latin typeface="CenturyGothic"/>
              </a:rPr>
              <a:t>z</a:t>
            </a:r>
            <a:r>
              <a:rPr lang="en-US" sz="1577" b="0" i="0" spc="-22" baseline="0" dirty="0">
                <a:latin typeface="CenturyGothic"/>
              </a:rPr>
              <a:t>a</a:t>
            </a:r>
            <a:r>
              <a:rPr lang="en-US" sz="1577" b="0" i="0" spc="0" baseline="0" dirty="0">
                <a:latin typeface="CenturyGothic"/>
              </a:rPr>
              <a:t>k</a:t>
            </a:r>
            <a:r>
              <a:rPr lang="en-US" sz="1577" b="0" i="0" spc="-23" baseline="0" dirty="0">
                <a:latin typeface="CenturyGothic"/>
              </a:rPr>
              <a:t>ł</a:t>
            </a:r>
            <a:r>
              <a:rPr lang="en-US" sz="1577" b="0" i="0" spc="-26" baseline="0" dirty="0">
                <a:latin typeface="CenturyGothic"/>
              </a:rPr>
              <a:t>a</a:t>
            </a:r>
            <a:r>
              <a:rPr lang="en-US" sz="1577" b="0" i="0" spc="-29" baseline="0" dirty="0">
                <a:latin typeface="CenturyGothic"/>
              </a:rPr>
              <a:t>d</a:t>
            </a:r>
            <a:r>
              <a:rPr lang="en-US" sz="1577" b="0" i="0" spc="0" baseline="0" dirty="0">
                <a:latin typeface="CenturyGothic"/>
              </a:rPr>
              <a:t>u</a:t>
            </a:r>
          </a:p>
          <a:p>
            <a:pPr marL="0">
              <a:lnSpc>
                <a:spcPts val="2555"/>
              </a:lnSpc>
            </a:pPr>
            <a:r>
              <a:rPr lang="en-US" sz="1577" b="0" i="0" spc="1250" baseline="0" dirty="0">
                <a:latin typeface="ArialMT"/>
              </a:rPr>
              <a:t>•</a:t>
            </a:r>
            <a:r>
              <a:rPr lang="en-US" sz="1577" b="0" i="0" spc="-29" baseline="0" dirty="0">
                <a:latin typeface="CenturyGothic"/>
              </a:rPr>
              <a:t>d</a:t>
            </a:r>
            <a:r>
              <a:rPr lang="en-US" sz="1577" b="0" i="0" spc="0" baseline="0" dirty="0">
                <a:latin typeface="CenturyGothic"/>
              </a:rPr>
              <a:t>o kont</a:t>
            </a:r>
            <a:r>
              <a:rPr lang="en-US" sz="1577" b="0" i="0" spc="-25" baseline="0" dirty="0">
                <a:latin typeface="CenturyGothic"/>
              </a:rPr>
              <a:t>r</a:t>
            </a:r>
            <a:r>
              <a:rPr lang="en-US" sz="1577" b="0" i="0" spc="-26" baseline="0" dirty="0">
                <a:latin typeface="CenturyGothic"/>
              </a:rPr>
              <a:t>a</a:t>
            </a:r>
            <a:r>
              <a:rPr lang="en-US" sz="1577" b="0" i="0" spc="0" baseline="0" dirty="0">
                <a:latin typeface="CenturyGothic"/>
              </a:rPr>
              <a:t>kt</a:t>
            </a:r>
            <a:r>
              <a:rPr lang="en-US" sz="1577" b="0" i="0" spc="-26" baseline="0" dirty="0">
                <a:latin typeface="CenturyGothic"/>
              </a:rPr>
              <a:t>a</a:t>
            </a:r>
            <a:r>
              <a:rPr lang="en-US" sz="1577" b="0" i="0" spc="0" baseline="0" dirty="0">
                <a:latin typeface="CenturyGothic"/>
              </a:rPr>
              <a:t>c</a:t>
            </a:r>
            <a:r>
              <a:rPr lang="en-US" sz="1577" b="0" i="0" spc="-94" baseline="0" dirty="0">
                <a:latin typeface="CenturyGothic"/>
              </a:rPr>
              <a:t>j</a:t>
            </a:r>
            <a:r>
              <a:rPr lang="en-US" sz="1577" b="0" i="0" spc="0" baseline="0" dirty="0">
                <a:latin typeface="CenturyGothic"/>
              </a:rPr>
              <a:t>i</a:t>
            </a:r>
          </a:p>
          <a:p>
            <a:pPr marL="0">
              <a:lnSpc>
                <a:spcPts val="2552"/>
              </a:lnSpc>
            </a:pPr>
            <a:r>
              <a:rPr lang="en-US" sz="1577" b="0" i="0" spc="1250" baseline="0" dirty="0">
                <a:latin typeface="ArialMT"/>
              </a:rPr>
              <a:t>•</a:t>
            </a:r>
            <a:r>
              <a:rPr lang="en-US" sz="1577" b="0" i="0" spc="0" baseline="0" dirty="0">
                <a:latin typeface="CenturyGothic"/>
              </a:rPr>
              <a:t>w</a:t>
            </a:r>
            <a:r>
              <a:rPr lang="en-US" sz="1577" b="0" i="0" spc="-20" baseline="0" dirty="0">
                <a:latin typeface="CenturyGothic"/>
              </a:rPr>
              <a:t>y</a:t>
            </a:r>
            <a:r>
              <a:rPr lang="en-US" sz="1577" b="0" i="0" spc="-25" baseline="0" dirty="0">
                <a:latin typeface="CenturyGothic"/>
              </a:rPr>
              <a:t>r</a:t>
            </a:r>
            <a:r>
              <a:rPr lang="en-US" sz="1577" b="0" i="0" spc="0" baseline="0" dirty="0">
                <a:latin typeface="CenturyGothic"/>
              </a:rPr>
              <a:t>o</a:t>
            </a:r>
            <a:r>
              <a:rPr lang="en-US" sz="1577" b="0" i="0" spc="-25" baseline="0" dirty="0">
                <a:latin typeface="CenturyGothic"/>
              </a:rPr>
              <a:t>b</a:t>
            </a:r>
            <a:r>
              <a:rPr lang="en-US" sz="1577" b="0" i="0" spc="0" baseline="0" dirty="0">
                <a:latin typeface="CenturyGothic"/>
              </a:rPr>
              <a:t>ów</a:t>
            </a:r>
          </a:p>
          <a:p>
            <a:pPr marL="0">
              <a:lnSpc>
                <a:spcPts val="2553"/>
              </a:lnSpc>
            </a:pPr>
            <a:r>
              <a:rPr lang="en-US" sz="1577" b="0" i="0" spc="1250" baseline="0" dirty="0">
                <a:latin typeface="ArialMT"/>
              </a:rPr>
              <a:t>•</a:t>
            </a:r>
            <a:r>
              <a:rPr lang="en-US" sz="1577" b="0" i="0" spc="0" baseline="0" dirty="0">
                <a:latin typeface="CenturyGothic"/>
              </a:rPr>
              <a:t>o</a:t>
            </a:r>
            <a:r>
              <a:rPr lang="en-US" sz="1577" b="0" i="0" spc="-29" baseline="0" dirty="0">
                <a:latin typeface="CenturyGothic"/>
              </a:rPr>
              <a:t>d</a:t>
            </a:r>
            <a:r>
              <a:rPr lang="en-US" sz="1577" b="0" i="0" spc="0" baseline="0" dirty="0">
                <a:latin typeface="CenturyGothic"/>
              </a:rPr>
              <a:t>z</a:t>
            </a:r>
            <a:r>
              <a:rPr lang="en-US" sz="1577" b="0" i="0" spc="-85" baseline="0" dirty="0">
                <a:latin typeface="CenturyGothic"/>
              </a:rPr>
              <a:t>i</a:t>
            </a:r>
            <a:r>
              <a:rPr lang="en-US" sz="1577" b="0" i="0" spc="0" baseline="0" dirty="0">
                <a:latin typeface="CenturyGothic"/>
              </a:rPr>
              <a:t>eżow</a:t>
            </a:r>
            <a:r>
              <a:rPr lang="en-US" sz="1577" b="0" i="0" spc="-20" baseline="0" dirty="0">
                <a:latin typeface="CenturyGothic"/>
              </a:rPr>
              <a:t>y</a:t>
            </a:r>
            <a:r>
              <a:rPr lang="en-US" sz="1577" b="0" i="0" spc="0" baseline="0" dirty="0">
                <a:latin typeface="CenturyGothic"/>
              </a:rPr>
              <a:t>ch,</a:t>
            </a:r>
          </a:p>
          <a:p>
            <a:pPr marL="0">
              <a:lnSpc>
                <a:spcPts val="2555"/>
              </a:lnSpc>
            </a:pPr>
            <a:r>
              <a:rPr lang="en-US" sz="1577" b="0" i="0" spc="1250" baseline="0" dirty="0">
                <a:latin typeface="ArialMT"/>
              </a:rPr>
              <a:t>•</a:t>
            </a:r>
            <a:r>
              <a:rPr lang="en-US" sz="1577" b="0" i="0" spc="451" baseline="0" dirty="0">
                <a:latin typeface="CenturyGothic"/>
              </a:rPr>
              <a:t>-</a:t>
            </a:r>
            <a:r>
              <a:rPr lang="en-US" sz="1577" b="0" i="0" spc="0" baseline="0" dirty="0">
                <a:latin typeface="CenturyGothic"/>
              </a:rPr>
              <a:t>o</a:t>
            </a:r>
            <a:r>
              <a:rPr lang="en-US" sz="1577" b="0" i="0" spc="-25" baseline="0" dirty="0">
                <a:latin typeface="CenturyGothic"/>
              </a:rPr>
              <a:t>r</a:t>
            </a:r>
            <a:r>
              <a:rPr lang="en-US" sz="1577" b="0" i="0" spc="-11" baseline="0" dirty="0">
                <a:latin typeface="CenturyGothic"/>
              </a:rPr>
              <a:t>g</a:t>
            </a:r>
            <a:r>
              <a:rPr lang="en-US" sz="1577" b="0" i="0" spc="-26" baseline="0" dirty="0">
                <a:latin typeface="CenturyGothic"/>
              </a:rPr>
              <a:t>a</a:t>
            </a:r>
            <a:r>
              <a:rPr lang="en-US" sz="1577" b="0" i="0" spc="0" baseline="0" dirty="0">
                <a:latin typeface="CenturyGothic"/>
              </a:rPr>
              <a:t>n</a:t>
            </a:r>
            <a:r>
              <a:rPr lang="en-US" sz="1577" b="0" i="0" spc="-89" baseline="0" dirty="0">
                <a:latin typeface="CenturyGothic"/>
              </a:rPr>
              <a:t>i</a:t>
            </a:r>
            <a:r>
              <a:rPr lang="en-US" sz="1577" b="0" i="0" spc="0" baseline="0" dirty="0">
                <a:latin typeface="CenturyGothic"/>
              </a:rPr>
              <a:t>z</a:t>
            </a:r>
            <a:r>
              <a:rPr lang="en-US" sz="1577" b="0" i="0" spc="-22" baseline="0" dirty="0">
                <a:latin typeface="CenturyGothic"/>
              </a:rPr>
              <a:t>a</a:t>
            </a:r>
            <a:r>
              <a:rPr lang="en-US" sz="1577" b="0" i="0" spc="0" baseline="0" dirty="0">
                <a:latin typeface="CenturyGothic"/>
              </a:rPr>
              <a:t>to</a:t>
            </a:r>
            <a:r>
              <a:rPr lang="en-US" sz="1577" b="0" i="0" spc="-25" baseline="0" dirty="0">
                <a:latin typeface="CenturyGothic"/>
              </a:rPr>
              <a:t>r</a:t>
            </a:r>
            <a:r>
              <a:rPr lang="en-US" sz="1577" b="0" i="0" spc="310" baseline="0" dirty="0">
                <a:latin typeface="CenturyGothic"/>
              </a:rPr>
              <a:t> </a:t>
            </a:r>
            <a:r>
              <a:rPr lang="en-US" sz="1577" b="0" i="0" spc="-25" baseline="0" dirty="0">
                <a:latin typeface="CenturyGothic"/>
              </a:rPr>
              <a:t>p</a:t>
            </a:r>
            <a:r>
              <a:rPr lang="en-US" sz="1577" b="0" i="0" spc="0" baseline="0" dirty="0">
                <a:latin typeface="CenturyGothic"/>
              </a:rPr>
              <a:t>ok</a:t>
            </a:r>
            <a:r>
              <a:rPr lang="en-US" sz="1577" b="0" i="0" spc="-26" baseline="0" dirty="0">
                <a:latin typeface="CenturyGothic"/>
              </a:rPr>
              <a:t>a</a:t>
            </a:r>
            <a:r>
              <a:rPr lang="en-US" sz="1577" b="0" i="0" spc="0" baseline="0" dirty="0">
                <a:latin typeface="CenturyGothic"/>
              </a:rPr>
              <a:t>zów</a:t>
            </a:r>
          </a:p>
          <a:p>
            <a:pPr marL="0">
              <a:lnSpc>
                <a:spcPts val="2477"/>
              </a:lnSpc>
            </a:pPr>
            <a:r>
              <a:rPr lang="en-US" sz="1577" b="0" i="0" spc="1250" baseline="0" dirty="0">
                <a:latin typeface="ArialMT"/>
              </a:rPr>
              <a:t>•</a:t>
            </a:r>
            <a:r>
              <a:rPr lang="en-US" sz="1577" b="0" i="0" spc="0" baseline="0" dirty="0">
                <a:latin typeface="CenturyGothic"/>
              </a:rPr>
              <a:t>mo</a:t>
            </a:r>
            <a:r>
              <a:rPr lang="en-US" sz="1577" b="0" i="0" spc="-29" baseline="0" dirty="0">
                <a:latin typeface="CenturyGothic"/>
              </a:rPr>
              <a:t>d</a:t>
            </a:r>
            <a:r>
              <a:rPr lang="en-US" sz="1577" b="0" i="0" spc="-20" baseline="0" dirty="0">
                <a:latin typeface="CenturyGothic"/>
              </a:rPr>
              <a:t>y</a:t>
            </a:r>
            <a:r>
              <a:rPr lang="en-US" sz="1577" b="0" i="0" spc="0" baseline="0" dirty="0">
                <a:latin typeface="CenturyGothic"/>
              </a:rPr>
              <a:t>,</a:t>
            </a:r>
          </a:p>
        </p:txBody>
      </p:sp>
      <p:sp>
        <p:nvSpPr>
          <p:cNvPr id="174" name="Rectangle 174"/>
          <p:cNvSpPr/>
          <p:nvPr/>
        </p:nvSpPr>
        <p:spPr>
          <a:xfrm>
            <a:off x="6192139" y="4750597"/>
            <a:ext cx="2273689" cy="12566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77" b="0" i="0" spc="1250" baseline="0" dirty="0">
                <a:latin typeface="ArialMT"/>
              </a:rPr>
              <a:t>•</a:t>
            </a:r>
            <a:r>
              <a:rPr lang="en-US" sz="1577" b="0" i="0" spc="451" baseline="0" dirty="0">
                <a:latin typeface="CenturyGothic"/>
              </a:rPr>
              <a:t>-</a:t>
            </a:r>
            <a:r>
              <a:rPr lang="en-US" sz="1577" b="0" i="0" spc="0" baseline="0" dirty="0">
                <a:latin typeface="CenturyGothic"/>
              </a:rPr>
              <a:t>koo</a:t>
            </a:r>
            <a:r>
              <a:rPr lang="en-US" sz="1577" b="0" i="0" spc="-25" baseline="0" dirty="0">
                <a:latin typeface="CenturyGothic"/>
              </a:rPr>
              <a:t>r</a:t>
            </a:r>
            <a:r>
              <a:rPr lang="en-US" sz="1577" b="0" i="0" spc="-29" baseline="0" dirty="0">
                <a:latin typeface="CenturyGothic"/>
              </a:rPr>
              <a:t>d</a:t>
            </a:r>
            <a:r>
              <a:rPr lang="en-US" sz="1577" b="0" i="0" spc="-20" baseline="0" dirty="0">
                <a:latin typeface="CenturyGothic"/>
              </a:rPr>
              <a:t>y</a:t>
            </a:r>
            <a:r>
              <a:rPr lang="en-US" sz="1577" b="0" i="0" spc="0" baseline="0" dirty="0">
                <a:latin typeface="CenturyGothic"/>
              </a:rPr>
              <a:t>n</a:t>
            </a:r>
            <a:r>
              <a:rPr lang="en-US" sz="1577" b="0" i="0" spc="-26" baseline="0" dirty="0">
                <a:latin typeface="CenturyGothic"/>
              </a:rPr>
              <a:t>a</a:t>
            </a:r>
            <a:r>
              <a:rPr lang="en-US" sz="1577" b="0" i="0" spc="0" baseline="0" dirty="0">
                <a:latin typeface="CenturyGothic"/>
              </a:rPr>
              <a:t>to</a:t>
            </a:r>
            <a:r>
              <a:rPr lang="en-US" sz="1577" b="0" i="0" spc="-25" baseline="0" dirty="0">
                <a:latin typeface="CenturyGothic"/>
              </a:rPr>
              <a:t>r</a:t>
            </a:r>
            <a:r>
              <a:rPr lang="en-US" sz="1577" b="0" i="0" spc="160" baseline="0" dirty="0">
                <a:latin typeface="CenturyGothic"/>
              </a:rPr>
              <a:t> </a:t>
            </a:r>
            <a:r>
              <a:rPr lang="en-US" sz="1577" b="0" i="0" spc="-12" baseline="0" dirty="0">
                <a:latin typeface="CenturyGothic"/>
              </a:rPr>
              <a:t>ś</a:t>
            </a:r>
            <a:r>
              <a:rPr lang="en-US" sz="1577" b="0" i="0" spc="0" baseline="0" dirty="0">
                <a:latin typeface="CenturyGothic"/>
              </a:rPr>
              <a:t>lu</a:t>
            </a:r>
            <a:r>
              <a:rPr lang="en-US" sz="1577" b="0" i="0" spc="-25" baseline="0" dirty="0">
                <a:latin typeface="CenturyGothic"/>
              </a:rPr>
              <a:t>b</a:t>
            </a:r>
            <a:r>
              <a:rPr lang="en-US" sz="1577" b="0" i="0" spc="0" baseline="0" dirty="0">
                <a:latin typeface="CenturyGothic"/>
              </a:rPr>
              <a:t>n</a:t>
            </a:r>
            <a:r>
              <a:rPr lang="en-US" sz="1577" b="0" i="0" spc="-20" baseline="0" dirty="0">
                <a:latin typeface="CenturyGothic"/>
              </a:rPr>
              <a:t>y</a:t>
            </a:r>
            <a:r>
              <a:rPr lang="en-US" sz="1577" b="0" i="0" spc="0" baseline="0" dirty="0">
                <a:latin typeface="CenturyGothic"/>
              </a:rPr>
              <a:t>,</a:t>
            </a:r>
          </a:p>
          <a:p>
            <a:pPr marL="0">
              <a:lnSpc>
                <a:spcPts val="2553"/>
              </a:lnSpc>
            </a:pPr>
            <a:r>
              <a:rPr lang="en-US" sz="1577" b="0" i="0" spc="1250" baseline="0" dirty="0">
                <a:latin typeface="ArialMT"/>
              </a:rPr>
              <a:t>•</a:t>
            </a:r>
            <a:r>
              <a:rPr lang="en-US" sz="1577" b="0" i="0" spc="451" baseline="0" dirty="0">
                <a:latin typeface="CenturyGothic"/>
              </a:rPr>
              <a:t>-</a:t>
            </a:r>
            <a:r>
              <a:rPr lang="en-US" sz="1577" b="0" i="0" spc="0" baseline="0" dirty="0">
                <a:latin typeface="CenturyGothic"/>
              </a:rPr>
              <a:t>m</a:t>
            </a:r>
            <a:r>
              <a:rPr lang="en-US" sz="1577" b="0" i="0" spc="-26" baseline="0" dirty="0">
                <a:latin typeface="CenturyGothic"/>
              </a:rPr>
              <a:t>a</a:t>
            </a:r>
            <a:r>
              <a:rPr lang="en-US" sz="1577" b="0" i="0" spc="0" baseline="0" dirty="0">
                <a:latin typeface="CenturyGothic"/>
              </a:rPr>
              <a:t>n</a:t>
            </a:r>
            <a:r>
              <a:rPr lang="en-US" sz="1577" b="0" i="0" spc="-26" baseline="0" dirty="0">
                <a:latin typeface="CenturyGothic"/>
              </a:rPr>
              <a:t>a</a:t>
            </a:r>
            <a:r>
              <a:rPr lang="en-US" sz="1577" b="0" i="0" spc="-11" baseline="0" dirty="0">
                <a:latin typeface="CenturyGothic"/>
              </a:rPr>
              <a:t>g</a:t>
            </a:r>
            <a:r>
              <a:rPr lang="en-US" sz="1577" b="0" i="0" spc="0" baseline="0" dirty="0">
                <a:latin typeface="CenturyGothic"/>
              </a:rPr>
              <a:t>e</a:t>
            </a:r>
            <a:r>
              <a:rPr lang="en-US" sz="1577" b="0" i="0" spc="-25" baseline="0" dirty="0">
                <a:latin typeface="CenturyGothic"/>
              </a:rPr>
              <a:t>r</a:t>
            </a:r>
            <a:r>
              <a:rPr lang="en-US" sz="1577" b="0" i="0" spc="0" baseline="0" dirty="0">
                <a:latin typeface="CenturyGothic"/>
              </a:rPr>
              <a:t> z</a:t>
            </a:r>
            <a:r>
              <a:rPr lang="en-US" sz="1577" b="0" i="0" spc="-22" baseline="0" dirty="0">
                <a:latin typeface="CenturyGothic"/>
              </a:rPr>
              <a:t>a</a:t>
            </a:r>
            <a:r>
              <a:rPr lang="en-US" sz="1577" b="0" i="0" spc="0" baseline="0" dirty="0">
                <a:latin typeface="CenturyGothic"/>
              </a:rPr>
              <a:t>k</a:t>
            </a:r>
            <a:r>
              <a:rPr lang="en-US" sz="1577" b="0" i="0" spc="-23" baseline="0" dirty="0">
                <a:latin typeface="CenturyGothic"/>
              </a:rPr>
              <a:t>ł</a:t>
            </a:r>
            <a:r>
              <a:rPr lang="en-US" sz="1577" b="0" i="0" spc="-26" baseline="0" dirty="0">
                <a:latin typeface="CenturyGothic"/>
              </a:rPr>
              <a:t>a</a:t>
            </a:r>
            <a:r>
              <a:rPr lang="en-US" sz="1577" b="0" i="0" spc="-29" baseline="0" dirty="0">
                <a:latin typeface="CenturyGothic"/>
              </a:rPr>
              <a:t>d</a:t>
            </a:r>
            <a:r>
              <a:rPr lang="en-US" sz="1577" b="0" i="0" spc="0" baseline="0" dirty="0">
                <a:latin typeface="CenturyGothic"/>
              </a:rPr>
              <a:t>u</a:t>
            </a:r>
          </a:p>
          <a:p>
            <a:pPr marL="0">
              <a:lnSpc>
                <a:spcPts val="2552"/>
              </a:lnSpc>
            </a:pPr>
            <a:r>
              <a:rPr lang="en-US" sz="1577" b="0" i="0" spc="1250" baseline="0" dirty="0">
                <a:latin typeface="ArialMT"/>
              </a:rPr>
              <a:t>•</a:t>
            </a:r>
            <a:r>
              <a:rPr lang="en-US" sz="1577" b="0" i="0" spc="0" baseline="0" dirty="0">
                <a:latin typeface="CenturyGothic"/>
              </a:rPr>
              <a:t>o</a:t>
            </a:r>
            <a:r>
              <a:rPr lang="en-US" sz="1577" b="0" i="0" spc="-29" baseline="0" dirty="0">
                <a:latin typeface="CenturyGothic"/>
              </a:rPr>
              <a:t>d</a:t>
            </a:r>
            <a:r>
              <a:rPr lang="en-US" sz="1577" b="0" i="0" spc="0" baseline="0" dirty="0">
                <a:latin typeface="CenturyGothic"/>
              </a:rPr>
              <a:t>z</a:t>
            </a:r>
            <a:r>
              <a:rPr lang="en-US" sz="1577" b="0" i="0" spc="-85" baseline="0" dirty="0">
                <a:latin typeface="CenturyGothic"/>
              </a:rPr>
              <a:t>i</a:t>
            </a:r>
            <a:r>
              <a:rPr lang="en-US" sz="1577" b="0" i="0" spc="0" baseline="0" dirty="0">
                <a:latin typeface="CenturyGothic"/>
              </a:rPr>
              <a:t>eżowe</a:t>
            </a:r>
            <a:r>
              <a:rPr lang="en-US" sz="1577" b="0" i="0" spc="-11" baseline="0" dirty="0">
                <a:latin typeface="CenturyGothic"/>
              </a:rPr>
              <a:t>g</a:t>
            </a:r>
            <a:r>
              <a:rPr lang="en-US" sz="1577" b="0" i="0" spc="0" baseline="0" dirty="0">
                <a:latin typeface="CenturyGothic"/>
              </a:rPr>
              <a:t>o,</a:t>
            </a:r>
          </a:p>
          <a:p>
            <a:pPr marL="0">
              <a:lnSpc>
                <a:spcPts val="2554"/>
              </a:lnSpc>
            </a:pPr>
            <a:r>
              <a:rPr lang="en-US" sz="1577" b="0" i="0" spc="1250" baseline="0" dirty="0">
                <a:latin typeface="ArialMT"/>
              </a:rPr>
              <a:t>•</a:t>
            </a:r>
            <a:r>
              <a:rPr lang="en-US" sz="1577" b="0" i="0" spc="451" baseline="0" dirty="0">
                <a:latin typeface="CenturyGothic"/>
              </a:rPr>
              <a:t>-</a:t>
            </a:r>
            <a:r>
              <a:rPr lang="en-US" sz="1577" b="0" i="0" spc="0" baseline="0" dirty="0">
                <a:latin typeface="CenturyGothic"/>
              </a:rPr>
              <a:t>kon</a:t>
            </a:r>
            <a:r>
              <a:rPr lang="en-US" sz="1577" b="0" i="0" spc="-12" baseline="0" dirty="0">
                <a:latin typeface="CenturyGothic"/>
              </a:rPr>
              <a:t>s</a:t>
            </a:r>
            <a:r>
              <a:rPr lang="en-US" sz="1577" b="0" i="0" spc="0" baseline="0" dirty="0">
                <a:latin typeface="CenturyGothic"/>
              </a:rPr>
              <a:t>t</a:t>
            </a:r>
            <a:r>
              <a:rPr lang="en-US" sz="1577" b="0" i="0" spc="-25" baseline="0" dirty="0">
                <a:latin typeface="CenturyGothic"/>
              </a:rPr>
              <a:t>r</a:t>
            </a:r>
            <a:r>
              <a:rPr lang="en-US" sz="1577" b="0" i="0" spc="0" baseline="0" dirty="0">
                <a:latin typeface="CenturyGothic"/>
              </a:rPr>
              <a:t>ukto</a:t>
            </a:r>
            <a:r>
              <a:rPr lang="en-US" sz="1577" b="0" i="0" spc="-25" baseline="0" dirty="0">
                <a:latin typeface="CenturyGothic"/>
              </a:rPr>
              <a:t>r</a:t>
            </a:r>
            <a:r>
              <a:rPr lang="en-US" sz="1577" b="0" i="0" spc="0" baseline="0" dirty="0">
                <a:latin typeface="CenturyGothic"/>
              </a:rPr>
              <a:t> o</a:t>
            </a:r>
            <a:r>
              <a:rPr lang="en-US" sz="1577" b="0" i="0" spc="-29" baseline="0" dirty="0">
                <a:latin typeface="CenturyGothic"/>
              </a:rPr>
              <a:t>d</a:t>
            </a:r>
            <a:r>
              <a:rPr lang="en-US" sz="1577" b="0" i="0" spc="0" baseline="0" dirty="0">
                <a:latin typeface="CenturyGothic"/>
              </a:rPr>
              <a:t>z</a:t>
            </a:r>
            <a:r>
              <a:rPr lang="en-US" sz="1577" b="0" i="0" spc="-85" baseline="0" dirty="0">
                <a:latin typeface="CenturyGothic"/>
              </a:rPr>
              <a:t>i</a:t>
            </a:r>
            <a:r>
              <a:rPr lang="en-US" sz="1577" b="0" i="0" spc="0" baseline="0" dirty="0">
                <a:latin typeface="CenturyGothic"/>
              </a:rPr>
              <a:t>eży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Freeform 175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" name="Freeform 17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" name="Freeform 177"/>
          <p:cNvSpPr/>
          <p:nvPr/>
        </p:nvSpPr>
        <p:spPr>
          <a:xfrm>
            <a:off x="0" y="314325"/>
            <a:ext cx="3019425" cy="1439291"/>
          </a:xfrm>
          <a:custGeom>
            <a:avLst/>
            <a:gdLst/>
            <a:ahLst/>
            <a:cxnLst/>
            <a:rect l="0" t="0" r="0" b="0"/>
            <a:pathLst>
              <a:path w="3019425" h="1439291">
                <a:moveTo>
                  <a:pt x="0" y="0"/>
                </a:moveTo>
                <a:lnTo>
                  <a:pt x="57702" y="7240"/>
                </a:lnTo>
                <a:cubicBezTo>
                  <a:pt x="114329" y="13970"/>
                  <a:pt x="170954" y="22987"/>
                  <a:pt x="227584" y="24131"/>
                </a:cubicBezTo>
                <a:cubicBezTo>
                  <a:pt x="353974" y="27559"/>
                  <a:pt x="481380" y="19685"/>
                  <a:pt x="606767" y="29719"/>
                </a:cubicBezTo>
                <a:cubicBezTo>
                  <a:pt x="713955" y="38735"/>
                  <a:pt x="822147" y="28575"/>
                  <a:pt x="929335" y="27559"/>
                </a:cubicBezTo>
                <a:cubicBezTo>
                  <a:pt x="1077975" y="26417"/>
                  <a:pt x="1227632" y="18543"/>
                  <a:pt x="1375283" y="28575"/>
                </a:cubicBezTo>
                <a:cubicBezTo>
                  <a:pt x="1509775" y="36449"/>
                  <a:pt x="1644269" y="38735"/>
                  <a:pt x="1776729" y="60072"/>
                </a:cubicBezTo>
                <a:cubicBezTo>
                  <a:pt x="1940560" y="71374"/>
                  <a:pt x="2103247" y="64643"/>
                  <a:pt x="2266060" y="57912"/>
                </a:cubicBezTo>
                <a:cubicBezTo>
                  <a:pt x="2366264" y="53341"/>
                  <a:pt x="2465323" y="38735"/>
                  <a:pt x="2554223" y="116333"/>
                </a:cubicBezTo>
                <a:cubicBezTo>
                  <a:pt x="2529967" y="134366"/>
                  <a:pt x="2500757" y="130937"/>
                  <a:pt x="2473451" y="136653"/>
                </a:cubicBezTo>
                <a:cubicBezTo>
                  <a:pt x="2424810" y="147829"/>
                  <a:pt x="2376297" y="159131"/>
                  <a:pt x="2330830" y="180467"/>
                </a:cubicBezTo>
                <a:cubicBezTo>
                  <a:pt x="2320670" y="185040"/>
                  <a:pt x="2311654" y="193929"/>
                  <a:pt x="2315591" y="208661"/>
                </a:cubicBezTo>
                <a:cubicBezTo>
                  <a:pt x="2318639" y="219837"/>
                  <a:pt x="2328798" y="219837"/>
                  <a:pt x="2336926" y="222123"/>
                </a:cubicBezTo>
                <a:cubicBezTo>
                  <a:pt x="2355088" y="228854"/>
                  <a:pt x="2377313" y="224410"/>
                  <a:pt x="2398522" y="248031"/>
                </a:cubicBezTo>
                <a:cubicBezTo>
                  <a:pt x="2317623" y="260350"/>
                  <a:pt x="2239772" y="236729"/>
                  <a:pt x="2171064" y="286259"/>
                </a:cubicBezTo>
                <a:cubicBezTo>
                  <a:pt x="2196338" y="311023"/>
                  <a:pt x="2224658" y="305309"/>
                  <a:pt x="2251964" y="309880"/>
                </a:cubicBezTo>
                <a:cubicBezTo>
                  <a:pt x="2280285" y="314325"/>
                  <a:pt x="2307589" y="322199"/>
                  <a:pt x="2335910" y="326772"/>
                </a:cubicBezTo>
                <a:cubicBezTo>
                  <a:pt x="2366264" y="332360"/>
                  <a:pt x="2396489" y="333503"/>
                  <a:pt x="2426842" y="339091"/>
                </a:cubicBezTo>
                <a:cubicBezTo>
                  <a:pt x="2452116" y="343662"/>
                  <a:pt x="2479420" y="335789"/>
                  <a:pt x="2509773" y="363855"/>
                </a:cubicBezTo>
                <a:cubicBezTo>
                  <a:pt x="2434970" y="384048"/>
                  <a:pt x="2367279" y="353696"/>
                  <a:pt x="2293366" y="374016"/>
                </a:cubicBezTo>
                <a:cubicBezTo>
                  <a:pt x="2336926" y="391922"/>
                  <a:pt x="2372232" y="386335"/>
                  <a:pt x="2405633" y="396495"/>
                </a:cubicBezTo>
                <a:cubicBezTo>
                  <a:pt x="2435986" y="406654"/>
                  <a:pt x="2472435" y="395352"/>
                  <a:pt x="2497708" y="425704"/>
                </a:cubicBezTo>
                <a:cubicBezTo>
                  <a:pt x="2516885" y="449327"/>
                  <a:pt x="2537079" y="452755"/>
                  <a:pt x="2562351" y="439166"/>
                </a:cubicBezTo>
                <a:cubicBezTo>
                  <a:pt x="2584576" y="426847"/>
                  <a:pt x="2608833" y="430277"/>
                  <a:pt x="2631185" y="442596"/>
                </a:cubicBezTo>
                <a:cubicBezTo>
                  <a:pt x="2639186" y="447041"/>
                  <a:pt x="2647314" y="452755"/>
                  <a:pt x="2647314" y="463931"/>
                </a:cubicBezTo>
                <a:cubicBezTo>
                  <a:pt x="2647314" y="479679"/>
                  <a:pt x="2637154" y="484252"/>
                  <a:pt x="2626105" y="486410"/>
                </a:cubicBezTo>
                <a:cubicBezTo>
                  <a:pt x="2615945" y="488697"/>
                  <a:pt x="2603880" y="490983"/>
                  <a:pt x="2593720" y="488697"/>
                </a:cubicBezTo>
                <a:cubicBezTo>
                  <a:pt x="2528951" y="476378"/>
                  <a:pt x="2465323" y="496571"/>
                  <a:pt x="2400554" y="494285"/>
                </a:cubicBezTo>
                <a:cubicBezTo>
                  <a:pt x="2603880" y="542672"/>
                  <a:pt x="2809113" y="526923"/>
                  <a:pt x="3019425" y="543815"/>
                </a:cubicBezTo>
                <a:cubicBezTo>
                  <a:pt x="2992120" y="577597"/>
                  <a:pt x="2956686" y="549403"/>
                  <a:pt x="2935477" y="574167"/>
                </a:cubicBezTo>
                <a:cubicBezTo>
                  <a:pt x="2955670" y="625984"/>
                  <a:pt x="2947670" y="654050"/>
                  <a:pt x="2907157" y="657479"/>
                </a:cubicBezTo>
                <a:cubicBezTo>
                  <a:pt x="2867786" y="660781"/>
                  <a:pt x="2825242" y="642874"/>
                  <a:pt x="2804032" y="704723"/>
                </a:cubicBezTo>
                <a:cubicBezTo>
                  <a:pt x="2797936" y="723773"/>
                  <a:pt x="2760598" y="718185"/>
                  <a:pt x="2737357" y="721615"/>
                </a:cubicBezTo>
                <a:cubicBezTo>
                  <a:pt x="2686811" y="729489"/>
                  <a:pt x="2633217" y="721615"/>
                  <a:pt x="2584576" y="746379"/>
                </a:cubicBezTo>
                <a:cubicBezTo>
                  <a:pt x="2565400" y="755270"/>
                  <a:pt x="2552319" y="762128"/>
                  <a:pt x="2562351" y="786766"/>
                </a:cubicBezTo>
                <a:cubicBezTo>
                  <a:pt x="2572511" y="812673"/>
                  <a:pt x="2559304" y="821691"/>
                  <a:pt x="2543175" y="831850"/>
                </a:cubicBezTo>
                <a:cubicBezTo>
                  <a:pt x="2530982" y="839724"/>
                  <a:pt x="2512822" y="837439"/>
                  <a:pt x="2502661" y="861060"/>
                </a:cubicBezTo>
                <a:cubicBezTo>
                  <a:pt x="2608833" y="857631"/>
                  <a:pt x="2712085" y="838581"/>
                  <a:pt x="2817241" y="856616"/>
                </a:cubicBezTo>
                <a:cubicBezTo>
                  <a:pt x="2701925" y="901573"/>
                  <a:pt x="2575560" y="899287"/>
                  <a:pt x="2462276" y="951104"/>
                </a:cubicBezTo>
                <a:cubicBezTo>
                  <a:pt x="2466339" y="969010"/>
                  <a:pt x="2492629" y="961136"/>
                  <a:pt x="2493645" y="988187"/>
                </a:cubicBezTo>
                <a:cubicBezTo>
                  <a:pt x="2433954" y="1016254"/>
                  <a:pt x="2362200" y="997204"/>
                  <a:pt x="2299461" y="1038734"/>
                </a:cubicBezTo>
                <a:cubicBezTo>
                  <a:pt x="2335910" y="1057910"/>
                  <a:pt x="2369185" y="1026415"/>
                  <a:pt x="2403601" y="1044448"/>
                </a:cubicBezTo>
                <a:cubicBezTo>
                  <a:pt x="2392552" y="1071372"/>
                  <a:pt x="1888998" y="1237870"/>
                  <a:pt x="1797939" y="1255904"/>
                </a:cubicBezTo>
                <a:cubicBezTo>
                  <a:pt x="1612900" y="1292987"/>
                  <a:pt x="1079995" y="1387475"/>
                  <a:pt x="933373" y="1408939"/>
                </a:cubicBezTo>
                <a:cubicBezTo>
                  <a:pt x="820127" y="1424686"/>
                  <a:pt x="707885" y="1437005"/>
                  <a:pt x="595642" y="1438148"/>
                </a:cubicBezTo>
                <a:cubicBezTo>
                  <a:pt x="467233" y="1439291"/>
                  <a:pt x="339813" y="1433577"/>
                  <a:pt x="211404" y="1429131"/>
                </a:cubicBezTo>
                <a:cubicBezTo>
                  <a:pt x="163372" y="1427480"/>
                  <a:pt x="115529" y="1424433"/>
                  <a:pt x="67877" y="1419860"/>
                </a:cubicBezTo>
                <a:lnTo>
                  <a:pt x="0" y="1410716"/>
                </a:lnTo>
                <a:close/>
              </a:path>
            </a:pathLst>
          </a:custGeom>
          <a:solidFill>
            <a:srgbClr val="4472C4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" name="Freeform 178"/>
          <p:cNvSpPr/>
          <p:nvPr/>
        </p:nvSpPr>
        <p:spPr>
          <a:xfrm>
            <a:off x="2528697" y="520447"/>
            <a:ext cx="7076821" cy="5252516"/>
          </a:xfrm>
          <a:custGeom>
            <a:avLst/>
            <a:gdLst/>
            <a:ahLst/>
            <a:cxnLst/>
            <a:rect l="0" t="0" r="0" b="0"/>
            <a:pathLst>
              <a:path w="7076821" h="5252516">
                <a:moveTo>
                  <a:pt x="1520824" y="769619"/>
                </a:moveTo>
                <a:cubicBezTo>
                  <a:pt x="1563116" y="791209"/>
                  <a:pt x="2398268" y="1132205"/>
                  <a:pt x="3554730" y="1047495"/>
                </a:cubicBezTo>
                <a:cubicBezTo>
                  <a:pt x="3595497" y="1044575"/>
                  <a:pt x="3634105" y="1042669"/>
                  <a:pt x="3673348" y="1041145"/>
                </a:cubicBezTo>
                <a:cubicBezTo>
                  <a:pt x="4021073" y="1025651"/>
                  <a:pt x="4362322" y="1018032"/>
                  <a:pt x="4506213" y="999489"/>
                </a:cubicBezTo>
                <a:cubicBezTo>
                  <a:pt x="4618862" y="984757"/>
                  <a:pt x="5194808" y="859917"/>
                  <a:pt x="5363718" y="754507"/>
                </a:cubicBezTo>
                <a:cubicBezTo>
                  <a:pt x="5536437" y="646302"/>
                  <a:pt x="5699379" y="526795"/>
                  <a:pt x="5861431" y="406907"/>
                </a:cubicBezTo>
                <a:cubicBezTo>
                  <a:pt x="5931788" y="355092"/>
                  <a:pt x="6006592" y="307848"/>
                  <a:pt x="6070092" y="248412"/>
                </a:cubicBezTo>
                <a:cubicBezTo>
                  <a:pt x="6133592" y="188721"/>
                  <a:pt x="6194044" y="126745"/>
                  <a:pt x="6262750" y="71500"/>
                </a:cubicBezTo>
                <a:cubicBezTo>
                  <a:pt x="6282435" y="55625"/>
                  <a:pt x="6302121" y="38607"/>
                  <a:pt x="6330822" y="35940"/>
                </a:cubicBezTo>
                <a:cubicBezTo>
                  <a:pt x="6337299" y="35178"/>
                  <a:pt x="6344031" y="35559"/>
                  <a:pt x="6350508" y="36321"/>
                </a:cubicBezTo>
                <a:cubicBezTo>
                  <a:pt x="6357620" y="37083"/>
                  <a:pt x="6363334" y="40894"/>
                  <a:pt x="6366001" y="47244"/>
                </a:cubicBezTo>
                <a:cubicBezTo>
                  <a:pt x="6368669" y="54482"/>
                  <a:pt x="6364096" y="58674"/>
                  <a:pt x="6358762" y="62357"/>
                </a:cubicBezTo>
                <a:cubicBezTo>
                  <a:pt x="6354953" y="65024"/>
                  <a:pt x="6351270" y="69214"/>
                  <a:pt x="6346317" y="69976"/>
                </a:cubicBezTo>
                <a:cubicBezTo>
                  <a:pt x="6314947" y="74549"/>
                  <a:pt x="6303263" y="97536"/>
                  <a:pt x="6288532" y="117982"/>
                </a:cubicBezTo>
                <a:cubicBezTo>
                  <a:pt x="6282055" y="126745"/>
                  <a:pt x="6275323" y="133476"/>
                  <a:pt x="6287008" y="145923"/>
                </a:cubicBezTo>
                <a:cubicBezTo>
                  <a:pt x="6297168" y="156971"/>
                  <a:pt x="6286626" y="162559"/>
                  <a:pt x="6276085" y="165607"/>
                </a:cubicBezTo>
                <a:cubicBezTo>
                  <a:pt x="6261354" y="169799"/>
                  <a:pt x="6243955" y="169037"/>
                  <a:pt x="6227318" y="182625"/>
                </a:cubicBezTo>
                <a:cubicBezTo>
                  <a:pt x="6289674" y="183769"/>
                  <a:pt x="6316091" y="147827"/>
                  <a:pt x="6344411" y="114553"/>
                </a:cubicBezTo>
                <a:cubicBezTo>
                  <a:pt x="6354953" y="102488"/>
                  <a:pt x="6362192" y="88138"/>
                  <a:pt x="6371209" y="74549"/>
                </a:cubicBezTo>
                <a:cubicBezTo>
                  <a:pt x="6382638" y="57912"/>
                  <a:pt x="6395846" y="57150"/>
                  <a:pt x="6412484" y="71882"/>
                </a:cubicBezTo>
                <a:cubicBezTo>
                  <a:pt x="6427216" y="85089"/>
                  <a:pt x="6434328" y="83946"/>
                  <a:pt x="6439281" y="65786"/>
                </a:cubicBezTo>
                <a:cubicBezTo>
                  <a:pt x="6446900" y="37464"/>
                  <a:pt x="6464172" y="17399"/>
                  <a:pt x="6493763" y="7238"/>
                </a:cubicBezTo>
                <a:cubicBezTo>
                  <a:pt x="6500113" y="4952"/>
                  <a:pt x="6508114" y="0"/>
                  <a:pt x="6514084" y="7238"/>
                </a:cubicBezTo>
                <a:cubicBezTo>
                  <a:pt x="6519418" y="13207"/>
                  <a:pt x="6514846" y="20446"/>
                  <a:pt x="6511035" y="25781"/>
                </a:cubicBezTo>
                <a:cubicBezTo>
                  <a:pt x="6504305" y="35178"/>
                  <a:pt x="6498209" y="44195"/>
                  <a:pt x="6495542" y="55625"/>
                </a:cubicBezTo>
                <a:cubicBezTo>
                  <a:pt x="6493763" y="63119"/>
                  <a:pt x="6491859" y="71500"/>
                  <a:pt x="6497066" y="77088"/>
                </a:cubicBezTo>
                <a:cubicBezTo>
                  <a:pt x="6519036" y="101345"/>
                  <a:pt x="6503161" y="112649"/>
                  <a:pt x="6484238" y="125602"/>
                </a:cubicBezTo>
                <a:cubicBezTo>
                  <a:pt x="6458204" y="143001"/>
                  <a:pt x="6447917" y="168656"/>
                  <a:pt x="6454012" y="199263"/>
                </a:cubicBezTo>
                <a:cubicBezTo>
                  <a:pt x="6456298" y="211836"/>
                  <a:pt x="6454774" y="219328"/>
                  <a:pt x="6439281" y="218948"/>
                </a:cubicBezTo>
                <a:cubicBezTo>
                  <a:pt x="6433184" y="218948"/>
                  <a:pt x="6431787" y="223138"/>
                  <a:pt x="6429501" y="227711"/>
                </a:cubicBezTo>
                <a:cubicBezTo>
                  <a:pt x="6381114" y="334644"/>
                  <a:pt x="6311137" y="428498"/>
                  <a:pt x="6229222" y="514731"/>
                </a:cubicBezTo>
                <a:cubicBezTo>
                  <a:pt x="6162674" y="584707"/>
                  <a:pt x="6089396" y="647826"/>
                  <a:pt x="6013322" y="709040"/>
                </a:cubicBezTo>
                <a:cubicBezTo>
                  <a:pt x="6011163" y="710945"/>
                  <a:pt x="6008878" y="713232"/>
                  <a:pt x="6007734" y="717042"/>
                </a:cubicBezTo>
                <a:cubicBezTo>
                  <a:pt x="6043675" y="709421"/>
                  <a:pt x="6074663" y="693927"/>
                  <a:pt x="6104509" y="676528"/>
                </a:cubicBezTo>
                <a:cubicBezTo>
                  <a:pt x="6183757" y="630427"/>
                  <a:pt x="6250685" y="570611"/>
                  <a:pt x="6318376" y="512063"/>
                </a:cubicBezTo>
                <a:cubicBezTo>
                  <a:pt x="6359524" y="476123"/>
                  <a:pt x="6401816" y="441325"/>
                  <a:pt x="6447282" y="409575"/>
                </a:cubicBezTo>
                <a:cubicBezTo>
                  <a:pt x="6454774" y="404240"/>
                  <a:pt x="6460109" y="397509"/>
                  <a:pt x="6465316" y="390651"/>
                </a:cubicBezTo>
                <a:cubicBezTo>
                  <a:pt x="6468363" y="386842"/>
                  <a:pt x="6472173" y="383413"/>
                  <a:pt x="6478270" y="384937"/>
                </a:cubicBezTo>
                <a:cubicBezTo>
                  <a:pt x="6485762" y="386842"/>
                  <a:pt x="6486524" y="392557"/>
                  <a:pt x="6487286" y="398271"/>
                </a:cubicBezTo>
                <a:cubicBezTo>
                  <a:pt x="6489572" y="416432"/>
                  <a:pt x="6484620" y="432688"/>
                  <a:pt x="6475221" y="448182"/>
                </a:cubicBezTo>
                <a:cubicBezTo>
                  <a:pt x="6450584" y="487807"/>
                  <a:pt x="6414388" y="518540"/>
                  <a:pt x="6376923" y="547624"/>
                </a:cubicBezTo>
                <a:cubicBezTo>
                  <a:pt x="6328536" y="585088"/>
                  <a:pt x="6281673" y="623950"/>
                  <a:pt x="6239001" y="666750"/>
                </a:cubicBezTo>
                <a:cubicBezTo>
                  <a:pt x="6235954" y="669798"/>
                  <a:pt x="6230366" y="671702"/>
                  <a:pt x="6232144" y="680338"/>
                </a:cubicBezTo>
                <a:cubicBezTo>
                  <a:pt x="6259068" y="660273"/>
                  <a:pt x="6284341" y="640588"/>
                  <a:pt x="6309995" y="621664"/>
                </a:cubicBezTo>
                <a:cubicBezTo>
                  <a:pt x="6335395" y="602869"/>
                  <a:pt x="6361048" y="583945"/>
                  <a:pt x="6386321" y="565403"/>
                </a:cubicBezTo>
                <a:cubicBezTo>
                  <a:pt x="6392418" y="560832"/>
                  <a:pt x="6398895" y="554355"/>
                  <a:pt x="6407531" y="560069"/>
                </a:cubicBezTo>
                <a:cubicBezTo>
                  <a:pt x="6416547" y="565784"/>
                  <a:pt x="6415532" y="575182"/>
                  <a:pt x="6413246" y="582802"/>
                </a:cubicBezTo>
                <a:cubicBezTo>
                  <a:pt x="6406007" y="605027"/>
                  <a:pt x="6393560" y="624713"/>
                  <a:pt x="6376923" y="642112"/>
                </a:cubicBezTo>
                <a:cubicBezTo>
                  <a:pt x="6320282" y="699643"/>
                  <a:pt x="6254876" y="749173"/>
                  <a:pt x="6194044" y="802894"/>
                </a:cubicBezTo>
                <a:cubicBezTo>
                  <a:pt x="6161150" y="831976"/>
                  <a:pt x="6130924" y="862964"/>
                  <a:pt x="6102222" y="895095"/>
                </a:cubicBezTo>
                <a:cubicBezTo>
                  <a:pt x="6095746" y="902334"/>
                  <a:pt x="6096126" y="909193"/>
                  <a:pt x="6098032" y="917448"/>
                </a:cubicBezTo>
                <a:cubicBezTo>
                  <a:pt x="6105651" y="951102"/>
                  <a:pt x="6093841" y="962406"/>
                  <a:pt x="6056121" y="956056"/>
                </a:cubicBezTo>
                <a:cubicBezTo>
                  <a:pt x="6044310" y="954150"/>
                  <a:pt x="6036436" y="956056"/>
                  <a:pt x="6029197" y="963930"/>
                </a:cubicBezTo>
                <a:cubicBezTo>
                  <a:pt x="5942330" y="1062355"/>
                  <a:pt x="5839586" y="1145158"/>
                  <a:pt x="5727319" y="1218819"/>
                </a:cubicBezTo>
                <a:cubicBezTo>
                  <a:pt x="5681598" y="1248790"/>
                  <a:pt x="5634355" y="1277112"/>
                  <a:pt x="5586348" y="1303527"/>
                </a:cubicBezTo>
                <a:cubicBezTo>
                  <a:pt x="5586348" y="1305432"/>
                  <a:pt x="5586348" y="1307719"/>
                  <a:pt x="5586348" y="1309624"/>
                </a:cubicBezTo>
                <a:cubicBezTo>
                  <a:pt x="5586730" y="1312290"/>
                  <a:pt x="5587110" y="1313814"/>
                  <a:pt x="5587492" y="1316100"/>
                </a:cubicBezTo>
                <a:cubicBezTo>
                  <a:pt x="5655183" y="1275207"/>
                  <a:pt x="5721984" y="1233296"/>
                  <a:pt x="5787389" y="1188974"/>
                </a:cubicBezTo>
                <a:cubicBezTo>
                  <a:pt x="5964682" y="1069086"/>
                  <a:pt x="6133972" y="940562"/>
                  <a:pt x="6305931" y="814958"/>
                </a:cubicBezTo>
                <a:cubicBezTo>
                  <a:pt x="6363716" y="772668"/>
                  <a:pt x="6409435" y="718565"/>
                  <a:pt x="6461633" y="670940"/>
                </a:cubicBezTo>
                <a:cubicBezTo>
                  <a:pt x="6496304" y="639063"/>
                  <a:pt x="6529578" y="605789"/>
                  <a:pt x="6570091" y="579755"/>
                </a:cubicBezTo>
                <a:cubicBezTo>
                  <a:pt x="6586728" y="569213"/>
                  <a:pt x="6603999" y="559688"/>
                  <a:pt x="6626351" y="562356"/>
                </a:cubicBezTo>
                <a:cubicBezTo>
                  <a:pt x="6634987" y="563499"/>
                  <a:pt x="6644894" y="565784"/>
                  <a:pt x="6647942" y="575563"/>
                </a:cubicBezTo>
                <a:cubicBezTo>
                  <a:pt x="6650482" y="585469"/>
                  <a:pt x="6642608" y="589914"/>
                  <a:pt x="6635369" y="594106"/>
                </a:cubicBezTo>
                <a:cubicBezTo>
                  <a:pt x="6633591" y="595249"/>
                  <a:pt x="6631685" y="596773"/>
                  <a:pt x="6629781" y="596773"/>
                </a:cubicBezTo>
                <a:cubicBezTo>
                  <a:pt x="6593839" y="599058"/>
                  <a:pt x="6585584" y="627761"/>
                  <a:pt x="6568567" y="648588"/>
                </a:cubicBezTo>
                <a:cubicBezTo>
                  <a:pt x="6563233" y="655065"/>
                  <a:pt x="6562851" y="661415"/>
                  <a:pt x="6568567" y="669036"/>
                </a:cubicBezTo>
                <a:cubicBezTo>
                  <a:pt x="6578726" y="682625"/>
                  <a:pt x="6571614" y="688720"/>
                  <a:pt x="6557898" y="692403"/>
                </a:cubicBezTo>
                <a:cubicBezTo>
                  <a:pt x="6544309" y="696213"/>
                  <a:pt x="6529578" y="697357"/>
                  <a:pt x="6514846" y="706119"/>
                </a:cubicBezTo>
                <a:cubicBezTo>
                  <a:pt x="6538341" y="713232"/>
                  <a:pt x="6554596" y="705738"/>
                  <a:pt x="6569709" y="696213"/>
                </a:cubicBezTo>
                <a:cubicBezTo>
                  <a:pt x="6603619" y="675386"/>
                  <a:pt x="6625589" y="644778"/>
                  <a:pt x="6646418" y="613409"/>
                </a:cubicBezTo>
                <a:cubicBezTo>
                  <a:pt x="6650482" y="607313"/>
                  <a:pt x="6653910" y="600582"/>
                  <a:pt x="6659625" y="595630"/>
                </a:cubicBezTo>
                <a:cubicBezTo>
                  <a:pt x="6670167" y="585850"/>
                  <a:pt x="6681470" y="584707"/>
                  <a:pt x="6694423" y="596773"/>
                </a:cubicBezTo>
                <a:cubicBezTo>
                  <a:pt x="6711442" y="612648"/>
                  <a:pt x="6717410" y="611505"/>
                  <a:pt x="6723125" y="591057"/>
                </a:cubicBezTo>
                <a:cubicBezTo>
                  <a:pt x="6730619" y="563499"/>
                  <a:pt x="6747636" y="544194"/>
                  <a:pt x="6776720" y="534034"/>
                </a:cubicBezTo>
                <a:cubicBezTo>
                  <a:pt x="6782816" y="531749"/>
                  <a:pt x="6789293" y="528700"/>
                  <a:pt x="6795643" y="533653"/>
                </a:cubicBezTo>
                <a:cubicBezTo>
                  <a:pt x="6802500" y="539242"/>
                  <a:pt x="6797929" y="544957"/>
                  <a:pt x="6795261" y="550290"/>
                </a:cubicBezTo>
                <a:cubicBezTo>
                  <a:pt x="6791451" y="558545"/>
                  <a:pt x="6787007" y="566927"/>
                  <a:pt x="6783578" y="575563"/>
                </a:cubicBezTo>
                <a:cubicBezTo>
                  <a:pt x="6777482" y="589533"/>
                  <a:pt x="6776338" y="604393"/>
                  <a:pt x="6787769" y="617982"/>
                </a:cubicBezTo>
                <a:cubicBezTo>
                  <a:pt x="6796023" y="627761"/>
                  <a:pt x="6795261" y="634238"/>
                  <a:pt x="6784339" y="640969"/>
                </a:cubicBezTo>
                <a:cubicBezTo>
                  <a:pt x="6749160" y="662177"/>
                  <a:pt x="6726935" y="689737"/>
                  <a:pt x="6739000" y="732917"/>
                </a:cubicBezTo>
                <a:cubicBezTo>
                  <a:pt x="6740906" y="739013"/>
                  <a:pt x="6738620" y="744982"/>
                  <a:pt x="6731381" y="744600"/>
                </a:cubicBezTo>
                <a:cubicBezTo>
                  <a:pt x="6715506" y="743457"/>
                  <a:pt x="6712838" y="753363"/>
                  <a:pt x="6708394" y="763524"/>
                </a:cubicBezTo>
                <a:cubicBezTo>
                  <a:pt x="6664197" y="861440"/>
                  <a:pt x="6600317" y="946912"/>
                  <a:pt x="6526530" y="1027175"/>
                </a:cubicBezTo>
                <a:cubicBezTo>
                  <a:pt x="6453632" y="1106550"/>
                  <a:pt x="6371589" y="1177670"/>
                  <a:pt x="6284341" y="1245743"/>
                </a:cubicBezTo>
                <a:cubicBezTo>
                  <a:pt x="6308851" y="1243457"/>
                  <a:pt x="6340601" y="1229487"/>
                  <a:pt x="6371209" y="1213231"/>
                </a:cubicBezTo>
                <a:cubicBezTo>
                  <a:pt x="6452108" y="1169669"/>
                  <a:pt x="6518656" y="1110742"/>
                  <a:pt x="6586346" y="1052830"/>
                </a:cubicBezTo>
                <a:cubicBezTo>
                  <a:pt x="6633591" y="1012444"/>
                  <a:pt x="6679692" y="970788"/>
                  <a:pt x="6732523" y="935989"/>
                </a:cubicBezTo>
                <a:cubicBezTo>
                  <a:pt x="6738620" y="932180"/>
                  <a:pt x="6742810" y="927353"/>
                  <a:pt x="6746112" y="921257"/>
                </a:cubicBezTo>
                <a:cubicBezTo>
                  <a:pt x="6749160" y="915924"/>
                  <a:pt x="6753733" y="910970"/>
                  <a:pt x="6761607" y="913257"/>
                </a:cubicBezTo>
                <a:cubicBezTo>
                  <a:pt x="6769608" y="915924"/>
                  <a:pt x="6770370" y="922782"/>
                  <a:pt x="6770370" y="928750"/>
                </a:cubicBezTo>
                <a:cubicBezTo>
                  <a:pt x="6769226" y="951483"/>
                  <a:pt x="6762749" y="971931"/>
                  <a:pt x="6748780" y="990092"/>
                </a:cubicBezTo>
                <a:cubicBezTo>
                  <a:pt x="6721601" y="1026413"/>
                  <a:pt x="6685280" y="1054734"/>
                  <a:pt x="6649084" y="1083056"/>
                </a:cubicBezTo>
                <a:cubicBezTo>
                  <a:pt x="6598793" y="1122044"/>
                  <a:pt x="6552310" y="1164463"/>
                  <a:pt x="6510273" y="1211707"/>
                </a:cubicBezTo>
                <a:cubicBezTo>
                  <a:pt x="6540626" y="1188593"/>
                  <a:pt x="6570853" y="1165225"/>
                  <a:pt x="6601459" y="1142111"/>
                </a:cubicBezTo>
                <a:cubicBezTo>
                  <a:pt x="6624446" y="1124712"/>
                  <a:pt x="6648322" y="1108075"/>
                  <a:pt x="6671691" y="1091057"/>
                </a:cubicBezTo>
                <a:cubicBezTo>
                  <a:pt x="6677406" y="1086865"/>
                  <a:pt x="6683374" y="1082294"/>
                  <a:pt x="6691375" y="1088008"/>
                </a:cubicBezTo>
                <a:cubicBezTo>
                  <a:pt x="6698487" y="1092962"/>
                  <a:pt x="6697345" y="1100074"/>
                  <a:pt x="6695947" y="1106932"/>
                </a:cubicBezTo>
                <a:cubicBezTo>
                  <a:pt x="6690233" y="1133728"/>
                  <a:pt x="6674358" y="1155319"/>
                  <a:pt x="6654672" y="1174623"/>
                </a:cubicBezTo>
                <a:cubicBezTo>
                  <a:pt x="6630923" y="1197737"/>
                  <a:pt x="6605905" y="1219581"/>
                  <a:pt x="6580250" y="1241551"/>
                </a:cubicBezTo>
                <a:cubicBezTo>
                  <a:pt x="6607809" y="1235456"/>
                  <a:pt x="6635369" y="1229487"/>
                  <a:pt x="6663055" y="1224533"/>
                </a:cubicBezTo>
                <a:cubicBezTo>
                  <a:pt x="6650482" y="1268349"/>
                  <a:pt x="6621398" y="1277112"/>
                  <a:pt x="6595363" y="1283969"/>
                </a:cubicBezTo>
                <a:cubicBezTo>
                  <a:pt x="6560184" y="1292606"/>
                  <a:pt x="6526530" y="1303527"/>
                  <a:pt x="6493383" y="1316100"/>
                </a:cubicBezTo>
                <a:cubicBezTo>
                  <a:pt x="6479285" y="1328546"/>
                  <a:pt x="6465316" y="1340612"/>
                  <a:pt x="6451726" y="1353438"/>
                </a:cubicBezTo>
                <a:cubicBezTo>
                  <a:pt x="6437757" y="1366774"/>
                  <a:pt x="6424548" y="1379982"/>
                  <a:pt x="6411341" y="1393951"/>
                </a:cubicBezTo>
                <a:cubicBezTo>
                  <a:pt x="6401816" y="1404238"/>
                  <a:pt x="6390512" y="1412875"/>
                  <a:pt x="6401434" y="1430274"/>
                </a:cubicBezTo>
                <a:cubicBezTo>
                  <a:pt x="6406387" y="1438275"/>
                  <a:pt x="6374257" y="1481327"/>
                  <a:pt x="6364096" y="1483994"/>
                </a:cubicBezTo>
                <a:cubicBezTo>
                  <a:pt x="6362572" y="1484375"/>
                  <a:pt x="6361048" y="1484757"/>
                  <a:pt x="6359906" y="1484757"/>
                </a:cubicBezTo>
                <a:cubicBezTo>
                  <a:pt x="6338061" y="1483232"/>
                  <a:pt x="6333109" y="1496059"/>
                  <a:pt x="6332728" y="1512315"/>
                </a:cubicBezTo>
                <a:cubicBezTo>
                  <a:pt x="6332346" y="1528190"/>
                  <a:pt x="6336157" y="1547875"/>
                  <a:pt x="6306311" y="1540001"/>
                </a:cubicBezTo>
                <a:cubicBezTo>
                  <a:pt x="6302883" y="1539239"/>
                  <a:pt x="6302121" y="1541399"/>
                  <a:pt x="6300596" y="1544065"/>
                </a:cubicBezTo>
                <a:cubicBezTo>
                  <a:pt x="6268084" y="1611757"/>
                  <a:pt x="6213347" y="1663953"/>
                  <a:pt x="6159246" y="1716150"/>
                </a:cubicBezTo>
                <a:cubicBezTo>
                  <a:pt x="6156197" y="1718818"/>
                  <a:pt x="6153149" y="1721484"/>
                  <a:pt x="6150229" y="1724151"/>
                </a:cubicBezTo>
                <a:cubicBezTo>
                  <a:pt x="6206871" y="1710817"/>
                  <a:pt x="6393942" y="1693799"/>
                  <a:pt x="6448679" y="1699513"/>
                </a:cubicBezTo>
                <a:cubicBezTo>
                  <a:pt x="6497446" y="1704467"/>
                  <a:pt x="6773036" y="1622044"/>
                  <a:pt x="6830059" y="1573275"/>
                </a:cubicBezTo>
                <a:cubicBezTo>
                  <a:pt x="6837934" y="1611375"/>
                  <a:pt x="6820916" y="1626488"/>
                  <a:pt x="6807326" y="1643888"/>
                </a:cubicBezTo>
                <a:cubicBezTo>
                  <a:pt x="6788149" y="1668525"/>
                  <a:pt x="6785101" y="1685925"/>
                  <a:pt x="6821296" y="1705609"/>
                </a:cubicBezTo>
                <a:cubicBezTo>
                  <a:pt x="6925309" y="1761617"/>
                  <a:pt x="6924167" y="1763394"/>
                  <a:pt x="6826631" y="1839468"/>
                </a:cubicBezTo>
                <a:cubicBezTo>
                  <a:pt x="6822059" y="1842896"/>
                  <a:pt x="6824345" y="1853819"/>
                  <a:pt x="6823201" y="1861438"/>
                </a:cubicBezTo>
                <a:cubicBezTo>
                  <a:pt x="6848601" y="1872742"/>
                  <a:pt x="6878446" y="1843277"/>
                  <a:pt x="6908672" y="1875027"/>
                </a:cubicBezTo>
                <a:cubicBezTo>
                  <a:pt x="6778244" y="2014600"/>
                  <a:pt x="6579870" y="2147315"/>
                  <a:pt x="6400037" y="2252090"/>
                </a:cubicBezTo>
                <a:cubicBezTo>
                  <a:pt x="6545453" y="2286507"/>
                  <a:pt x="6632829" y="2165476"/>
                  <a:pt x="6739762" y="2180970"/>
                </a:cubicBezTo>
                <a:cubicBezTo>
                  <a:pt x="6792975" y="2218817"/>
                  <a:pt x="6634353" y="2280031"/>
                  <a:pt x="6785863" y="2297811"/>
                </a:cubicBezTo>
                <a:cubicBezTo>
                  <a:pt x="6720078" y="2331084"/>
                  <a:pt x="6671309" y="2363596"/>
                  <a:pt x="6625971" y="2401824"/>
                </a:cubicBezTo>
                <a:cubicBezTo>
                  <a:pt x="6545453" y="2470276"/>
                  <a:pt x="6529578" y="2515615"/>
                  <a:pt x="6566661" y="2607563"/>
                </a:cubicBezTo>
                <a:cubicBezTo>
                  <a:pt x="6591172" y="2668015"/>
                  <a:pt x="6626733" y="2723642"/>
                  <a:pt x="6595363" y="2795905"/>
                </a:cubicBezTo>
                <a:cubicBezTo>
                  <a:pt x="6573773" y="2845434"/>
                  <a:pt x="6582156" y="2877946"/>
                  <a:pt x="6663817" y="2855594"/>
                </a:cubicBezTo>
                <a:cubicBezTo>
                  <a:pt x="6751828" y="2831845"/>
                  <a:pt x="6785101" y="2876423"/>
                  <a:pt x="6762749" y="2963037"/>
                </a:cubicBezTo>
                <a:cubicBezTo>
                  <a:pt x="6748398" y="3018663"/>
                  <a:pt x="6763511" y="3036062"/>
                  <a:pt x="6823963" y="3029584"/>
                </a:cubicBezTo>
                <a:cubicBezTo>
                  <a:pt x="6890893" y="3022345"/>
                  <a:pt x="6954393" y="2986150"/>
                  <a:pt x="7037196" y="3003550"/>
                </a:cubicBezTo>
                <a:cubicBezTo>
                  <a:pt x="6971030" y="3104896"/>
                  <a:pt x="6829679" y="3076067"/>
                  <a:pt x="6752589" y="3172586"/>
                </a:cubicBezTo>
                <a:cubicBezTo>
                  <a:pt x="6844410" y="3172968"/>
                  <a:pt x="6914642" y="3172586"/>
                  <a:pt x="6982713" y="3151377"/>
                </a:cubicBezTo>
                <a:cubicBezTo>
                  <a:pt x="7011034" y="3142614"/>
                  <a:pt x="7042022" y="3133978"/>
                  <a:pt x="7057897" y="3163061"/>
                </a:cubicBezTo>
                <a:cubicBezTo>
                  <a:pt x="7076821" y="3198240"/>
                  <a:pt x="7038212" y="3211449"/>
                  <a:pt x="7015225" y="3217926"/>
                </a:cubicBezTo>
                <a:cubicBezTo>
                  <a:pt x="6950201" y="3235705"/>
                  <a:pt x="6900291" y="3277615"/>
                  <a:pt x="6846316" y="3310508"/>
                </a:cubicBezTo>
                <a:cubicBezTo>
                  <a:pt x="6727951" y="3382771"/>
                  <a:pt x="6598031" y="3442970"/>
                  <a:pt x="6497828" y="3561714"/>
                </a:cubicBezTo>
                <a:cubicBezTo>
                  <a:pt x="6623684" y="3531489"/>
                  <a:pt x="6717792" y="3460749"/>
                  <a:pt x="6835012" y="3446399"/>
                </a:cubicBezTo>
                <a:cubicBezTo>
                  <a:pt x="6733285" y="3554856"/>
                  <a:pt x="6602984" y="3625596"/>
                  <a:pt x="6479285" y="3704589"/>
                </a:cubicBezTo>
                <a:cubicBezTo>
                  <a:pt x="6444234" y="3726942"/>
                  <a:pt x="6408293" y="3742055"/>
                  <a:pt x="6400419" y="3790442"/>
                </a:cubicBezTo>
                <a:cubicBezTo>
                  <a:pt x="6384924" y="3884295"/>
                  <a:pt x="6339078" y="3962146"/>
                  <a:pt x="6240525" y="4003421"/>
                </a:cubicBezTo>
                <a:cubicBezTo>
                  <a:pt x="6239763" y="4003802"/>
                  <a:pt x="6245097" y="4017771"/>
                  <a:pt x="6248399" y="4027551"/>
                </a:cubicBezTo>
                <a:cubicBezTo>
                  <a:pt x="6308471" y="4030599"/>
                  <a:pt x="6355714" y="3974973"/>
                  <a:pt x="6432804" y="3993133"/>
                </a:cubicBezTo>
                <a:cubicBezTo>
                  <a:pt x="6359524" y="4068445"/>
                  <a:pt x="6297930" y="4136136"/>
                  <a:pt x="6193662" y="4172077"/>
                </a:cubicBezTo>
                <a:cubicBezTo>
                  <a:pt x="6110096" y="4200778"/>
                  <a:pt x="6006972" y="4217034"/>
                  <a:pt x="5946521" y="4309745"/>
                </a:cubicBezTo>
                <a:cubicBezTo>
                  <a:pt x="6016751" y="4327905"/>
                  <a:pt x="6069330" y="4305173"/>
                  <a:pt x="6121781" y="4288917"/>
                </a:cubicBezTo>
                <a:cubicBezTo>
                  <a:pt x="6202680" y="4263898"/>
                  <a:pt x="6282055" y="4235577"/>
                  <a:pt x="6362954" y="4210303"/>
                </a:cubicBezTo>
                <a:cubicBezTo>
                  <a:pt x="6393560" y="4200778"/>
                  <a:pt x="6427216" y="4193667"/>
                  <a:pt x="6446900" y="4239768"/>
                </a:cubicBezTo>
                <a:cubicBezTo>
                  <a:pt x="6344411" y="4249546"/>
                  <a:pt x="6282817" y="4311649"/>
                  <a:pt x="6218555" y="4369815"/>
                </a:cubicBezTo>
                <a:cubicBezTo>
                  <a:pt x="6182359" y="4402708"/>
                  <a:pt x="6152769" y="4446651"/>
                  <a:pt x="6087871" y="4430014"/>
                </a:cubicBezTo>
                <a:cubicBezTo>
                  <a:pt x="6053455" y="4421251"/>
                  <a:pt x="6031484" y="4445889"/>
                  <a:pt x="6035294" y="4476114"/>
                </a:cubicBezTo>
                <a:cubicBezTo>
                  <a:pt x="6048121" y="4582795"/>
                  <a:pt x="5968364" y="4620259"/>
                  <a:pt x="5885687" y="4640580"/>
                </a:cubicBezTo>
                <a:cubicBezTo>
                  <a:pt x="5729223" y="4679568"/>
                  <a:pt x="5598795" y="4770754"/>
                  <a:pt x="5446521" y="4820665"/>
                </a:cubicBezTo>
                <a:cubicBezTo>
                  <a:pt x="5298312" y="4869053"/>
                  <a:pt x="4186555" y="5093677"/>
                  <a:pt x="3904995" y="5115991"/>
                </a:cubicBezTo>
                <a:cubicBezTo>
                  <a:pt x="2182113" y="5252516"/>
                  <a:pt x="942974" y="4175505"/>
                  <a:pt x="937260" y="4160774"/>
                </a:cubicBezTo>
                <a:cubicBezTo>
                  <a:pt x="911224" y="4091558"/>
                  <a:pt x="846581" y="4061586"/>
                  <a:pt x="788035" y="4024630"/>
                </a:cubicBezTo>
                <a:cubicBezTo>
                  <a:pt x="736981" y="3991990"/>
                  <a:pt x="682625" y="3957574"/>
                  <a:pt x="661416" y="3902074"/>
                </a:cubicBezTo>
                <a:cubicBezTo>
                  <a:pt x="633476" y="3828287"/>
                  <a:pt x="712851" y="3888867"/>
                  <a:pt x="727582" y="3860418"/>
                </a:cubicBezTo>
                <a:cubicBezTo>
                  <a:pt x="697357" y="3822192"/>
                  <a:pt x="650494" y="3787012"/>
                  <a:pt x="637920" y="3743578"/>
                </a:cubicBezTo>
                <a:cubicBezTo>
                  <a:pt x="593344" y="3586226"/>
                  <a:pt x="497332" y="3471671"/>
                  <a:pt x="353822" y="3382771"/>
                </a:cubicBezTo>
                <a:cubicBezTo>
                  <a:pt x="312547" y="3357118"/>
                  <a:pt x="285369" y="3310889"/>
                  <a:pt x="229107" y="3303396"/>
                </a:cubicBezTo>
                <a:cubicBezTo>
                  <a:pt x="104013" y="3287140"/>
                  <a:pt x="143636" y="3160014"/>
                  <a:pt x="77597" y="3103752"/>
                </a:cubicBezTo>
                <a:cubicBezTo>
                  <a:pt x="65023" y="3093084"/>
                  <a:pt x="53720" y="2825750"/>
                  <a:pt x="56007" y="2811399"/>
                </a:cubicBezTo>
                <a:cubicBezTo>
                  <a:pt x="59435" y="2790570"/>
                  <a:pt x="74167" y="3017138"/>
                  <a:pt x="86995" y="2998977"/>
                </a:cubicBezTo>
                <a:cubicBezTo>
                  <a:pt x="99822" y="2980436"/>
                  <a:pt x="119507" y="2964180"/>
                  <a:pt x="109982" y="2939923"/>
                </a:cubicBezTo>
                <a:cubicBezTo>
                  <a:pt x="106298" y="2929763"/>
                  <a:pt x="108838" y="2894964"/>
                  <a:pt x="79755" y="2922524"/>
                </a:cubicBezTo>
                <a:cubicBezTo>
                  <a:pt x="0" y="2997453"/>
                  <a:pt x="87376" y="2622676"/>
                  <a:pt x="197357" y="2613151"/>
                </a:cubicBezTo>
                <a:cubicBezTo>
                  <a:pt x="157226" y="2508503"/>
                  <a:pt x="157226" y="2508503"/>
                  <a:pt x="288035" y="2494025"/>
                </a:cubicBezTo>
                <a:cubicBezTo>
                  <a:pt x="237744" y="2427477"/>
                  <a:pt x="237744" y="2410459"/>
                  <a:pt x="298576" y="2387853"/>
                </a:cubicBezTo>
                <a:cubicBezTo>
                  <a:pt x="357251" y="2365882"/>
                  <a:pt x="422148" y="2358644"/>
                  <a:pt x="476250" y="2324988"/>
                </a:cubicBezTo>
                <a:cubicBezTo>
                  <a:pt x="426338" y="2239899"/>
                  <a:pt x="412369" y="2141600"/>
                  <a:pt x="309245" y="2100071"/>
                </a:cubicBezTo>
                <a:cubicBezTo>
                  <a:pt x="292988" y="2093594"/>
                  <a:pt x="281939" y="2067940"/>
                  <a:pt x="292607" y="2053463"/>
                </a:cubicBezTo>
                <a:cubicBezTo>
                  <a:pt x="329945" y="2000123"/>
                  <a:pt x="276351" y="1898014"/>
                  <a:pt x="392683" y="1887093"/>
                </a:cubicBezTo>
                <a:cubicBezTo>
                  <a:pt x="407035" y="1885569"/>
                  <a:pt x="420242" y="1875027"/>
                  <a:pt x="408939" y="1860295"/>
                </a:cubicBezTo>
                <a:cubicBezTo>
                  <a:pt x="370078" y="1810003"/>
                  <a:pt x="417322" y="1813306"/>
                  <a:pt x="446023" y="1806956"/>
                </a:cubicBezTo>
                <a:cubicBezTo>
                  <a:pt x="480822" y="1799336"/>
                  <a:pt x="520064" y="1821307"/>
                  <a:pt x="552195" y="1794128"/>
                </a:cubicBezTo>
                <a:cubicBezTo>
                  <a:pt x="544576" y="1765300"/>
                  <a:pt x="516635" y="1765681"/>
                  <a:pt x="497078" y="1756663"/>
                </a:cubicBezTo>
                <a:cubicBezTo>
                  <a:pt x="439547" y="1729739"/>
                  <a:pt x="392683" y="1697989"/>
                  <a:pt x="390017" y="1629156"/>
                </a:cubicBezTo>
                <a:cubicBezTo>
                  <a:pt x="387857" y="1573657"/>
                  <a:pt x="381761" y="1524381"/>
                  <a:pt x="461136" y="1507363"/>
                </a:cubicBezTo>
                <a:cubicBezTo>
                  <a:pt x="473582" y="1504823"/>
                  <a:pt x="480060" y="1497583"/>
                  <a:pt x="482219" y="1488186"/>
                </a:cubicBezTo>
                <a:cubicBezTo>
                  <a:pt x="473201" y="1479042"/>
                  <a:pt x="464566" y="1469644"/>
                  <a:pt x="453898" y="1462786"/>
                </a:cubicBezTo>
                <a:cubicBezTo>
                  <a:pt x="418464" y="1440433"/>
                  <a:pt x="406273" y="1407540"/>
                  <a:pt x="395732" y="1373124"/>
                </a:cubicBezTo>
                <a:cubicBezTo>
                  <a:pt x="388873" y="1351280"/>
                  <a:pt x="381000" y="1329689"/>
                  <a:pt x="365505" y="1310767"/>
                </a:cubicBezTo>
                <a:cubicBezTo>
                  <a:pt x="356107" y="1299082"/>
                  <a:pt x="344297" y="1290319"/>
                  <a:pt x="329564" y="1285367"/>
                </a:cubicBezTo>
                <a:cubicBezTo>
                  <a:pt x="316738" y="1280921"/>
                  <a:pt x="312928" y="1274825"/>
                  <a:pt x="321691" y="1263903"/>
                </a:cubicBezTo>
                <a:cubicBezTo>
                  <a:pt x="346201" y="1232534"/>
                  <a:pt x="356107" y="1198118"/>
                  <a:pt x="339851" y="1157986"/>
                </a:cubicBezTo>
                <a:cubicBezTo>
                  <a:pt x="334898" y="1145920"/>
                  <a:pt x="338328" y="1135252"/>
                  <a:pt x="350011" y="1130807"/>
                </a:cubicBezTo>
                <a:cubicBezTo>
                  <a:pt x="398779" y="1111503"/>
                  <a:pt x="410845" y="1066800"/>
                  <a:pt x="431673" y="1029081"/>
                </a:cubicBezTo>
                <a:cubicBezTo>
                  <a:pt x="461136" y="975359"/>
                  <a:pt x="487933" y="920495"/>
                  <a:pt x="508380" y="862202"/>
                </a:cubicBezTo>
                <a:cubicBezTo>
                  <a:pt x="520445" y="827405"/>
                  <a:pt x="532129" y="792988"/>
                  <a:pt x="523875" y="754507"/>
                </a:cubicBezTo>
                <a:cubicBezTo>
                  <a:pt x="521970" y="744982"/>
                  <a:pt x="525398" y="737107"/>
                  <a:pt x="530225" y="729869"/>
                </a:cubicBezTo>
                <a:cubicBezTo>
                  <a:pt x="551053" y="698500"/>
                  <a:pt x="548385" y="665225"/>
                  <a:pt x="532510" y="630808"/>
                </a:cubicBezTo>
                <a:cubicBezTo>
                  <a:pt x="522732" y="609981"/>
                  <a:pt x="523875" y="607313"/>
                  <a:pt x="548767" y="608075"/>
                </a:cubicBezTo>
                <a:cubicBezTo>
                  <a:pt x="599439" y="609219"/>
                  <a:pt x="649732" y="611124"/>
                  <a:pt x="699516" y="604646"/>
                </a:cubicBezTo>
                <a:cubicBezTo>
                  <a:pt x="755523" y="597534"/>
                  <a:pt x="773683" y="580898"/>
                  <a:pt x="731266" y="532892"/>
                </a:cubicBezTo>
                <a:cubicBezTo>
                  <a:pt x="722248" y="522605"/>
                  <a:pt x="714375" y="511301"/>
                  <a:pt x="710183" y="498475"/>
                </a:cubicBezTo>
                <a:cubicBezTo>
                  <a:pt x="707135" y="488188"/>
                  <a:pt x="709803" y="481075"/>
                  <a:pt x="718820" y="476123"/>
                </a:cubicBezTo>
                <a:cubicBezTo>
                  <a:pt x="729487" y="470026"/>
                  <a:pt x="735075" y="478408"/>
                  <a:pt x="741172" y="484505"/>
                </a:cubicBezTo>
                <a:cubicBezTo>
                  <a:pt x="774064" y="517017"/>
                  <a:pt x="815212" y="539242"/>
                  <a:pt x="854456" y="563880"/>
                </a:cubicBezTo>
                <a:cubicBezTo>
                  <a:pt x="910843" y="599439"/>
                  <a:pt x="970153" y="630808"/>
                  <a:pt x="1020444" y="673862"/>
                </a:cubicBezTo>
                <a:cubicBezTo>
                  <a:pt x="1033272" y="684911"/>
                  <a:pt x="1054099" y="676528"/>
                  <a:pt x="1055624" y="657987"/>
                </a:cubicBezTo>
                <a:cubicBezTo>
                  <a:pt x="1057020" y="639444"/>
                  <a:pt x="1067307" y="639444"/>
                  <a:pt x="1082420" y="644017"/>
                </a:cubicBezTo>
                <a:cubicBezTo>
                  <a:pt x="1100581" y="649350"/>
                  <a:pt x="1118743" y="654684"/>
                  <a:pt x="1136395" y="660653"/>
                </a:cubicBezTo>
                <a:cubicBezTo>
                  <a:pt x="1154937" y="667131"/>
                  <a:pt x="1163319" y="680719"/>
                  <a:pt x="1165224" y="697738"/>
                </a:cubicBezTo>
                <a:cubicBezTo>
                  <a:pt x="1165860" y="704214"/>
                  <a:pt x="1165479" y="712088"/>
                  <a:pt x="1158748" y="713232"/>
                </a:cubicBezTo>
                <a:cubicBezTo>
                  <a:pt x="1130807" y="718184"/>
                  <a:pt x="1219962" y="696594"/>
                  <a:pt x="1228979" y="681482"/>
                </a:cubicBezTo>
                <a:cubicBezTo>
                  <a:pt x="1229360" y="680719"/>
                  <a:pt x="1452753" y="735202"/>
                  <a:pt x="1520824" y="769619"/>
                </a:cubicBezTo>
                <a:close/>
                <a:moveTo>
                  <a:pt x="6164198" y="1358011"/>
                </a:moveTo>
                <a:cubicBezTo>
                  <a:pt x="6171692" y="1351661"/>
                  <a:pt x="6179693" y="1345564"/>
                  <a:pt x="6187185" y="1338707"/>
                </a:cubicBezTo>
                <a:cubicBezTo>
                  <a:pt x="6186043" y="1337182"/>
                  <a:pt x="6184519" y="1335786"/>
                  <a:pt x="6183503" y="1334262"/>
                </a:cubicBezTo>
                <a:cubicBezTo>
                  <a:pt x="6168009" y="1344802"/>
                  <a:pt x="6152514" y="1355344"/>
                  <a:pt x="6136894" y="1366012"/>
                </a:cubicBezTo>
                <a:cubicBezTo>
                  <a:pt x="6145657" y="1363344"/>
                  <a:pt x="6155055" y="1360677"/>
                  <a:pt x="6164198" y="1358011"/>
                </a:cubicBezTo>
                <a:close/>
                <a:moveTo>
                  <a:pt x="5905246" y="803656"/>
                </a:moveTo>
                <a:cubicBezTo>
                  <a:pt x="5812282" y="867156"/>
                  <a:pt x="5719318" y="931037"/>
                  <a:pt x="5626354" y="994663"/>
                </a:cubicBezTo>
                <a:cubicBezTo>
                  <a:pt x="5627878" y="996061"/>
                  <a:pt x="5629021" y="997584"/>
                  <a:pt x="5630545" y="999108"/>
                </a:cubicBezTo>
                <a:cubicBezTo>
                  <a:pt x="5732653" y="945388"/>
                  <a:pt x="5828919" y="885698"/>
                  <a:pt x="5905246" y="803656"/>
                </a:cubicBezTo>
                <a:close/>
              </a:path>
            </a:pathLst>
          </a:custGeom>
          <a:solidFill>
            <a:srgbClr val="4472C4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" name="Freeform 179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0" name="Picture 18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16672" y="0"/>
            <a:ext cx="5975327" cy="6858000"/>
          </a:xfrm>
          <a:prstGeom prst="rect">
            <a:avLst/>
          </a:prstGeom>
          <a:noFill/>
          <a:extLst/>
        </p:spPr>
      </p:pic>
      <p:sp>
        <p:nvSpPr>
          <p:cNvPr id="181" name="Freeform 181">
            <a:hlinkClick r:id="rId3"/>
          </p:cNvPr>
          <p:cNvSpPr/>
          <p:nvPr/>
        </p:nvSpPr>
        <p:spPr>
          <a:xfrm>
            <a:off x="232638" y="6001652"/>
            <a:ext cx="466725" cy="9525"/>
          </a:xfrm>
          <a:custGeom>
            <a:avLst/>
            <a:gdLst/>
            <a:ahLst/>
            <a:cxnLst/>
            <a:rect l="0" t="0" r="0" b="0"/>
            <a:pathLst>
              <a:path w="466725" h="9525">
                <a:moveTo>
                  <a:pt x="0" y="0"/>
                </a:moveTo>
                <a:lnTo>
                  <a:pt x="233363" y="0"/>
                </a:lnTo>
                <a:lnTo>
                  <a:pt x="466725" y="0"/>
                </a:lnTo>
                <a:lnTo>
                  <a:pt x="466725" y="9525"/>
                </a:lnTo>
                <a:lnTo>
                  <a:pt x="233363" y="9525"/>
                </a:lnTo>
                <a:lnTo>
                  <a:pt x="0" y="9525"/>
                </a:lnTo>
                <a:close/>
              </a:path>
            </a:pathLst>
          </a:custGeom>
          <a:solidFill>
            <a:srgbClr val="D2601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" name="Freeform 182">
            <a:hlinkClick r:id="rId3"/>
          </p:cNvPr>
          <p:cNvSpPr/>
          <p:nvPr/>
        </p:nvSpPr>
        <p:spPr>
          <a:xfrm>
            <a:off x="232638" y="6154052"/>
            <a:ext cx="1543076" cy="9525"/>
          </a:xfrm>
          <a:custGeom>
            <a:avLst/>
            <a:gdLst/>
            <a:ahLst/>
            <a:cxnLst/>
            <a:rect l="0" t="0" r="0" b="0"/>
            <a:pathLst>
              <a:path w="1543076" h="9525">
                <a:moveTo>
                  <a:pt x="0" y="0"/>
                </a:moveTo>
                <a:lnTo>
                  <a:pt x="385763" y="0"/>
                </a:lnTo>
                <a:lnTo>
                  <a:pt x="771525" y="0"/>
                </a:lnTo>
                <a:lnTo>
                  <a:pt x="1157250" y="0"/>
                </a:lnTo>
                <a:lnTo>
                  <a:pt x="1543076" y="0"/>
                </a:lnTo>
                <a:lnTo>
                  <a:pt x="1543076" y="9525"/>
                </a:lnTo>
                <a:lnTo>
                  <a:pt x="1157250" y="9525"/>
                </a:lnTo>
                <a:lnTo>
                  <a:pt x="771525" y="9525"/>
                </a:lnTo>
                <a:lnTo>
                  <a:pt x="385763" y="9525"/>
                </a:lnTo>
                <a:lnTo>
                  <a:pt x="0" y="9525"/>
                </a:lnTo>
                <a:close/>
              </a:path>
            </a:pathLst>
          </a:custGeom>
          <a:solidFill>
            <a:srgbClr val="D2601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" name="Freeform 183">
            <a:hlinkClick r:id="rId3"/>
          </p:cNvPr>
          <p:cNvSpPr/>
          <p:nvPr/>
        </p:nvSpPr>
        <p:spPr>
          <a:xfrm>
            <a:off x="232638" y="6306452"/>
            <a:ext cx="1295425" cy="9525"/>
          </a:xfrm>
          <a:custGeom>
            <a:avLst/>
            <a:gdLst/>
            <a:ahLst/>
            <a:cxnLst/>
            <a:rect l="0" t="0" r="0" b="0"/>
            <a:pathLst>
              <a:path w="1295425" h="9525">
                <a:moveTo>
                  <a:pt x="0" y="0"/>
                </a:moveTo>
                <a:lnTo>
                  <a:pt x="323850" y="0"/>
                </a:lnTo>
                <a:lnTo>
                  <a:pt x="647700" y="0"/>
                </a:lnTo>
                <a:lnTo>
                  <a:pt x="971550" y="0"/>
                </a:lnTo>
                <a:lnTo>
                  <a:pt x="1295425" y="0"/>
                </a:lnTo>
                <a:lnTo>
                  <a:pt x="1295425" y="9525"/>
                </a:lnTo>
                <a:lnTo>
                  <a:pt x="971550" y="9525"/>
                </a:lnTo>
                <a:lnTo>
                  <a:pt x="647700" y="9525"/>
                </a:lnTo>
                <a:lnTo>
                  <a:pt x="323850" y="9525"/>
                </a:lnTo>
                <a:lnTo>
                  <a:pt x="0" y="9525"/>
                </a:lnTo>
                <a:close/>
              </a:path>
            </a:pathLst>
          </a:custGeom>
          <a:solidFill>
            <a:srgbClr val="D2601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" name="Freeform 184">
            <a:hlinkClick r:id="rId3"/>
          </p:cNvPr>
          <p:cNvSpPr/>
          <p:nvPr/>
        </p:nvSpPr>
        <p:spPr>
          <a:xfrm>
            <a:off x="232638" y="6458852"/>
            <a:ext cx="409575" cy="9525"/>
          </a:xfrm>
          <a:custGeom>
            <a:avLst/>
            <a:gdLst/>
            <a:ahLst/>
            <a:cxnLst/>
            <a:rect l="0" t="0" r="0" b="0"/>
            <a:pathLst>
              <a:path w="409575" h="9525">
                <a:moveTo>
                  <a:pt x="0" y="0"/>
                </a:moveTo>
                <a:lnTo>
                  <a:pt x="204788" y="0"/>
                </a:lnTo>
                <a:lnTo>
                  <a:pt x="409575" y="0"/>
                </a:lnTo>
                <a:lnTo>
                  <a:pt x="409575" y="9525"/>
                </a:lnTo>
                <a:lnTo>
                  <a:pt x="204788" y="9525"/>
                </a:lnTo>
                <a:lnTo>
                  <a:pt x="0" y="9525"/>
                </a:lnTo>
                <a:close/>
              </a:path>
            </a:pathLst>
          </a:custGeom>
          <a:solidFill>
            <a:srgbClr val="D26012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" name="Rectangle 185"/>
          <p:cNvSpPr/>
          <p:nvPr/>
        </p:nvSpPr>
        <p:spPr>
          <a:xfrm>
            <a:off x="735330" y="1292814"/>
            <a:ext cx="1588746" cy="5710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004" b="0" i="1" spc="-30" baseline="0" dirty="0">
                <a:latin typeface="Elephant-Italic"/>
              </a:rPr>
              <a:t>Z</a:t>
            </a:r>
            <a:r>
              <a:rPr lang="en-US" sz="3004" b="0" i="1" spc="-36" baseline="0" dirty="0">
                <a:latin typeface="Elephant-Italic"/>
              </a:rPr>
              <a:t>a</a:t>
            </a:r>
            <a:r>
              <a:rPr lang="en-US" sz="3004" b="0" i="1" spc="0" baseline="0" dirty="0">
                <a:latin typeface="Elephant-Italic"/>
              </a:rPr>
              <a:t>robki</a:t>
            </a:r>
          </a:p>
        </p:txBody>
      </p:sp>
      <p:sp>
        <p:nvSpPr>
          <p:cNvPr id="186" name="Rectangle 186"/>
          <p:cNvSpPr/>
          <p:nvPr/>
        </p:nvSpPr>
        <p:spPr>
          <a:xfrm>
            <a:off x="735330" y="2533234"/>
            <a:ext cx="4487645" cy="18105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002" b="0" i="1" spc="0" baseline="0" dirty="0">
                <a:latin typeface="Elephant-Italic"/>
              </a:rPr>
              <a:t>W</a:t>
            </a:r>
            <a:r>
              <a:rPr lang="en-US" sz="3002" b="0" i="1" spc="-42" baseline="0" dirty="0">
                <a:latin typeface="Elephant-Italic"/>
              </a:rPr>
              <a:t> </a:t>
            </a:r>
            <a:r>
              <a:rPr lang="en-US" sz="3002" b="0" i="1" spc="0" baseline="0" dirty="0">
                <a:latin typeface="Elephant-Italic"/>
              </a:rPr>
              <a:t>wi</a:t>
            </a:r>
            <a:r>
              <a:rPr lang="en-US" sz="3002" b="0" i="1" spc="-19" baseline="0" dirty="0">
                <a:latin typeface="Cambria-Italic"/>
              </a:rPr>
              <a:t>ę</a:t>
            </a:r>
            <a:r>
              <a:rPr lang="en-US" sz="3002" b="0" i="1" spc="0" baseline="0" dirty="0">
                <a:latin typeface="Elephant-Italic"/>
              </a:rPr>
              <a:t>kszo</a:t>
            </a:r>
            <a:r>
              <a:rPr lang="en-US" sz="3002" b="0" i="1" spc="-21" baseline="0" dirty="0">
                <a:latin typeface="Cambria-Italic"/>
              </a:rPr>
              <a:t>ś</a:t>
            </a:r>
            <a:r>
              <a:rPr lang="en-US" sz="3002" b="0" i="1" spc="0" baseline="0" dirty="0">
                <a:latin typeface="Elephant-Italic"/>
              </a:rPr>
              <a:t>ci </a:t>
            </a:r>
          </a:p>
          <a:p>
            <a:pPr marL="0">
              <a:lnSpc>
                <a:spcPts val="3228"/>
              </a:lnSpc>
            </a:pPr>
            <a:r>
              <a:rPr lang="en-US" sz="3004" b="0" i="1" spc="-18" baseline="0" dirty="0">
                <a:latin typeface="Elephant-Italic"/>
              </a:rPr>
              <a:t>p</a:t>
            </a:r>
            <a:r>
              <a:rPr lang="en-US" sz="3004" b="0" i="1" spc="-84" baseline="0" dirty="0">
                <a:latin typeface="Elephant-Italic"/>
              </a:rPr>
              <a:t>r</a:t>
            </a:r>
            <a:r>
              <a:rPr lang="en-US" sz="3004" b="0" i="1" spc="0" baseline="0" dirty="0">
                <a:latin typeface="Elephant-Italic"/>
              </a:rPr>
              <a:t>z</a:t>
            </a:r>
            <a:r>
              <a:rPr lang="en-US" sz="3004" b="0" i="1" spc="-30" baseline="0" dirty="0">
                <a:latin typeface="Elephant-Italic"/>
              </a:rPr>
              <a:t>y</a:t>
            </a:r>
            <a:r>
              <a:rPr lang="en-US" sz="3004" b="0" i="1" spc="-18" baseline="0" dirty="0">
                <a:latin typeface="Elephant-Italic"/>
              </a:rPr>
              <a:t>p</a:t>
            </a:r>
            <a:r>
              <a:rPr lang="en-US" sz="3004" b="0" i="1" spc="-36" baseline="0" dirty="0">
                <a:latin typeface="Elephant-Italic"/>
              </a:rPr>
              <a:t>a</a:t>
            </a:r>
            <a:r>
              <a:rPr lang="en-US" sz="3004" b="0" i="1" spc="-33" baseline="0" dirty="0">
                <a:latin typeface="Elephant-Italic"/>
              </a:rPr>
              <a:t>d</a:t>
            </a:r>
            <a:r>
              <a:rPr lang="en-US" sz="3004" b="0" i="1" spc="0" baseline="0" dirty="0">
                <a:latin typeface="Elephant-Italic"/>
              </a:rPr>
              <a:t>ków</a:t>
            </a:r>
            <a:r>
              <a:rPr lang="en-US" sz="3004" b="0" i="1" spc="105" baseline="0" dirty="0">
                <a:latin typeface="Elephant-Italic"/>
              </a:rPr>
              <a:t> </a:t>
            </a:r>
            <a:r>
              <a:rPr lang="en-US" sz="3004" b="0" i="1" spc="0" baseline="0" dirty="0">
                <a:latin typeface="Elephant-Italic"/>
              </a:rPr>
              <a:t>z</a:t>
            </a:r>
            <a:r>
              <a:rPr lang="en-US" sz="3004" b="0" i="1" spc="-36" baseline="0" dirty="0">
                <a:latin typeface="Elephant-Italic"/>
              </a:rPr>
              <a:t>a</a:t>
            </a:r>
            <a:r>
              <a:rPr lang="en-US" sz="3004" b="0" i="1" spc="0" baseline="0" dirty="0">
                <a:latin typeface="Elephant-Italic"/>
              </a:rPr>
              <a:t>robki</a:t>
            </a:r>
            <a:r>
              <a:rPr lang="en-US" sz="3004" b="0" i="1" spc="-45" baseline="0" dirty="0">
                <a:latin typeface="Elephant-Italic"/>
              </a:rPr>
              <a:t> </a:t>
            </a:r>
            <a:r>
              <a:rPr lang="en-US" sz="3004" b="0" i="1" spc="0" baseline="0" dirty="0">
                <a:latin typeface="Elephant-Italic"/>
              </a:rPr>
              <a:t>w </a:t>
            </a:r>
          </a:p>
          <a:p>
            <a:pPr marL="0">
              <a:lnSpc>
                <a:spcPts val="3230"/>
              </a:lnSpc>
            </a:pPr>
            <a:r>
              <a:rPr lang="en-US" sz="3004" b="0" i="1" spc="0" baseline="0" dirty="0">
                <a:latin typeface="Elephant-Italic"/>
              </a:rPr>
              <a:t>z</a:t>
            </a:r>
            <a:r>
              <a:rPr lang="en-US" sz="3004" b="0" i="1" spc="-36" baseline="0" dirty="0">
                <a:latin typeface="Elephant-Italic"/>
              </a:rPr>
              <a:t>a</a:t>
            </a:r>
            <a:r>
              <a:rPr lang="en-US" sz="3004" b="0" i="1" spc="0" baseline="0" dirty="0">
                <a:latin typeface="Elephant-Italic"/>
              </a:rPr>
              <a:t>wo</a:t>
            </a:r>
            <a:r>
              <a:rPr lang="en-US" sz="3004" b="0" i="1" spc="-42" baseline="0" dirty="0">
                <a:latin typeface="Elephant-Italic"/>
              </a:rPr>
              <a:t>d</a:t>
            </a:r>
            <a:r>
              <a:rPr lang="en-US" sz="3004" b="0" i="1" spc="0" baseline="0" dirty="0">
                <a:latin typeface="Elephant-Italic"/>
              </a:rPr>
              <a:t>zi</a:t>
            </a:r>
            <a:r>
              <a:rPr lang="en-US" sz="3004" b="0" i="1" spc="-21" baseline="0" dirty="0">
                <a:latin typeface="Elephant-Italic"/>
              </a:rPr>
              <a:t>e</a:t>
            </a:r>
            <a:r>
              <a:rPr lang="en-US" sz="3004" b="0" i="1" spc="0" baseline="0" dirty="0">
                <a:latin typeface="Elephant-Italic"/>
              </a:rPr>
              <a:t> </a:t>
            </a:r>
            <a:r>
              <a:rPr lang="en-US" sz="3004" b="0" i="1" spc="-33" baseline="0" dirty="0">
                <a:latin typeface="Elephant-Italic"/>
              </a:rPr>
              <a:t>t</a:t>
            </a:r>
            <a:r>
              <a:rPr lang="en-US" sz="3004" b="0" i="1" spc="-21" baseline="0" dirty="0">
                <a:latin typeface="Elephant-Italic"/>
              </a:rPr>
              <a:t>e</a:t>
            </a:r>
            <a:r>
              <a:rPr lang="en-US" sz="3004" b="0" i="1" spc="0" baseline="0" dirty="0">
                <a:latin typeface="Elephant-Italic"/>
              </a:rPr>
              <a:t>c</a:t>
            </a:r>
            <a:r>
              <a:rPr lang="en-US" sz="3004" b="0" i="1" spc="-24" baseline="0" dirty="0">
                <a:latin typeface="Elephant-Italic"/>
              </a:rPr>
              <a:t>h</a:t>
            </a:r>
            <a:r>
              <a:rPr lang="en-US" sz="3004" b="0" i="1" spc="0" baseline="0" dirty="0">
                <a:latin typeface="Elephant-Italic"/>
              </a:rPr>
              <a:t>nik</a:t>
            </a:r>
            <a:r>
              <a:rPr lang="en-US" sz="3004" b="0" i="1" spc="-27" baseline="0" dirty="0">
                <a:latin typeface="Elephant-Italic"/>
              </a:rPr>
              <a:t>a</a:t>
            </a:r>
            <a:r>
              <a:rPr lang="en-US" sz="3004" b="0" i="1" spc="0" baseline="0" dirty="0">
                <a:latin typeface="Elephant-Italic"/>
              </a:rPr>
              <a:t> </a:t>
            </a:r>
          </a:p>
          <a:p>
            <a:pPr marL="0">
              <a:lnSpc>
                <a:spcPts val="3305"/>
              </a:lnSpc>
            </a:pPr>
            <a:r>
              <a:rPr lang="en-US" sz="3004" b="0" i="1" spc="0" baseline="0" dirty="0">
                <a:latin typeface="Elephant-Italic"/>
              </a:rPr>
              <a:t>s</a:t>
            </a:r>
            <a:r>
              <a:rPr lang="en-US" sz="3004" b="0" i="1" spc="-33" baseline="0" dirty="0">
                <a:latin typeface="Elephant-Italic"/>
              </a:rPr>
              <a:t>t</a:t>
            </a:r>
            <a:r>
              <a:rPr lang="en-US" sz="3004" b="0" i="1" spc="-30" baseline="0" dirty="0">
                <a:latin typeface="Elephant-Italic"/>
              </a:rPr>
              <a:t>y</a:t>
            </a:r>
            <a:r>
              <a:rPr lang="en-US" sz="3004" b="0" i="1" spc="0" baseline="0" dirty="0">
                <a:latin typeface="Elephant-Italic"/>
              </a:rPr>
              <a:t>lis</a:t>
            </a:r>
            <a:r>
              <a:rPr lang="en-US" sz="3004" b="0" i="1" spc="-33" baseline="0" dirty="0">
                <a:latin typeface="Elephant-Italic"/>
              </a:rPr>
              <a:t>t</a:t>
            </a:r>
            <a:r>
              <a:rPr lang="en-US" sz="3004" b="0" i="1" spc="-30" baseline="0" dirty="0">
                <a:latin typeface="Elephant-Italic"/>
              </a:rPr>
              <a:t>y</a:t>
            </a:r>
            <a:r>
              <a:rPr lang="en-US" sz="3004" b="0" i="1" spc="102" baseline="0" dirty="0">
                <a:latin typeface="Elephant-Italic"/>
              </a:rPr>
              <a:t> </a:t>
            </a:r>
            <a:r>
              <a:rPr lang="en-US" sz="3004" b="0" i="1" spc="0" baseline="0" dirty="0">
                <a:latin typeface="Elephant-Italic"/>
              </a:rPr>
              <a:t>z</a:t>
            </a:r>
            <a:r>
              <a:rPr lang="en-US" sz="3004" b="0" i="1" spc="-36" baseline="0" dirty="0">
                <a:latin typeface="Elephant-Italic"/>
              </a:rPr>
              <a:t>a</a:t>
            </a:r>
            <a:r>
              <a:rPr lang="en-US" sz="3004" b="0" i="1" spc="0" baseline="0" dirty="0">
                <a:latin typeface="Elephant-Italic"/>
              </a:rPr>
              <a:t>cz</a:t>
            </a:r>
            <a:r>
              <a:rPr lang="en-US" sz="3004" b="0" i="1" spc="-30" baseline="0" dirty="0">
                <a:latin typeface="Elephant-Italic"/>
              </a:rPr>
              <a:t>y</a:t>
            </a:r>
            <a:r>
              <a:rPr lang="en-US" sz="3004" b="0" i="1" spc="0" baseline="0" dirty="0">
                <a:latin typeface="Elephant-Italic"/>
              </a:rPr>
              <a:t>n</a:t>
            </a:r>
            <a:r>
              <a:rPr lang="en-US" sz="3004" b="0" i="1" spc="-30" baseline="0" dirty="0">
                <a:latin typeface="Elephant-Italic"/>
              </a:rPr>
              <a:t>a</a:t>
            </a:r>
            <a:r>
              <a:rPr lang="en-US" sz="3004" b="0" i="1" spc="0" baseline="0" dirty="0">
                <a:latin typeface="Elephant-Italic"/>
              </a:rPr>
              <a:t>j</a:t>
            </a:r>
            <a:r>
              <a:rPr lang="en-US" sz="3004" b="0" i="1" spc="672" baseline="0" dirty="0">
                <a:latin typeface="Cambria-Italic"/>
              </a:rPr>
              <a:t>ą</a:t>
            </a:r>
            <a:r>
              <a:rPr lang="en-US" sz="3004" b="0" i="1" spc="0" baseline="0" dirty="0">
                <a:latin typeface="Elephant-Italic"/>
              </a:rPr>
              <a:t>si</a:t>
            </a:r>
            <a:r>
              <a:rPr lang="en-US" sz="3004" b="0" i="1" spc="0" baseline="0" dirty="0">
                <a:latin typeface="Cambria-Italic"/>
              </a:rPr>
              <a:t>ę</a:t>
            </a:r>
          </a:p>
        </p:txBody>
      </p:sp>
      <p:sp>
        <p:nvSpPr>
          <p:cNvPr id="187" name="Rectangle 187"/>
          <p:cNvSpPr/>
          <p:nvPr/>
        </p:nvSpPr>
        <p:spPr>
          <a:xfrm>
            <a:off x="735330" y="4183345"/>
            <a:ext cx="3742337" cy="98081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002" b="0" i="1" spc="0" baseline="0" dirty="0">
                <a:latin typeface="Elephant-Italic"/>
              </a:rPr>
              <a:t>o</a:t>
            </a:r>
            <a:r>
              <a:rPr lang="en-US" sz="3002" b="0" i="1" spc="-39" baseline="0" dirty="0">
                <a:latin typeface="Elephant-Italic"/>
              </a:rPr>
              <a:t>d</a:t>
            </a:r>
            <a:r>
              <a:rPr lang="en-US" sz="3002" b="0" i="1" spc="0" baseline="0" dirty="0">
                <a:latin typeface="Elephant-Italic"/>
              </a:rPr>
              <a:t> 3 </a:t>
            </a:r>
            <a:r>
              <a:rPr lang="en-US" sz="3002" b="0" i="1" spc="-30" baseline="0" dirty="0">
                <a:latin typeface="Elephant-Italic"/>
              </a:rPr>
              <a:t>ty</a:t>
            </a:r>
            <a:r>
              <a:rPr lang="en-US" sz="3002" b="0" i="1" spc="0" baseline="0" dirty="0">
                <a:latin typeface="Elephant-Italic"/>
              </a:rPr>
              <a:t>si</a:t>
            </a:r>
            <a:r>
              <a:rPr lang="en-US" sz="3002" b="0" i="1" spc="-19" baseline="0" dirty="0">
                <a:latin typeface="Cambria-Italic"/>
              </a:rPr>
              <a:t>ę</a:t>
            </a:r>
            <a:r>
              <a:rPr lang="en-US" sz="3002" b="0" i="1" spc="0" baseline="0" dirty="0">
                <a:latin typeface="Elephant-Italic"/>
              </a:rPr>
              <a:t>c</a:t>
            </a:r>
            <a:r>
              <a:rPr lang="en-US" sz="3002" b="0" i="1" spc="-33" baseline="0" dirty="0">
                <a:latin typeface="Elephant-Italic"/>
              </a:rPr>
              <a:t>y</a:t>
            </a:r>
            <a:r>
              <a:rPr lang="en-US" sz="3002" b="0" i="1" spc="0" baseline="0" dirty="0">
                <a:latin typeface="Elephant-Italic"/>
              </a:rPr>
              <a:t> z</a:t>
            </a:r>
            <a:r>
              <a:rPr lang="en-US" sz="3002" b="0" i="1" spc="0" baseline="0" dirty="0">
                <a:latin typeface="Cambria-Italic"/>
              </a:rPr>
              <a:t>ł</a:t>
            </a:r>
            <a:r>
              <a:rPr lang="en-US" sz="3002" b="0" i="1" spc="0" baseline="0" dirty="0">
                <a:latin typeface="Elephant-Italic"/>
              </a:rPr>
              <a:t>o</a:t>
            </a:r>
            <a:r>
              <a:rPr lang="en-US" sz="3002" b="0" i="1" spc="-33" baseline="0" dirty="0">
                <a:latin typeface="Elephant-Italic"/>
              </a:rPr>
              <a:t>t</a:t>
            </a:r>
            <a:r>
              <a:rPr lang="en-US" sz="3002" b="0" i="1" spc="-30" baseline="0" dirty="0">
                <a:latin typeface="Elephant-Italic"/>
              </a:rPr>
              <a:t>y</a:t>
            </a:r>
            <a:r>
              <a:rPr lang="en-US" sz="3002" b="0" i="1" spc="0" baseline="0" dirty="0">
                <a:latin typeface="Elephant-Italic"/>
              </a:rPr>
              <a:t>c</a:t>
            </a:r>
            <a:r>
              <a:rPr lang="en-US" sz="3002" b="0" i="1" spc="-24" baseline="0" dirty="0">
                <a:latin typeface="Elephant-Italic"/>
              </a:rPr>
              <a:t>h</a:t>
            </a:r>
            <a:r>
              <a:rPr lang="en-US" sz="3002" b="0" i="1" spc="0" baseline="0" dirty="0">
                <a:latin typeface="Elephant-Italic"/>
              </a:rPr>
              <a:t> </a:t>
            </a:r>
          </a:p>
          <a:p>
            <a:pPr marL="0">
              <a:lnSpc>
                <a:spcPts val="3230"/>
              </a:lnSpc>
            </a:pPr>
            <a:r>
              <a:rPr lang="en-US" sz="3002" b="0" i="1" spc="0" baseline="0" dirty="0">
                <a:latin typeface="Elephant-Italic"/>
              </a:rPr>
              <a:t>n</a:t>
            </a:r>
            <a:r>
              <a:rPr lang="en-US" sz="3002" b="0" i="1" spc="-21" baseline="0" dirty="0">
                <a:latin typeface="Elephant-Italic"/>
              </a:rPr>
              <a:t>e</a:t>
            </a:r>
            <a:r>
              <a:rPr lang="en-US" sz="3002" b="0" i="1" spc="-30" baseline="0" dirty="0">
                <a:latin typeface="Elephant-Italic"/>
              </a:rPr>
              <a:t>tt</a:t>
            </a:r>
            <a:r>
              <a:rPr lang="en-US" sz="3002" b="0" i="1" spc="0" baseline="0" dirty="0">
                <a:latin typeface="Elephant-Italic"/>
              </a:rPr>
              <a:t>o.</a:t>
            </a:r>
          </a:p>
        </p:txBody>
      </p:sp>
      <p:sp>
        <p:nvSpPr>
          <p:cNvPr id="188" name="Rectangle 188"/>
          <p:cNvSpPr/>
          <p:nvPr/>
        </p:nvSpPr>
        <p:spPr>
          <a:xfrm>
            <a:off x="232727" y="5851001"/>
            <a:ext cx="1548183" cy="63302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975" b="0" i="0" spc="0" baseline="0" dirty="0">
                <a:solidFill>
                  <a:srgbClr val="D26012"/>
                </a:solidFill>
                <a:latin typeface="CenturyGothic"/>
              </a:rPr>
              <a:t>grafika:</a:t>
            </a:r>
          </a:p>
          <a:p>
            <a:pPr marL="0">
              <a:lnSpc>
                <a:spcPts val="1202"/>
              </a:lnSpc>
            </a:pPr>
            <a:r>
              <a:rPr lang="en-US" sz="975" b="0" i="0" spc="0" baseline="0" dirty="0">
                <a:solidFill>
                  <a:srgbClr val="D26012"/>
                </a:solidFill>
                <a:latin typeface="CenturyGothic"/>
                <a:hlinkClick r:id="rId3"/>
              </a:rPr>
              <a:t>https://www</a:t>
            </a:r>
            <a:r>
              <a:rPr lang="en-US" sz="975" b="0" i="0" spc="-44" baseline="0" dirty="0">
                <a:solidFill>
                  <a:srgbClr val="D26012"/>
                </a:solidFill>
                <a:latin typeface="CenturyGothic"/>
                <a:hlinkClick r:id="rId3"/>
              </a:rPr>
              <a:t>.</a:t>
            </a:r>
            <a:r>
              <a:rPr lang="en-US" sz="975" b="0" i="0" spc="0" baseline="0" dirty="0">
                <a:solidFill>
                  <a:srgbClr val="D26012"/>
                </a:solidFill>
                <a:latin typeface="CenturyGothic"/>
                <a:hlinkClick r:id="rId3"/>
              </a:rPr>
              <a:t>zawod</a:t>
            </a:r>
            <a:r>
              <a:rPr lang="en-US" sz="975" b="0" i="0" spc="-72" baseline="0" dirty="0">
                <a:solidFill>
                  <a:srgbClr val="D26012"/>
                </a:solidFill>
                <a:latin typeface="CenturyGothic"/>
                <a:hlinkClick r:id="rId3"/>
              </a:rPr>
              <a:t>y</a:t>
            </a:r>
            <a:r>
              <a:rPr lang="en-US" sz="975" b="0" i="0" spc="0" baseline="0" dirty="0">
                <a:solidFill>
                  <a:srgbClr val="D26012"/>
                </a:solidFill>
                <a:latin typeface="CenturyGothic"/>
                <a:hlinkClick r:id="rId3"/>
              </a:rPr>
              <a:t>.pl/</a:t>
            </a:r>
            <a:r>
              <a:rPr lang="en-US" sz="975" b="0" i="0" spc="-44" baseline="0" dirty="0">
                <a:solidFill>
                  <a:srgbClr val="D26012"/>
                </a:solidFill>
                <a:latin typeface="CenturyGothic"/>
                <a:hlinkClick r:id="rId3"/>
              </a:rPr>
              <a:t>i</a:t>
            </a:r>
            <a:r>
              <a:rPr lang="en-US" sz="975" b="0" i="0" spc="0" baseline="0" dirty="0">
                <a:solidFill>
                  <a:srgbClr val="D26012"/>
                </a:solidFill>
                <a:latin typeface="CenturyGothic"/>
                <a:hlinkClick r:id="rId3"/>
              </a:rPr>
              <a:t>l</a:t>
            </a:r>
          </a:p>
          <a:p>
            <a:pPr marL="0">
              <a:lnSpc>
                <a:spcPts val="1200"/>
              </a:lnSpc>
            </a:pPr>
            <a:r>
              <a:rPr lang="en-US" sz="977" b="0" i="0" spc="-35" baseline="0" dirty="0">
                <a:solidFill>
                  <a:srgbClr val="D26012"/>
                </a:solidFill>
                <a:latin typeface="CenturyGothic"/>
                <a:hlinkClick r:id="rId3"/>
              </a:rPr>
              <a:t>e</a:t>
            </a:r>
            <a:r>
              <a:rPr lang="en-US" sz="977" b="0" i="0" spc="-22" baseline="0" dirty="0">
                <a:solidFill>
                  <a:srgbClr val="D26012"/>
                </a:solidFill>
                <a:latin typeface="CenturyGothic"/>
                <a:hlinkClick r:id="rId3"/>
              </a:rPr>
              <a:t>-</a:t>
            </a:r>
            <a:r>
              <a:rPr lang="en-US" sz="977" b="0" i="0" spc="0" baseline="0" dirty="0">
                <a:solidFill>
                  <a:srgbClr val="D26012"/>
                </a:solidFill>
                <a:latin typeface="CenturyGothic"/>
                <a:hlinkClick r:id="rId3"/>
              </a:rPr>
              <a:t>zarabia</a:t>
            </a:r>
            <a:r>
              <a:rPr lang="en-US" sz="977" b="0" i="0" spc="-24" baseline="0" dirty="0">
                <a:solidFill>
                  <a:srgbClr val="D26012"/>
                </a:solidFill>
                <a:latin typeface="CenturyGothic"/>
                <a:hlinkClick r:id="rId3"/>
              </a:rPr>
              <a:t>-</a:t>
            </a:r>
            <a:r>
              <a:rPr lang="en-US" sz="977" b="0" i="0" spc="0" baseline="0" dirty="0">
                <a:solidFill>
                  <a:srgbClr val="D26012"/>
                </a:solidFill>
                <a:latin typeface="CenturyGothic"/>
                <a:hlinkClick r:id="rId3"/>
              </a:rPr>
              <a:t>proj</a:t>
            </a:r>
            <a:r>
              <a:rPr lang="en-US" sz="977" b="0" i="0" spc="-35" baseline="0" dirty="0">
                <a:solidFill>
                  <a:srgbClr val="D26012"/>
                </a:solidFill>
                <a:latin typeface="CenturyGothic"/>
                <a:hlinkClick r:id="rId3"/>
              </a:rPr>
              <a:t>e</a:t>
            </a:r>
            <a:r>
              <a:rPr lang="en-US" sz="977" b="0" i="0" spc="0" baseline="0" dirty="0">
                <a:solidFill>
                  <a:srgbClr val="D26012"/>
                </a:solidFill>
                <a:latin typeface="CenturyGothic"/>
                <a:hlinkClick r:id="rId3"/>
              </a:rPr>
              <a:t>ktant-</a:t>
            </a:r>
          </a:p>
          <a:p>
            <a:pPr marL="0">
              <a:lnSpc>
                <a:spcPts val="1201"/>
              </a:lnSpc>
            </a:pPr>
            <a:r>
              <a:rPr lang="en-US" sz="975" b="0" i="0" spc="0" baseline="0" dirty="0">
                <a:solidFill>
                  <a:srgbClr val="D26012"/>
                </a:solidFill>
                <a:latin typeface="CenturyGothic"/>
                <a:hlinkClick r:id="rId3"/>
              </a:rPr>
              <a:t>mod</a:t>
            </a:r>
            <a:r>
              <a:rPr lang="en-US" sz="975" b="0" i="0" spc="-72" baseline="0" dirty="0">
                <a:solidFill>
                  <a:srgbClr val="D26012"/>
                </a:solidFill>
                <a:latin typeface="CenturyGothic"/>
                <a:hlinkClick r:id="rId3"/>
              </a:rPr>
              <a:t>y</a:t>
            </a:r>
            <a:r>
              <a:rPr lang="en-US" sz="975" b="0" i="0" spc="0" baseline="0" dirty="0">
                <a:solidFill>
                  <a:srgbClr val="D26012"/>
                </a:solidFill>
                <a:latin typeface="CenturyGothic"/>
                <a:hlinkClick r:id="rId3"/>
              </a:rPr>
              <a:t>/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Freeform 189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" name="Freeform 19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0" b="0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" name="Freeform 191"/>
          <p:cNvSpPr/>
          <p:nvPr/>
        </p:nvSpPr>
        <p:spPr>
          <a:xfrm>
            <a:off x="0" y="314325"/>
            <a:ext cx="3019425" cy="1439291"/>
          </a:xfrm>
          <a:custGeom>
            <a:avLst/>
            <a:gdLst/>
            <a:ahLst/>
            <a:cxnLst/>
            <a:rect l="0" t="0" r="0" b="0"/>
            <a:pathLst>
              <a:path w="3019425" h="1439291">
                <a:moveTo>
                  <a:pt x="0" y="0"/>
                </a:moveTo>
                <a:lnTo>
                  <a:pt x="57702" y="7240"/>
                </a:lnTo>
                <a:cubicBezTo>
                  <a:pt x="114329" y="13970"/>
                  <a:pt x="170954" y="22987"/>
                  <a:pt x="227584" y="24131"/>
                </a:cubicBezTo>
                <a:cubicBezTo>
                  <a:pt x="353974" y="27559"/>
                  <a:pt x="481380" y="19685"/>
                  <a:pt x="606767" y="29719"/>
                </a:cubicBezTo>
                <a:cubicBezTo>
                  <a:pt x="713955" y="38735"/>
                  <a:pt x="822147" y="28575"/>
                  <a:pt x="929335" y="27559"/>
                </a:cubicBezTo>
                <a:cubicBezTo>
                  <a:pt x="1077975" y="26417"/>
                  <a:pt x="1227632" y="18543"/>
                  <a:pt x="1375283" y="28575"/>
                </a:cubicBezTo>
                <a:cubicBezTo>
                  <a:pt x="1509775" y="36449"/>
                  <a:pt x="1644269" y="38735"/>
                  <a:pt x="1776729" y="60072"/>
                </a:cubicBezTo>
                <a:cubicBezTo>
                  <a:pt x="1940560" y="71374"/>
                  <a:pt x="2103247" y="64643"/>
                  <a:pt x="2266060" y="57912"/>
                </a:cubicBezTo>
                <a:cubicBezTo>
                  <a:pt x="2366264" y="53341"/>
                  <a:pt x="2465323" y="38735"/>
                  <a:pt x="2554223" y="116333"/>
                </a:cubicBezTo>
                <a:cubicBezTo>
                  <a:pt x="2529967" y="134366"/>
                  <a:pt x="2500757" y="130937"/>
                  <a:pt x="2473451" y="136653"/>
                </a:cubicBezTo>
                <a:cubicBezTo>
                  <a:pt x="2424810" y="147829"/>
                  <a:pt x="2376297" y="159131"/>
                  <a:pt x="2330830" y="180467"/>
                </a:cubicBezTo>
                <a:cubicBezTo>
                  <a:pt x="2320670" y="185040"/>
                  <a:pt x="2311654" y="193929"/>
                  <a:pt x="2315591" y="208661"/>
                </a:cubicBezTo>
                <a:cubicBezTo>
                  <a:pt x="2318639" y="219837"/>
                  <a:pt x="2328798" y="219837"/>
                  <a:pt x="2336926" y="222123"/>
                </a:cubicBezTo>
                <a:cubicBezTo>
                  <a:pt x="2355088" y="228854"/>
                  <a:pt x="2377313" y="224410"/>
                  <a:pt x="2398522" y="248031"/>
                </a:cubicBezTo>
                <a:cubicBezTo>
                  <a:pt x="2317623" y="260350"/>
                  <a:pt x="2239772" y="236729"/>
                  <a:pt x="2171064" y="286259"/>
                </a:cubicBezTo>
                <a:cubicBezTo>
                  <a:pt x="2196338" y="311023"/>
                  <a:pt x="2224658" y="305309"/>
                  <a:pt x="2251964" y="309880"/>
                </a:cubicBezTo>
                <a:cubicBezTo>
                  <a:pt x="2280285" y="314325"/>
                  <a:pt x="2307589" y="322199"/>
                  <a:pt x="2335910" y="326772"/>
                </a:cubicBezTo>
                <a:cubicBezTo>
                  <a:pt x="2366264" y="332360"/>
                  <a:pt x="2396489" y="333503"/>
                  <a:pt x="2426842" y="339091"/>
                </a:cubicBezTo>
                <a:cubicBezTo>
                  <a:pt x="2452116" y="343662"/>
                  <a:pt x="2479420" y="335789"/>
                  <a:pt x="2509773" y="363855"/>
                </a:cubicBezTo>
                <a:cubicBezTo>
                  <a:pt x="2434970" y="384048"/>
                  <a:pt x="2367279" y="353696"/>
                  <a:pt x="2293366" y="374016"/>
                </a:cubicBezTo>
                <a:cubicBezTo>
                  <a:pt x="2336926" y="391922"/>
                  <a:pt x="2372232" y="386335"/>
                  <a:pt x="2405633" y="396495"/>
                </a:cubicBezTo>
                <a:cubicBezTo>
                  <a:pt x="2435986" y="406654"/>
                  <a:pt x="2472435" y="395352"/>
                  <a:pt x="2497708" y="425704"/>
                </a:cubicBezTo>
                <a:cubicBezTo>
                  <a:pt x="2516885" y="449327"/>
                  <a:pt x="2537079" y="452755"/>
                  <a:pt x="2562351" y="439166"/>
                </a:cubicBezTo>
                <a:cubicBezTo>
                  <a:pt x="2584576" y="426847"/>
                  <a:pt x="2608833" y="430277"/>
                  <a:pt x="2631185" y="442596"/>
                </a:cubicBezTo>
                <a:cubicBezTo>
                  <a:pt x="2639186" y="447041"/>
                  <a:pt x="2647314" y="452755"/>
                  <a:pt x="2647314" y="463931"/>
                </a:cubicBezTo>
                <a:cubicBezTo>
                  <a:pt x="2647314" y="479679"/>
                  <a:pt x="2637154" y="484252"/>
                  <a:pt x="2626105" y="486410"/>
                </a:cubicBezTo>
                <a:cubicBezTo>
                  <a:pt x="2615945" y="488697"/>
                  <a:pt x="2603880" y="490983"/>
                  <a:pt x="2593720" y="488697"/>
                </a:cubicBezTo>
                <a:cubicBezTo>
                  <a:pt x="2528951" y="476378"/>
                  <a:pt x="2465323" y="496571"/>
                  <a:pt x="2400554" y="494285"/>
                </a:cubicBezTo>
                <a:cubicBezTo>
                  <a:pt x="2603880" y="542672"/>
                  <a:pt x="2809113" y="526923"/>
                  <a:pt x="3019425" y="543815"/>
                </a:cubicBezTo>
                <a:cubicBezTo>
                  <a:pt x="2992120" y="577597"/>
                  <a:pt x="2956686" y="549403"/>
                  <a:pt x="2935477" y="574167"/>
                </a:cubicBezTo>
                <a:cubicBezTo>
                  <a:pt x="2955670" y="625984"/>
                  <a:pt x="2947670" y="654050"/>
                  <a:pt x="2907157" y="657479"/>
                </a:cubicBezTo>
                <a:cubicBezTo>
                  <a:pt x="2867786" y="660781"/>
                  <a:pt x="2825242" y="642874"/>
                  <a:pt x="2804032" y="704723"/>
                </a:cubicBezTo>
                <a:cubicBezTo>
                  <a:pt x="2797936" y="723773"/>
                  <a:pt x="2760598" y="718185"/>
                  <a:pt x="2737357" y="721615"/>
                </a:cubicBezTo>
                <a:cubicBezTo>
                  <a:pt x="2686811" y="729489"/>
                  <a:pt x="2633217" y="721615"/>
                  <a:pt x="2584576" y="746379"/>
                </a:cubicBezTo>
                <a:cubicBezTo>
                  <a:pt x="2565400" y="755270"/>
                  <a:pt x="2552319" y="762128"/>
                  <a:pt x="2562351" y="786766"/>
                </a:cubicBezTo>
                <a:cubicBezTo>
                  <a:pt x="2572511" y="812673"/>
                  <a:pt x="2559304" y="821691"/>
                  <a:pt x="2543175" y="831850"/>
                </a:cubicBezTo>
                <a:cubicBezTo>
                  <a:pt x="2530982" y="839724"/>
                  <a:pt x="2512822" y="837439"/>
                  <a:pt x="2502661" y="861060"/>
                </a:cubicBezTo>
                <a:cubicBezTo>
                  <a:pt x="2608833" y="857631"/>
                  <a:pt x="2712085" y="838581"/>
                  <a:pt x="2817241" y="856616"/>
                </a:cubicBezTo>
                <a:cubicBezTo>
                  <a:pt x="2701925" y="901573"/>
                  <a:pt x="2575560" y="899287"/>
                  <a:pt x="2462276" y="951104"/>
                </a:cubicBezTo>
                <a:cubicBezTo>
                  <a:pt x="2466339" y="969010"/>
                  <a:pt x="2492629" y="961136"/>
                  <a:pt x="2493645" y="988187"/>
                </a:cubicBezTo>
                <a:cubicBezTo>
                  <a:pt x="2433954" y="1016254"/>
                  <a:pt x="2362200" y="997204"/>
                  <a:pt x="2299461" y="1038734"/>
                </a:cubicBezTo>
                <a:cubicBezTo>
                  <a:pt x="2335910" y="1057910"/>
                  <a:pt x="2369185" y="1026415"/>
                  <a:pt x="2403601" y="1044448"/>
                </a:cubicBezTo>
                <a:cubicBezTo>
                  <a:pt x="2392552" y="1071372"/>
                  <a:pt x="1888998" y="1237870"/>
                  <a:pt x="1797939" y="1255904"/>
                </a:cubicBezTo>
                <a:cubicBezTo>
                  <a:pt x="1612900" y="1292987"/>
                  <a:pt x="1079995" y="1387475"/>
                  <a:pt x="933373" y="1408939"/>
                </a:cubicBezTo>
                <a:cubicBezTo>
                  <a:pt x="820127" y="1424686"/>
                  <a:pt x="707885" y="1437005"/>
                  <a:pt x="595642" y="1438148"/>
                </a:cubicBezTo>
                <a:cubicBezTo>
                  <a:pt x="467233" y="1439291"/>
                  <a:pt x="339813" y="1433577"/>
                  <a:pt x="211404" y="1429131"/>
                </a:cubicBezTo>
                <a:cubicBezTo>
                  <a:pt x="163372" y="1427480"/>
                  <a:pt x="115529" y="1424433"/>
                  <a:pt x="67877" y="1419860"/>
                </a:cubicBezTo>
                <a:lnTo>
                  <a:pt x="0" y="1410716"/>
                </a:lnTo>
                <a:close/>
              </a:path>
            </a:pathLst>
          </a:custGeom>
          <a:solidFill>
            <a:srgbClr val="4472C4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2" name="Picture 19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2450" y="2152650"/>
            <a:ext cx="2028825" cy="3095625"/>
          </a:xfrm>
          <a:prstGeom prst="rect">
            <a:avLst/>
          </a:prstGeom>
          <a:noFill/>
          <a:extLst/>
        </p:spPr>
      </p:pic>
      <p:pic>
        <p:nvPicPr>
          <p:cNvPr id="193" name="Picture 19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6025" y="2152650"/>
            <a:ext cx="2028825" cy="3143250"/>
          </a:xfrm>
          <a:prstGeom prst="rect">
            <a:avLst/>
          </a:prstGeom>
          <a:noFill/>
          <a:extLst/>
        </p:spPr>
      </p:pic>
      <p:pic>
        <p:nvPicPr>
          <p:cNvPr id="194" name="Picture 19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24375" y="2152650"/>
            <a:ext cx="2038350" cy="3143250"/>
          </a:xfrm>
          <a:prstGeom prst="rect">
            <a:avLst/>
          </a:prstGeom>
          <a:noFill/>
          <a:extLst/>
        </p:spPr>
      </p:pic>
      <p:pic>
        <p:nvPicPr>
          <p:cNvPr id="195" name="Picture 19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67850" y="2343150"/>
            <a:ext cx="1981200" cy="1219200"/>
          </a:xfrm>
          <a:prstGeom prst="rect">
            <a:avLst/>
          </a:prstGeom>
          <a:noFill/>
          <a:extLst/>
        </p:spPr>
      </p:pic>
      <p:pic>
        <p:nvPicPr>
          <p:cNvPr id="196" name="Picture 196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8950" y="2152650"/>
            <a:ext cx="2028825" cy="2828925"/>
          </a:xfrm>
          <a:prstGeom prst="rect">
            <a:avLst/>
          </a:prstGeom>
          <a:noFill/>
          <a:extLst/>
        </p:spPr>
      </p:pic>
      <p:pic>
        <p:nvPicPr>
          <p:cNvPr id="197" name="Picture 197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67850" y="3971925"/>
            <a:ext cx="1885950" cy="962025"/>
          </a:xfrm>
          <a:prstGeom prst="rect">
            <a:avLst/>
          </a:prstGeom>
          <a:noFill/>
          <a:extLst/>
        </p:spPr>
      </p:pic>
      <p:pic>
        <p:nvPicPr>
          <p:cNvPr id="198" name="Picture 105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0025" y="333375"/>
            <a:ext cx="1819275" cy="1152525"/>
          </a:xfrm>
          <a:prstGeom prst="rect">
            <a:avLst/>
          </a:prstGeom>
          <a:noFill/>
          <a:extLst/>
        </p:spPr>
      </p:pic>
      <p:sp>
        <p:nvSpPr>
          <p:cNvPr id="199" name="Rectangle 199"/>
          <p:cNvSpPr/>
          <p:nvPr/>
        </p:nvSpPr>
        <p:spPr>
          <a:xfrm>
            <a:off x="3451859" y="549779"/>
            <a:ext cx="3293895" cy="75684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982" b="0" i="1" spc="-163" baseline="0" dirty="0">
                <a:latin typeface="Elephant-Italic"/>
              </a:rPr>
              <a:t>N</a:t>
            </a:r>
            <a:r>
              <a:rPr lang="en-US" sz="3982" b="0" i="1" spc="0" baseline="0" dirty="0">
                <a:latin typeface="Elephant-Italic"/>
              </a:rPr>
              <a:t>asi </a:t>
            </a:r>
            <a:r>
              <a:rPr lang="en-US" sz="3982" b="0" i="1" spc="-35" baseline="0" dirty="0">
                <a:latin typeface="Elephant-Italic"/>
              </a:rPr>
              <a:t>p</a:t>
            </a:r>
            <a:r>
              <a:rPr lang="en-US" sz="3982" b="0" i="1" spc="0" baseline="0" dirty="0">
                <a:latin typeface="Elephant-Italic"/>
              </a:rPr>
              <a:t>a</a:t>
            </a:r>
            <a:r>
              <a:rPr lang="en-US" sz="3982" b="0" i="1" spc="-19" baseline="0" dirty="0">
                <a:latin typeface="Elephant-Italic"/>
              </a:rPr>
              <a:t>t</a:t>
            </a:r>
            <a:r>
              <a:rPr lang="en-US" sz="3982" b="0" i="1" spc="-99" baseline="0" dirty="0">
                <a:latin typeface="Elephant-Italic"/>
              </a:rPr>
              <a:t>r</a:t>
            </a:r>
            <a:r>
              <a:rPr lang="en-US" sz="3982" b="0" i="1" spc="-23" baseline="0" dirty="0">
                <a:latin typeface="Elephant-Italic"/>
              </a:rPr>
              <a:t>o</a:t>
            </a:r>
            <a:r>
              <a:rPr lang="en-US" sz="3982" b="0" i="1" spc="0" baseline="0" dirty="0">
                <a:latin typeface="Elephant-Italic"/>
              </a:rPr>
              <a:t>ni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noFill/>
        <a:pattFill/>
        <a:grpFill/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300</Words>
  <Application>Microsoft Office PowerPoint</Application>
  <PresentationFormat>Niestandardowy</PresentationFormat>
  <Paragraphs>105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7" baseType="lpstr">
      <vt:lpstr>Arial</vt:lpstr>
      <vt:lpstr>ArialMT</vt:lpstr>
      <vt:lpstr>CenturyGothic</vt:lpstr>
      <vt:lpstr>Cambria-Italic</vt:lpstr>
      <vt:lpstr>Elephant-Italic</vt:lpstr>
      <vt:lpstr>CenturyGothic-Bold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SONIA</dc:creator>
  <cp:lastModifiedBy>SONIA</cp:lastModifiedBy>
  <cp:revision>1</cp:revision>
  <dcterms:modified xsi:type="dcterms:W3CDTF">2021-04-13T16:14:39Z</dcterms:modified>
</cp:coreProperties>
</file>