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defaultTextStyle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 snapToGrid="0">
      <p:cViewPr>
        <p:scale>
          <a:sx n="107" d="100"/>
          <a:sy n="107" d="100"/>
        </p:scale>
        <p:origin x="-8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804" y="27761"/>
            <a:ext cx="8546000" cy="1332674"/>
          </a:xfrm>
          <a:prstGeom prst="rect">
            <a:avLst/>
          </a:prstGeom>
          <a:noFill/>
          <a:extLst/>
        </p:spPr>
      </p:pic>
      <p:sp>
        <p:nvSpPr>
          <p:cNvPr id="102" name="Freeform 102"/>
          <p:cNvSpPr/>
          <p:nvPr/>
        </p:nvSpPr>
        <p:spPr>
          <a:xfrm flipV="1">
            <a:off x="423274" y="1173475"/>
            <a:ext cx="8520599" cy="792599"/>
          </a:xfrm>
          <a:custGeom>
            <a:avLst/>
            <a:gdLst/>
            <a:ahLst/>
            <a:cxnLst/>
            <a:rect l="0" t="0" r="0" b="0"/>
            <a:pathLst>
              <a:path w="8520599" h="792599">
                <a:moveTo>
                  <a:pt x="0" y="792599"/>
                </a:moveTo>
                <a:lnTo>
                  <a:pt x="8520599" y="7925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flipV="1">
            <a:off x="1805074" y="1966063"/>
            <a:ext cx="7138799" cy="832799"/>
          </a:xfrm>
          <a:custGeom>
            <a:avLst/>
            <a:gdLst/>
            <a:ahLst/>
            <a:cxnLst/>
            <a:rect l="0" t="0" r="0" b="0"/>
            <a:pathLst>
              <a:path w="7138799" h="832799">
                <a:moveTo>
                  <a:pt x="0" y="832799"/>
                </a:moveTo>
                <a:lnTo>
                  <a:pt x="7138799" y="832799"/>
                </a:lnTo>
                <a:lnTo>
                  <a:pt x="7138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549" y="2887525"/>
            <a:ext cx="7169149" cy="2255975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550" y="2887525"/>
            <a:ext cx="7169149" cy="2255975"/>
          </a:xfrm>
          <a:prstGeom prst="rect">
            <a:avLst/>
          </a:prstGeom>
          <a:noFill/>
          <a:extLst/>
        </p:spPr>
      </p:pic>
      <p:sp>
        <p:nvSpPr>
          <p:cNvPr id="106" name="Freeform 106"/>
          <p:cNvSpPr/>
          <p:nvPr/>
        </p:nvSpPr>
        <p:spPr>
          <a:xfrm flipV="1">
            <a:off x="1382871" y="350960"/>
            <a:ext cx="6378249" cy="4063024"/>
          </a:xfrm>
          <a:custGeom>
            <a:avLst/>
            <a:gdLst/>
            <a:ahLst/>
            <a:cxnLst/>
            <a:rect l="0" t="0" r="0" b="0"/>
            <a:pathLst>
              <a:path w="6378249" h="4063024">
                <a:moveTo>
                  <a:pt x="0" y="4063024"/>
                </a:moveTo>
                <a:lnTo>
                  <a:pt x="6378249" y="4063024"/>
                </a:lnTo>
                <a:lnTo>
                  <a:pt x="6378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0680" y="350961"/>
            <a:ext cx="6378249" cy="4063024"/>
          </a:xfrm>
          <a:prstGeom prst="rect">
            <a:avLst/>
          </a:prstGeom>
          <a:noFill/>
          <a:extLst/>
        </p:spPr>
      </p:pic>
      <p:sp>
        <p:nvSpPr>
          <p:cNvPr id="108" name="Rectangle 108"/>
          <p:cNvSpPr/>
          <p:nvPr/>
        </p:nvSpPr>
        <p:spPr>
          <a:xfrm>
            <a:off x="2920686" y="179475"/>
            <a:ext cx="3298240" cy="10292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200" b="0" i="0" spc="0" baseline="0" dirty="0">
                <a:latin typeface="Arial"/>
              </a:rPr>
              <a:t>ZSAEiO</a:t>
            </a:r>
          </a:p>
        </p:txBody>
      </p:sp>
      <p:sp>
        <p:nvSpPr>
          <p:cNvPr id="109" name="Rectangle 109"/>
          <p:cNvSpPr/>
          <p:nvPr/>
        </p:nvSpPr>
        <p:spPr>
          <a:xfrm>
            <a:off x="2243829" y="1116326"/>
            <a:ext cx="4656339" cy="8422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ts val="7293"/>
              </a:lnSpc>
            </a:pPr>
            <a:r>
              <a:rPr lang="en-US" sz="4800" b="0" i="0" spc="-528" baseline="0" dirty="0" err="1" smtClean="0">
                <a:latin typeface="Arial"/>
              </a:rPr>
              <a:t>T</a:t>
            </a:r>
            <a:r>
              <a:rPr lang="en-US" sz="4800" b="0" i="0" spc="0" baseline="0" dirty="0" err="1" smtClean="0">
                <a:latin typeface="Arial"/>
              </a:rPr>
              <a:t>echnik</a:t>
            </a:r>
            <a:r>
              <a:rPr lang="en-US" sz="4800" b="0" i="0" spc="0" baseline="0" dirty="0" smtClean="0">
                <a:latin typeface="Arial"/>
              </a:rPr>
              <a:t> </a:t>
            </a:r>
            <a:r>
              <a:rPr lang="en-US" sz="4800" b="0" i="0" spc="0" baseline="0" dirty="0" err="1" smtClean="0">
                <a:latin typeface="Arial"/>
              </a:rPr>
              <a:t>Reklamy</a:t>
            </a:r>
            <a:endParaRPr lang="pl-PL" sz="2000" b="0" i="0" spc="0" dirty="0" smtClean="0">
              <a:latin typeface="Ari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65320" y="2139518"/>
            <a:ext cx="756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Kwalifikacje w zawodzie:</a:t>
            </a:r>
          </a:p>
          <a:p>
            <a:r>
              <a:rPr lang="pl-PL" b="1" dirty="0" smtClean="0"/>
              <a:t>PGF.07.WYKONYWANIE PRZEKAZU REKLAMOWEGO</a:t>
            </a:r>
          </a:p>
          <a:p>
            <a:r>
              <a:rPr lang="pl-PL" b="1" dirty="0" smtClean="0"/>
              <a:t>PGF.08.ZARZĄDZANIE KAMPANIĄ REKLAMOWĄ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10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150" y="0"/>
            <a:ext cx="7518849" cy="521325"/>
          </a:xfrm>
          <a:prstGeom prst="rect">
            <a:avLst/>
          </a:prstGeom>
          <a:noFill/>
          <a:extLst/>
        </p:spPr>
      </p:pic>
      <p:sp>
        <p:nvSpPr>
          <p:cNvPr id="112" name="Freeform 112"/>
          <p:cNvSpPr/>
          <p:nvPr/>
        </p:nvSpPr>
        <p:spPr>
          <a:xfrm flipV="1">
            <a:off x="311699" y="739950"/>
            <a:ext cx="8520599" cy="3416399"/>
          </a:xfrm>
          <a:custGeom>
            <a:avLst/>
            <a:gdLst/>
            <a:ahLst/>
            <a:cxnLst/>
            <a:rect l="0" t="0" r="0" b="0"/>
            <a:pathLst>
              <a:path w="8520599" h="3416399">
                <a:moveTo>
                  <a:pt x="0" y="3416399"/>
                </a:moveTo>
                <a:lnTo>
                  <a:pt x="8520599" y="34163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flipV="1">
            <a:off x="4572000" y="829978"/>
            <a:ext cx="33012" cy="156270"/>
          </a:xfrm>
          <a:custGeom>
            <a:avLst/>
            <a:gdLst/>
            <a:ahLst/>
            <a:cxnLst/>
            <a:rect l="0" t="0" r="0" b="0"/>
            <a:pathLst>
              <a:path w="44016" h="208360">
                <a:moveTo>
                  <a:pt x="0" y="208360"/>
                </a:moveTo>
                <a:lnTo>
                  <a:pt x="44016" y="208360"/>
                </a:lnTo>
                <a:lnTo>
                  <a:pt x="44016" y="0"/>
                </a:lnTo>
                <a:lnTo>
                  <a:pt x="0" y="0"/>
                </a:lnTo>
                <a:lnTo>
                  <a:pt x="0" y="2083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flipV="1">
            <a:off x="1146699" y="739950"/>
            <a:ext cx="7330199" cy="2999999"/>
          </a:xfrm>
          <a:custGeom>
            <a:avLst/>
            <a:gdLst/>
            <a:ahLst/>
            <a:cxnLst/>
            <a:rect l="0" t="0" r="0" b="0"/>
            <a:pathLst>
              <a:path w="7330199" h="2999999">
                <a:moveTo>
                  <a:pt x="0" y="2999999"/>
                </a:moveTo>
                <a:lnTo>
                  <a:pt x="7330199" y="2999999"/>
                </a:lnTo>
                <a:lnTo>
                  <a:pt x="733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flipV="1">
            <a:off x="1261912" y="825676"/>
            <a:ext cx="7099775" cy="327660"/>
          </a:xfrm>
          <a:custGeom>
            <a:avLst/>
            <a:gdLst/>
            <a:ahLst/>
            <a:cxnLst/>
            <a:rect l="0" t="0" r="0" b="0"/>
            <a:pathLst>
              <a:path w="9466367" h="436880">
                <a:moveTo>
                  <a:pt x="0" y="436880"/>
                </a:moveTo>
                <a:lnTo>
                  <a:pt x="9466367" y="436880"/>
                </a:lnTo>
                <a:lnTo>
                  <a:pt x="9466367" y="0"/>
                </a:lnTo>
                <a:lnTo>
                  <a:pt x="0" y="0"/>
                </a:lnTo>
                <a:lnTo>
                  <a:pt x="0" y="436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flipV="1">
            <a:off x="1261912" y="834578"/>
            <a:ext cx="7099775" cy="319864"/>
          </a:xfrm>
          <a:custGeom>
            <a:avLst/>
            <a:gdLst/>
            <a:ahLst/>
            <a:cxnLst/>
            <a:rect l="0" t="0" r="0" b="0"/>
            <a:pathLst>
              <a:path w="9466367" h="426486">
                <a:moveTo>
                  <a:pt x="0" y="426486"/>
                </a:moveTo>
                <a:lnTo>
                  <a:pt x="9466367" y="426486"/>
                </a:lnTo>
                <a:lnTo>
                  <a:pt x="9466367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flipV="1">
            <a:off x="8361687" y="834578"/>
            <a:ext cx="67571" cy="319864"/>
          </a:xfrm>
          <a:custGeom>
            <a:avLst/>
            <a:gdLst/>
            <a:ahLst/>
            <a:cxnLst/>
            <a:rect l="0" t="0" r="0" b="0"/>
            <a:pathLst>
              <a:path w="90095" h="426486">
                <a:moveTo>
                  <a:pt x="0" y="426486"/>
                </a:moveTo>
                <a:lnTo>
                  <a:pt x="90095" y="426486"/>
                </a:lnTo>
                <a:lnTo>
                  <a:pt x="9009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flipV="1">
            <a:off x="2033718" y="1206676"/>
            <a:ext cx="5556164" cy="327659"/>
          </a:xfrm>
          <a:custGeom>
            <a:avLst/>
            <a:gdLst/>
            <a:ahLst/>
            <a:cxnLst/>
            <a:rect l="0" t="0" r="0" b="0"/>
            <a:pathLst>
              <a:path w="7408219" h="436879">
                <a:moveTo>
                  <a:pt x="0" y="436879"/>
                </a:moveTo>
                <a:lnTo>
                  <a:pt x="7408219" y="436879"/>
                </a:lnTo>
                <a:lnTo>
                  <a:pt x="7408219" y="0"/>
                </a:lnTo>
                <a:lnTo>
                  <a:pt x="0" y="0"/>
                </a:lnTo>
                <a:lnTo>
                  <a:pt x="0" y="4368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 flipV="1">
            <a:off x="2033718" y="1215578"/>
            <a:ext cx="5556164" cy="319864"/>
          </a:xfrm>
          <a:custGeom>
            <a:avLst/>
            <a:gdLst/>
            <a:ahLst/>
            <a:cxnLst/>
            <a:rect l="0" t="0" r="0" b="0"/>
            <a:pathLst>
              <a:path w="7408219" h="426486">
                <a:moveTo>
                  <a:pt x="0" y="426486"/>
                </a:moveTo>
                <a:lnTo>
                  <a:pt x="7408219" y="426486"/>
                </a:lnTo>
                <a:lnTo>
                  <a:pt x="7408219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 flipV="1">
            <a:off x="7589882" y="1215578"/>
            <a:ext cx="67572" cy="319864"/>
          </a:xfrm>
          <a:custGeom>
            <a:avLst/>
            <a:gdLst/>
            <a:ahLst/>
            <a:cxnLst/>
            <a:rect l="0" t="0" r="0" b="0"/>
            <a:pathLst>
              <a:path w="90096" h="426486">
                <a:moveTo>
                  <a:pt x="0" y="426486"/>
                </a:moveTo>
                <a:lnTo>
                  <a:pt x="90096" y="426486"/>
                </a:lnTo>
                <a:lnTo>
                  <a:pt x="90096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flipV="1">
            <a:off x="1484417" y="1587676"/>
            <a:ext cx="6654764" cy="327659"/>
          </a:xfrm>
          <a:custGeom>
            <a:avLst/>
            <a:gdLst/>
            <a:ahLst/>
            <a:cxnLst/>
            <a:rect l="0" t="0" r="0" b="0"/>
            <a:pathLst>
              <a:path w="8873019" h="436879">
                <a:moveTo>
                  <a:pt x="0" y="436879"/>
                </a:moveTo>
                <a:lnTo>
                  <a:pt x="8873019" y="436879"/>
                </a:lnTo>
                <a:lnTo>
                  <a:pt x="8873019" y="0"/>
                </a:lnTo>
                <a:lnTo>
                  <a:pt x="0" y="0"/>
                </a:lnTo>
                <a:lnTo>
                  <a:pt x="0" y="4368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flipV="1">
            <a:off x="1484417" y="1596578"/>
            <a:ext cx="6654764" cy="319864"/>
          </a:xfrm>
          <a:custGeom>
            <a:avLst/>
            <a:gdLst/>
            <a:ahLst/>
            <a:cxnLst/>
            <a:rect l="0" t="0" r="0" b="0"/>
            <a:pathLst>
              <a:path w="8873019" h="426486">
                <a:moveTo>
                  <a:pt x="0" y="426486"/>
                </a:moveTo>
                <a:lnTo>
                  <a:pt x="8873019" y="426486"/>
                </a:lnTo>
                <a:lnTo>
                  <a:pt x="8873019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flipV="1">
            <a:off x="8139182" y="1596578"/>
            <a:ext cx="67572" cy="319864"/>
          </a:xfrm>
          <a:custGeom>
            <a:avLst/>
            <a:gdLst/>
            <a:ahLst/>
            <a:cxnLst/>
            <a:rect l="0" t="0" r="0" b="0"/>
            <a:pathLst>
              <a:path w="90096" h="426486">
                <a:moveTo>
                  <a:pt x="0" y="426486"/>
                </a:moveTo>
                <a:lnTo>
                  <a:pt x="90096" y="426486"/>
                </a:lnTo>
                <a:lnTo>
                  <a:pt x="90096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flipV="1">
            <a:off x="1564046" y="1968676"/>
            <a:ext cx="6495507" cy="327660"/>
          </a:xfrm>
          <a:custGeom>
            <a:avLst/>
            <a:gdLst/>
            <a:ahLst/>
            <a:cxnLst/>
            <a:rect l="0" t="0" r="0" b="0"/>
            <a:pathLst>
              <a:path w="8660677" h="436880">
                <a:moveTo>
                  <a:pt x="0" y="436880"/>
                </a:moveTo>
                <a:lnTo>
                  <a:pt x="8660677" y="436880"/>
                </a:lnTo>
                <a:lnTo>
                  <a:pt x="8660677" y="0"/>
                </a:lnTo>
                <a:lnTo>
                  <a:pt x="0" y="0"/>
                </a:lnTo>
                <a:lnTo>
                  <a:pt x="0" y="436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flipV="1">
            <a:off x="1564046" y="1977578"/>
            <a:ext cx="6495507" cy="319864"/>
          </a:xfrm>
          <a:custGeom>
            <a:avLst/>
            <a:gdLst/>
            <a:ahLst/>
            <a:cxnLst/>
            <a:rect l="0" t="0" r="0" b="0"/>
            <a:pathLst>
              <a:path w="8660677" h="426486">
                <a:moveTo>
                  <a:pt x="0" y="426486"/>
                </a:moveTo>
                <a:lnTo>
                  <a:pt x="8660677" y="426486"/>
                </a:lnTo>
                <a:lnTo>
                  <a:pt x="8660677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flipV="1">
            <a:off x="8059554" y="1977578"/>
            <a:ext cx="67572" cy="319864"/>
          </a:xfrm>
          <a:custGeom>
            <a:avLst/>
            <a:gdLst/>
            <a:ahLst/>
            <a:cxnLst/>
            <a:rect l="0" t="0" r="0" b="0"/>
            <a:pathLst>
              <a:path w="90096" h="426486">
                <a:moveTo>
                  <a:pt x="0" y="426486"/>
                </a:moveTo>
                <a:lnTo>
                  <a:pt x="90096" y="426486"/>
                </a:lnTo>
                <a:lnTo>
                  <a:pt x="90096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flipV="1">
            <a:off x="1317953" y="2349676"/>
            <a:ext cx="6987693" cy="327660"/>
          </a:xfrm>
          <a:custGeom>
            <a:avLst/>
            <a:gdLst/>
            <a:ahLst/>
            <a:cxnLst/>
            <a:rect l="0" t="0" r="0" b="0"/>
            <a:pathLst>
              <a:path w="9316924" h="436880">
                <a:moveTo>
                  <a:pt x="0" y="436880"/>
                </a:moveTo>
                <a:lnTo>
                  <a:pt x="9316924" y="436880"/>
                </a:lnTo>
                <a:lnTo>
                  <a:pt x="9316924" y="0"/>
                </a:lnTo>
                <a:lnTo>
                  <a:pt x="0" y="0"/>
                </a:lnTo>
                <a:lnTo>
                  <a:pt x="0" y="436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flipV="1">
            <a:off x="1317953" y="2358578"/>
            <a:ext cx="6987693" cy="319864"/>
          </a:xfrm>
          <a:custGeom>
            <a:avLst/>
            <a:gdLst/>
            <a:ahLst/>
            <a:cxnLst/>
            <a:rect l="0" t="0" r="0" b="0"/>
            <a:pathLst>
              <a:path w="9316924" h="426486">
                <a:moveTo>
                  <a:pt x="0" y="426486"/>
                </a:moveTo>
                <a:lnTo>
                  <a:pt x="9316924" y="426486"/>
                </a:lnTo>
                <a:lnTo>
                  <a:pt x="9316924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 flipV="1">
            <a:off x="8305646" y="2358578"/>
            <a:ext cx="67571" cy="319864"/>
          </a:xfrm>
          <a:custGeom>
            <a:avLst/>
            <a:gdLst/>
            <a:ahLst/>
            <a:cxnLst/>
            <a:rect l="0" t="0" r="0" b="0"/>
            <a:pathLst>
              <a:path w="90095" h="426486">
                <a:moveTo>
                  <a:pt x="0" y="426486"/>
                </a:moveTo>
                <a:lnTo>
                  <a:pt x="90095" y="426486"/>
                </a:lnTo>
                <a:lnTo>
                  <a:pt x="9009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flipV="1">
            <a:off x="1373728" y="2730676"/>
            <a:ext cx="6876144" cy="327660"/>
          </a:xfrm>
          <a:custGeom>
            <a:avLst/>
            <a:gdLst/>
            <a:ahLst/>
            <a:cxnLst/>
            <a:rect l="0" t="0" r="0" b="0"/>
            <a:pathLst>
              <a:path w="9168192" h="436880">
                <a:moveTo>
                  <a:pt x="0" y="436880"/>
                </a:moveTo>
                <a:lnTo>
                  <a:pt x="9168192" y="436880"/>
                </a:lnTo>
                <a:lnTo>
                  <a:pt x="9168192" y="0"/>
                </a:lnTo>
                <a:lnTo>
                  <a:pt x="0" y="0"/>
                </a:lnTo>
                <a:lnTo>
                  <a:pt x="0" y="436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flipV="1">
            <a:off x="1373728" y="2739578"/>
            <a:ext cx="6876144" cy="319864"/>
          </a:xfrm>
          <a:custGeom>
            <a:avLst/>
            <a:gdLst/>
            <a:ahLst/>
            <a:cxnLst/>
            <a:rect l="0" t="0" r="0" b="0"/>
            <a:pathLst>
              <a:path w="9168192" h="426486">
                <a:moveTo>
                  <a:pt x="0" y="426486"/>
                </a:moveTo>
                <a:lnTo>
                  <a:pt x="9168192" y="426486"/>
                </a:lnTo>
                <a:lnTo>
                  <a:pt x="9168192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flipV="1">
            <a:off x="8249872" y="2739578"/>
            <a:ext cx="67571" cy="319864"/>
          </a:xfrm>
          <a:custGeom>
            <a:avLst/>
            <a:gdLst/>
            <a:ahLst/>
            <a:cxnLst/>
            <a:rect l="0" t="0" r="0" b="0"/>
            <a:pathLst>
              <a:path w="90095" h="426486">
                <a:moveTo>
                  <a:pt x="0" y="426486"/>
                </a:moveTo>
                <a:lnTo>
                  <a:pt x="90095" y="426486"/>
                </a:lnTo>
                <a:lnTo>
                  <a:pt x="9009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flipV="1">
            <a:off x="1853456" y="3111676"/>
            <a:ext cx="5916686" cy="327660"/>
          </a:xfrm>
          <a:custGeom>
            <a:avLst/>
            <a:gdLst/>
            <a:ahLst/>
            <a:cxnLst/>
            <a:rect l="0" t="0" r="0" b="0"/>
            <a:pathLst>
              <a:path w="7888915" h="436880">
                <a:moveTo>
                  <a:pt x="0" y="436880"/>
                </a:moveTo>
                <a:lnTo>
                  <a:pt x="7888915" y="436880"/>
                </a:lnTo>
                <a:lnTo>
                  <a:pt x="7888915" y="0"/>
                </a:lnTo>
                <a:lnTo>
                  <a:pt x="0" y="0"/>
                </a:lnTo>
                <a:lnTo>
                  <a:pt x="0" y="436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flipV="1">
            <a:off x="1853456" y="3120578"/>
            <a:ext cx="5916686" cy="319864"/>
          </a:xfrm>
          <a:custGeom>
            <a:avLst/>
            <a:gdLst/>
            <a:ahLst/>
            <a:cxnLst/>
            <a:rect l="0" t="0" r="0" b="0"/>
            <a:pathLst>
              <a:path w="7888915" h="426486">
                <a:moveTo>
                  <a:pt x="0" y="426486"/>
                </a:moveTo>
                <a:lnTo>
                  <a:pt x="7888915" y="426486"/>
                </a:lnTo>
                <a:lnTo>
                  <a:pt x="788891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flipV="1">
            <a:off x="7770143" y="3120578"/>
            <a:ext cx="67572" cy="319864"/>
          </a:xfrm>
          <a:custGeom>
            <a:avLst/>
            <a:gdLst/>
            <a:ahLst/>
            <a:cxnLst/>
            <a:rect l="0" t="0" r="0" b="0"/>
            <a:pathLst>
              <a:path w="90096" h="426486">
                <a:moveTo>
                  <a:pt x="0" y="426486"/>
                </a:moveTo>
                <a:lnTo>
                  <a:pt x="90096" y="426486"/>
                </a:lnTo>
                <a:lnTo>
                  <a:pt x="90096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flipV="1">
            <a:off x="1576442" y="3492676"/>
            <a:ext cx="6470715" cy="327659"/>
          </a:xfrm>
          <a:custGeom>
            <a:avLst/>
            <a:gdLst/>
            <a:ahLst/>
            <a:cxnLst/>
            <a:rect l="0" t="0" r="0" b="0"/>
            <a:pathLst>
              <a:path w="8627620" h="436879">
                <a:moveTo>
                  <a:pt x="0" y="436879"/>
                </a:moveTo>
                <a:lnTo>
                  <a:pt x="8627620" y="436879"/>
                </a:lnTo>
                <a:lnTo>
                  <a:pt x="8627620" y="0"/>
                </a:lnTo>
                <a:lnTo>
                  <a:pt x="0" y="0"/>
                </a:lnTo>
                <a:lnTo>
                  <a:pt x="0" y="4368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flipV="1">
            <a:off x="1576442" y="3501578"/>
            <a:ext cx="6470715" cy="319864"/>
          </a:xfrm>
          <a:custGeom>
            <a:avLst/>
            <a:gdLst/>
            <a:ahLst/>
            <a:cxnLst/>
            <a:rect l="0" t="0" r="0" b="0"/>
            <a:pathLst>
              <a:path w="8627620" h="426486">
                <a:moveTo>
                  <a:pt x="0" y="426486"/>
                </a:moveTo>
                <a:lnTo>
                  <a:pt x="8627620" y="426486"/>
                </a:lnTo>
                <a:lnTo>
                  <a:pt x="8627620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flipV="1">
            <a:off x="8047157" y="3501578"/>
            <a:ext cx="67571" cy="319864"/>
          </a:xfrm>
          <a:custGeom>
            <a:avLst/>
            <a:gdLst/>
            <a:ahLst/>
            <a:cxnLst/>
            <a:rect l="0" t="0" r="0" b="0"/>
            <a:pathLst>
              <a:path w="90095" h="426486">
                <a:moveTo>
                  <a:pt x="0" y="426486"/>
                </a:moveTo>
                <a:lnTo>
                  <a:pt x="90095" y="426486"/>
                </a:lnTo>
                <a:lnTo>
                  <a:pt x="9009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flipV="1">
            <a:off x="1275570" y="3873676"/>
            <a:ext cx="7072458" cy="327659"/>
          </a:xfrm>
          <a:custGeom>
            <a:avLst/>
            <a:gdLst/>
            <a:ahLst/>
            <a:cxnLst/>
            <a:rect l="0" t="0" r="0" b="0"/>
            <a:pathLst>
              <a:path w="9429945" h="436879">
                <a:moveTo>
                  <a:pt x="0" y="436879"/>
                </a:moveTo>
                <a:lnTo>
                  <a:pt x="9429945" y="436879"/>
                </a:lnTo>
                <a:lnTo>
                  <a:pt x="9429945" y="0"/>
                </a:lnTo>
                <a:lnTo>
                  <a:pt x="0" y="0"/>
                </a:lnTo>
                <a:lnTo>
                  <a:pt x="0" y="4368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 flipV="1">
            <a:off x="1275570" y="3882578"/>
            <a:ext cx="7072458" cy="319864"/>
          </a:xfrm>
          <a:custGeom>
            <a:avLst/>
            <a:gdLst/>
            <a:ahLst/>
            <a:cxnLst/>
            <a:rect l="0" t="0" r="0" b="0"/>
            <a:pathLst>
              <a:path w="9429945" h="426486">
                <a:moveTo>
                  <a:pt x="0" y="426486"/>
                </a:moveTo>
                <a:lnTo>
                  <a:pt x="9429945" y="426486"/>
                </a:lnTo>
                <a:lnTo>
                  <a:pt x="942994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 flipV="1">
            <a:off x="8348029" y="3882578"/>
            <a:ext cx="67571" cy="319864"/>
          </a:xfrm>
          <a:custGeom>
            <a:avLst/>
            <a:gdLst/>
            <a:ahLst/>
            <a:cxnLst/>
            <a:rect l="0" t="0" r="0" b="0"/>
            <a:pathLst>
              <a:path w="90095" h="426486">
                <a:moveTo>
                  <a:pt x="0" y="426486"/>
                </a:moveTo>
                <a:lnTo>
                  <a:pt x="90095" y="426486"/>
                </a:lnTo>
                <a:lnTo>
                  <a:pt x="90095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flipV="1">
            <a:off x="3868600" y="4254676"/>
            <a:ext cx="1886399" cy="327659"/>
          </a:xfrm>
          <a:custGeom>
            <a:avLst/>
            <a:gdLst/>
            <a:ahLst/>
            <a:cxnLst/>
            <a:rect l="0" t="0" r="0" b="0"/>
            <a:pathLst>
              <a:path w="2515199" h="436879">
                <a:moveTo>
                  <a:pt x="0" y="436879"/>
                </a:moveTo>
                <a:lnTo>
                  <a:pt x="2515199" y="436879"/>
                </a:lnTo>
                <a:lnTo>
                  <a:pt x="2515199" y="0"/>
                </a:lnTo>
                <a:lnTo>
                  <a:pt x="0" y="0"/>
                </a:lnTo>
                <a:lnTo>
                  <a:pt x="0" y="4368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flipV="1">
            <a:off x="3868600" y="4263578"/>
            <a:ext cx="1886399" cy="319864"/>
          </a:xfrm>
          <a:custGeom>
            <a:avLst/>
            <a:gdLst/>
            <a:ahLst/>
            <a:cxnLst/>
            <a:rect l="0" t="0" r="0" b="0"/>
            <a:pathLst>
              <a:path w="2515199" h="426486">
                <a:moveTo>
                  <a:pt x="0" y="426486"/>
                </a:moveTo>
                <a:lnTo>
                  <a:pt x="2515199" y="426486"/>
                </a:lnTo>
                <a:lnTo>
                  <a:pt x="2515199" y="0"/>
                </a:lnTo>
                <a:lnTo>
                  <a:pt x="0" y="0"/>
                </a:lnTo>
                <a:lnTo>
                  <a:pt x="0" y="4264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flipV="1">
            <a:off x="8118049" y="3128475"/>
            <a:ext cx="954322" cy="730774"/>
          </a:xfrm>
          <a:custGeom>
            <a:avLst/>
            <a:gdLst/>
            <a:ahLst/>
            <a:cxnLst/>
            <a:rect l="0" t="0" r="0" b="0"/>
            <a:pathLst>
              <a:path w="484795909" h="371233303">
                <a:moveTo>
                  <a:pt x="0" y="371233303"/>
                </a:moveTo>
                <a:lnTo>
                  <a:pt x="484795909" y="371233303"/>
                </a:lnTo>
                <a:lnTo>
                  <a:pt x="4847959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5350" y="3115775"/>
            <a:ext cx="979722" cy="756174"/>
          </a:xfrm>
          <a:prstGeom prst="rect">
            <a:avLst/>
          </a:prstGeom>
          <a:noFill/>
          <a:extLst/>
        </p:spPr>
      </p:pic>
      <p:pic>
        <p:nvPicPr>
          <p:cNvPr id="146" name="Picture 1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999" y="4143651"/>
            <a:ext cx="1377277" cy="999849"/>
          </a:xfrm>
          <a:prstGeom prst="rect">
            <a:avLst/>
          </a:prstGeom>
          <a:noFill/>
          <a:extLst/>
        </p:spPr>
      </p:pic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999" y="4143651"/>
            <a:ext cx="1377277" cy="999849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5150"/>
            <a:ext cx="1315925" cy="1401124"/>
          </a:xfrm>
          <a:prstGeom prst="rect">
            <a:avLst/>
          </a:prstGeom>
          <a:noFill/>
          <a:extLst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5150"/>
            <a:ext cx="1315925" cy="1401124"/>
          </a:xfrm>
          <a:prstGeom prst="rect">
            <a:avLst/>
          </a:prstGeom>
          <a:noFill/>
          <a:extLst/>
        </p:spPr>
      </p:pic>
      <p:sp>
        <p:nvSpPr>
          <p:cNvPr id="150" name="Freeform 150"/>
          <p:cNvSpPr/>
          <p:nvPr/>
        </p:nvSpPr>
        <p:spPr>
          <a:xfrm flipV="1">
            <a:off x="1762237" y="445873"/>
            <a:ext cx="6099124" cy="3883124"/>
          </a:xfrm>
          <a:custGeom>
            <a:avLst/>
            <a:gdLst/>
            <a:ahLst/>
            <a:cxnLst/>
            <a:rect l="0" t="0" r="0" b="0"/>
            <a:pathLst>
              <a:path w="6099124" h="3883124">
                <a:moveTo>
                  <a:pt x="0" y="3883124"/>
                </a:moveTo>
                <a:lnTo>
                  <a:pt x="6099124" y="3883124"/>
                </a:lnTo>
                <a:lnTo>
                  <a:pt x="6099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237" y="445873"/>
            <a:ext cx="6099125" cy="3883124"/>
          </a:xfrm>
          <a:prstGeom prst="rect">
            <a:avLst/>
          </a:prstGeom>
          <a:noFill/>
          <a:extLst/>
        </p:spPr>
      </p:pic>
      <p:sp>
        <p:nvSpPr>
          <p:cNvPr id="152" name="Rectangle 152"/>
          <p:cNvSpPr/>
          <p:nvPr/>
        </p:nvSpPr>
        <p:spPr>
          <a:xfrm>
            <a:off x="1261912" y="47589"/>
            <a:ext cx="5851261" cy="11084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95735"/>
            <a:r>
              <a:rPr lang="en-US" sz="4600" b="0" i="0" spc="1799" baseline="0" dirty="0">
                <a:latin typeface="Arial"/>
              </a:rPr>
              <a:t>-</a:t>
            </a:r>
            <a:r>
              <a:rPr lang="en-US" sz="4600" b="0" i="0" spc="-505" baseline="0" dirty="0">
                <a:latin typeface="Arial"/>
              </a:rPr>
              <a:t>T</a:t>
            </a:r>
            <a:r>
              <a:rPr lang="en-US" sz="4600" b="0" i="0" spc="0" baseline="0" dirty="0">
                <a:latin typeface="Arial"/>
              </a:rPr>
              <a:t>echnik Reklamy - </a:t>
            </a:r>
          </a:p>
        </p:txBody>
      </p:sp>
      <p:sp>
        <p:nvSpPr>
          <p:cNvPr id="153" name="Freeform 153"/>
          <p:cNvSpPr/>
          <p:nvPr/>
        </p:nvSpPr>
        <p:spPr>
          <a:xfrm>
            <a:off x="1268444" y="893665"/>
            <a:ext cx="150126" cy="194138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423677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646759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802931" y="940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943018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2105188" y="883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2254235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2474211" y="883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2612242" y="940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2695808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2842385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2977319" y="908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3068069" y="943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3200021" y="943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3418013" y="940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3564329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3784305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3917694" y="940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4070875" y="940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4156233" y="943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4290147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4440858" y="883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4587507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4722347" y="891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4808132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4957370" y="943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5171229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5324162" y="1059837"/>
            <a:ext cx="30666" cy="29331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5452351" y="893665"/>
            <a:ext cx="228252" cy="194138"/>
          </a:xfrm>
          <a:custGeom>
            <a:avLst/>
            <a:gdLst/>
            <a:ahLst/>
            <a:cxnLst/>
            <a:rect l="0" t="0" r="0" b="0"/>
            <a:pathLst>
              <a:path w="10616407" h="9029700">
                <a:moveTo>
                  <a:pt x="2616994" y="6183115"/>
                </a:moveTo>
                <a:lnTo>
                  <a:pt x="2790627" y="7373938"/>
                </a:lnTo>
                <a:lnTo>
                  <a:pt x="3044825" y="6300986"/>
                </a:lnTo>
                <a:lnTo>
                  <a:pt x="4830763" y="0"/>
                </a:lnTo>
                <a:lnTo>
                  <a:pt x="5835452" y="0"/>
                </a:lnTo>
                <a:lnTo>
                  <a:pt x="7577932" y="6300986"/>
                </a:lnTo>
                <a:lnTo>
                  <a:pt x="7825979" y="7392393"/>
                </a:lnTo>
                <a:lnTo>
                  <a:pt x="8018264" y="6176963"/>
                </a:lnTo>
                <a:lnTo>
                  <a:pt x="9419630" y="0"/>
                </a:lnTo>
                <a:lnTo>
                  <a:pt x="10616407" y="0"/>
                </a:lnTo>
                <a:lnTo>
                  <a:pt x="8427443" y="9029700"/>
                </a:lnTo>
                <a:lnTo>
                  <a:pt x="7342188" y="9029700"/>
                </a:lnTo>
                <a:lnTo>
                  <a:pt x="5481836" y="2449711"/>
                </a:lnTo>
                <a:lnTo>
                  <a:pt x="5339358" y="1761332"/>
                </a:lnTo>
                <a:lnTo>
                  <a:pt x="5196682" y="2449711"/>
                </a:lnTo>
                <a:lnTo>
                  <a:pt x="3268068" y="9029700"/>
                </a:lnTo>
                <a:lnTo>
                  <a:pt x="2182813" y="9029700"/>
                </a:lnTo>
                <a:lnTo>
                  <a:pt x="0" y="0"/>
                </a:lnTo>
                <a:lnTo>
                  <a:pt x="119062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5755056" y="908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5861537" y="940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5944506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6097039" y="883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6226213" y="940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6375549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6435229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6653383" y="940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6799698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6951566" y="943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7102681" y="883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7240845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7368236" y="883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7521430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7670669" y="943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7888793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7948471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093184" y="940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8232869" y="943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Rectangle 201"/>
          <p:cNvSpPr/>
          <p:nvPr/>
        </p:nvSpPr>
        <p:spPr>
          <a:xfrm>
            <a:off x="2033718" y="828406"/>
            <a:ext cx="6395685" cy="708659"/>
          </a:xfrm>
          <a:prstGeom prst="rect">
            <a:avLst/>
          </a:prstGeom>
        </p:spPr>
      </p:sp>
      <p:sp>
        <p:nvSpPr>
          <p:cNvPr id="202" name="Freeform 202"/>
          <p:cNvSpPr/>
          <p:nvPr/>
        </p:nvSpPr>
        <p:spPr>
          <a:xfrm>
            <a:off x="1268444" y="893665"/>
            <a:ext cx="150126" cy="194138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1423677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1646759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1802931" y="940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943018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2105188" y="883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2254235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2474211" y="883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2612242" y="940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2695808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2842385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2977319" y="908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3068069" y="943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3200021" y="943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3418013" y="940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3564329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3784305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3917694" y="940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4070875" y="940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4156233" y="943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4290147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4440858" y="883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4587507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4722347" y="891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4808132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4957370" y="943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5171229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5324162" y="1059837"/>
            <a:ext cx="30666" cy="29331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5452351" y="893665"/>
            <a:ext cx="228252" cy="194138"/>
          </a:xfrm>
          <a:custGeom>
            <a:avLst/>
            <a:gdLst/>
            <a:ahLst/>
            <a:cxnLst/>
            <a:rect l="0" t="0" r="0" b="0"/>
            <a:pathLst>
              <a:path w="10616407" h="9029700">
                <a:moveTo>
                  <a:pt x="2616994" y="6183115"/>
                </a:moveTo>
                <a:lnTo>
                  <a:pt x="2790627" y="7373938"/>
                </a:lnTo>
                <a:lnTo>
                  <a:pt x="3044825" y="6300986"/>
                </a:lnTo>
                <a:lnTo>
                  <a:pt x="4830763" y="0"/>
                </a:lnTo>
                <a:lnTo>
                  <a:pt x="5835452" y="0"/>
                </a:lnTo>
                <a:lnTo>
                  <a:pt x="7577932" y="6300986"/>
                </a:lnTo>
                <a:lnTo>
                  <a:pt x="7825979" y="7392393"/>
                </a:lnTo>
                <a:lnTo>
                  <a:pt x="8018264" y="6176963"/>
                </a:lnTo>
                <a:lnTo>
                  <a:pt x="9419630" y="0"/>
                </a:lnTo>
                <a:lnTo>
                  <a:pt x="10616407" y="0"/>
                </a:lnTo>
                <a:lnTo>
                  <a:pt x="8427443" y="9029700"/>
                </a:lnTo>
                <a:lnTo>
                  <a:pt x="7342188" y="9029700"/>
                </a:lnTo>
                <a:lnTo>
                  <a:pt x="5481836" y="2449711"/>
                </a:lnTo>
                <a:lnTo>
                  <a:pt x="5339358" y="1761332"/>
                </a:lnTo>
                <a:lnTo>
                  <a:pt x="5196682" y="2449711"/>
                </a:lnTo>
                <a:lnTo>
                  <a:pt x="3268068" y="9029700"/>
                </a:lnTo>
                <a:lnTo>
                  <a:pt x="2182813" y="9029700"/>
                </a:lnTo>
                <a:lnTo>
                  <a:pt x="0" y="0"/>
                </a:lnTo>
                <a:lnTo>
                  <a:pt x="119062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5755056" y="908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5861537" y="940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5944506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6097039" y="883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6226213" y="940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6375549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6435229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6653383" y="940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6799698" y="940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6951566" y="943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7102681" y="883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7240845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368236" y="883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7521430" y="940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670669" y="943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7888793" y="891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948471" y="940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8093184" y="940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8232869" y="943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2046385" y="1321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2193136" y="1272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2252815" y="1321903"/>
            <a:ext cx="122394" cy="201237"/>
          </a:xfrm>
          <a:custGeom>
            <a:avLst/>
            <a:gdLst/>
            <a:ahLst/>
            <a:cxnLst/>
            <a:rect l="0" t="0" r="0" b="0"/>
            <a:pathLst>
              <a:path w="5692775" h="9359900">
                <a:moveTo>
                  <a:pt x="5605859" y="5663208"/>
                </a:moveTo>
                <a:cubicBezTo>
                  <a:pt x="5312436" y="6118027"/>
                  <a:pt x="4927997" y="6457091"/>
                  <a:pt x="4452541" y="6680399"/>
                </a:cubicBezTo>
                <a:lnTo>
                  <a:pt x="4458692" y="6680399"/>
                </a:lnTo>
                <a:lnTo>
                  <a:pt x="4099123" y="6959600"/>
                </a:lnTo>
                <a:cubicBezTo>
                  <a:pt x="3631869" y="7334382"/>
                  <a:pt x="3398242" y="7698845"/>
                  <a:pt x="3398242" y="8052990"/>
                </a:cubicBezTo>
                <a:cubicBezTo>
                  <a:pt x="3398242" y="8349588"/>
                  <a:pt x="3559505" y="8497887"/>
                  <a:pt x="3882033" y="8497887"/>
                </a:cubicBezTo>
                <a:cubicBezTo>
                  <a:pt x="4080470" y="8497887"/>
                  <a:pt x="4287176" y="8444177"/>
                  <a:pt x="4502150" y="8336756"/>
                </a:cubicBezTo>
                <a:lnTo>
                  <a:pt x="4582716" y="9087048"/>
                </a:lnTo>
                <a:cubicBezTo>
                  <a:pt x="4293394" y="9268949"/>
                  <a:pt x="3962665" y="9359900"/>
                  <a:pt x="3590528" y="9359900"/>
                </a:cubicBezTo>
                <a:cubicBezTo>
                  <a:pt x="3222625" y="9359900"/>
                  <a:pt x="2932179" y="9252677"/>
                  <a:pt x="2719189" y="9038232"/>
                </a:cubicBezTo>
                <a:cubicBezTo>
                  <a:pt x="2506332" y="8823787"/>
                  <a:pt x="2399903" y="8539228"/>
                  <a:pt x="2399903" y="8184554"/>
                </a:cubicBezTo>
                <a:cubicBezTo>
                  <a:pt x="2399903" y="7739128"/>
                  <a:pt x="2602508" y="7330810"/>
                  <a:pt x="3007717" y="6959600"/>
                </a:cubicBezTo>
                <a:cubicBezTo>
                  <a:pt x="2106414" y="6943063"/>
                  <a:pt x="1379802" y="6636015"/>
                  <a:pt x="827881" y="6038454"/>
                </a:cubicBezTo>
                <a:cubicBezTo>
                  <a:pt x="275960" y="5440892"/>
                  <a:pt x="0" y="4647936"/>
                  <a:pt x="0" y="365958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2388725" y="1439605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2497156" y="1272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2585338" y="1321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2737871" y="1264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2943345" y="1321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3096526" y="1321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3181884" y="1324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3315798" y="1321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3466509" y="1321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3619690" y="1321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3702992" y="1321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3852231" y="1324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4066088" y="1321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4212490" y="1264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4365283" y="1324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4503241" y="1321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4649242" y="1264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4852959" y="1324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5055221" y="1324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5187172" y="1324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5405296" y="1272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5467108" y="1321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5613509" y="1264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5757505" y="1324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5873389" y="1439605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6002218" y="1324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6144311" y="1264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6297624" y="1272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6357302" y="1321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6508013" y="1321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6590982" y="1321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6736982" y="1264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6947632" y="1264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7103224" y="1321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7255623" y="1321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7399807" y="1321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7535718" y="1439605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Rectangle 290"/>
          <p:cNvSpPr/>
          <p:nvPr/>
        </p:nvSpPr>
        <p:spPr>
          <a:xfrm>
            <a:off x="1484417" y="1590406"/>
            <a:ext cx="6722480" cy="708659"/>
          </a:xfrm>
          <a:prstGeom prst="rect">
            <a:avLst/>
          </a:prstGeom>
        </p:spPr>
      </p:sp>
      <p:sp>
        <p:nvSpPr>
          <p:cNvPr id="291" name="Freeform 291"/>
          <p:cNvSpPr/>
          <p:nvPr/>
        </p:nvSpPr>
        <p:spPr>
          <a:xfrm>
            <a:off x="1496551" y="1702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658721" y="1702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811902" y="1702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1894871" y="1702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2040872" y="1702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2183545" y="1702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2332784" y="1705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2535045" y="1705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2666997" y="1705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2880855" y="1702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3026855" y="1645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3239369" y="1702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3391770" y="1702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3542352" y="1645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3680516" y="1653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3740194" y="1702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3873438" y="1670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3964189" y="1705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4080073" y="1820605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4198368" y="1670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4291917" y="1705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4503378" y="1702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4665548" y="1702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4750906" y="1705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4877268" y="1705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5014114" y="1645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5230762" y="1702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5383943" y="1702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5467244" y="1702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5623416" y="1645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5782608" y="1705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5933725" y="1645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6054289" y="1670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6145040" y="1705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6357366" y="1702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6440932" y="1702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6591775" y="1645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6731939" y="1645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6791750" y="1702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6944018" y="1702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7176810" y="1702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7326049" y="1705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7537773" y="1702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7689018" y="1821838"/>
            <a:ext cx="30666" cy="29331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7831605" y="1655665"/>
            <a:ext cx="139592" cy="194138"/>
          </a:xfrm>
          <a:custGeom>
            <a:avLst/>
            <a:gdLst/>
            <a:ahLst/>
            <a:cxnLst/>
            <a:rect l="0" t="0" r="0" b="0"/>
            <a:pathLst>
              <a:path w="6492677" h="9029700">
                <a:moveTo>
                  <a:pt x="1190625" y="5494735"/>
                </a:move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3330178" y="0"/>
                </a:lnTo>
                <a:cubicBezTo>
                  <a:pt x="4318132" y="0"/>
                  <a:pt x="5092171" y="252215"/>
                  <a:pt x="5652294" y="756643"/>
                </a:cubicBezTo>
                <a:cubicBezTo>
                  <a:pt x="6212549" y="1261071"/>
                  <a:pt x="6492677" y="1928813"/>
                  <a:pt x="6492677" y="2759869"/>
                </a:cubicBezTo>
                <a:cubicBezTo>
                  <a:pt x="6492677" y="3636301"/>
                  <a:pt x="6218767" y="4311254"/>
                  <a:pt x="5670947" y="4784725"/>
                </a:cubicBezTo>
                <a:cubicBezTo>
                  <a:pt x="5123259" y="5258065"/>
                  <a:pt x="4338836" y="5494735"/>
                  <a:pt x="3317677" y="5494735"/>
                </a:cubicBezTo>
                <a:close/>
                <a:moveTo>
                  <a:pt x="1190625" y="4521200"/>
                </a:moveTo>
                <a:lnTo>
                  <a:pt x="3330178" y="4521200"/>
                </a:lnTo>
                <a:cubicBezTo>
                  <a:pt x="3966766" y="4521200"/>
                  <a:pt x="4454525" y="4371314"/>
                  <a:pt x="4793456" y="4071541"/>
                </a:cubicBezTo>
                <a:cubicBezTo>
                  <a:pt x="5132520" y="3771768"/>
                  <a:pt x="5302052" y="3338645"/>
                  <a:pt x="5302052" y="2772172"/>
                </a:cubicBezTo>
                <a:cubicBezTo>
                  <a:pt x="5302052" y="2234671"/>
                  <a:pt x="5132520" y="1804724"/>
                  <a:pt x="4793456" y="1482329"/>
                </a:cubicBezTo>
                <a:cubicBezTo>
                  <a:pt x="4454525" y="1159802"/>
                  <a:pt x="3989454" y="992321"/>
                  <a:pt x="3398242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7991591" y="1702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582178" y="2086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733294" y="2026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864793" y="2083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2026963" y="2026562"/>
            <a:ext cx="113460" cy="204241"/>
          </a:xfrm>
          <a:custGeom>
            <a:avLst/>
            <a:gdLst/>
            <a:ahLst/>
            <a:cxnLst/>
            <a:rect l="0" t="0" r="0" b="0"/>
            <a:pathLst>
              <a:path w="5277246" h="9499600">
                <a:moveTo>
                  <a:pt x="1085254" y="2794000"/>
                </a:moveTo>
                <a:lnTo>
                  <a:pt x="1122362" y="3634185"/>
                </a:lnTo>
                <a:cubicBezTo>
                  <a:pt x="1634992" y="2989396"/>
                  <a:pt x="2304719" y="2667000"/>
                  <a:pt x="3131542" y="2667000"/>
                </a:cubicBezTo>
                <a:cubicBezTo>
                  <a:pt x="4549576" y="2667000"/>
                  <a:pt x="5264811" y="3466836"/>
                  <a:pt x="5277246" y="5066507"/>
                </a:cubicBezTo>
                <a:lnTo>
                  <a:pt x="5277246" y="9499600"/>
                </a:lnTo>
                <a:lnTo>
                  <a:pt x="4130079" y="9499600"/>
                </a:lnTo>
                <a:lnTo>
                  <a:pt x="4130079" y="5060355"/>
                </a:lnTo>
                <a:cubicBezTo>
                  <a:pt x="4125846" y="4576697"/>
                  <a:pt x="4015184" y="4219179"/>
                  <a:pt x="3798093" y="3987800"/>
                </a:cubicBezTo>
                <a:cubicBezTo>
                  <a:pt x="3581135" y="3756290"/>
                  <a:pt x="3243196" y="3640535"/>
                  <a:pt x="2784276" y="3640535"/>
                </a:cubicBezTo>
                <a:cubicBezTo>
                  <a:pt x="2412272" y="3640535"/>
                  <a:pt x="2085710" y="3739754"/>
                  <a:pt x="1804590" y="3938191"/>
                </a:cubicBezTo>
                <a:cubicBezTo>
                  <a:pt x="1523470" y="4136496"/>
                  <a:pt x="1304329" y="4396912"/>
                  <a:pt x="1147167" y="4719440"/>
                </a:cubicBezTo>
                <a:lnTo>
                  <a:pt x="1147167" y="9499600"/>
                </a:lnTo>
                <a:lnTo>
                  <a:pt x="0" y="9499600"/>
                </a:lnTo>
                <a:lnTo>
                  <a:pt x="0" y="2794000"/>
                </a:lnTo>
                <a:close/>
                <a:moveTo>
                  <a:pt x="3243262" y="0"/>
                </a:moveTo>
                <a:lnTo>
                  <a:pt x="4632325" y="0"/>
                </a:lnTo>
                <a:lnTo>
                  <a:pt x="2970411" y="1828800"/>
                </a:lnTo>
                <a:lnTo>
                  <a:pt x="204648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2171014" y="2083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2313286" y="2086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2447200" y="2083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2597911" y="2083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2748494" y="2034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2813906" y="2086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3026335" y="2083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3166021" y="2086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3308247" y="2026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3439745" y="2083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3587785" y="2026016"/>
            <a:ext cx="65062" cy="204787"/>
          </a:xfrm>
          <a:custGeom>
            <a:avLst/>
            <a:gdLst/>
            <a:ahLst/>
            <a:cxnLst/>
            <a:rect l="0" t="0" r="0" b="0"/>
            <a:pathLst>
              <a:path w="3026171" h="9525000">
                <a:moveTo>
                  <a:pt x="2046287" y="4137422"/>
                </a:moveTo>
                <a:lnTo>
                  <a:pt x="3026171" y="3759200"/>
                </a:lnTo>
                <a:lnTo>
                  <a:pt x="3026171" y="4521994"/>
                </a:lnTo>
                <a:lnTo>
                  <a:pt x="2046287" y="4900216"/>
                </a:lnTo>
                <a:lnTo>
                  <a:pt x="2046287" y="9525000"/>
                </a:lnTo>
                <a:lnTo>
                  <a:pt x="892968" y="9525000"/>
                </a:lnTo>
                <a:lnTo>
                  <a:pt x="892968" y="5340549"/>
                </a:lnTo>
                <a:lnTo>
                  <a:pt x="0" y="5681663"/>
                </a:lnTo>
                <a:lnTo>
                  <a:pt x="0" y="4918869"/>
                </a:lnTo>
                <a:lnTo>
                  <a:pt x="892968" y="4577755"/>
                </a:lnTo>
                <a:lnTo>
                  <a:pt x="892968" y="0"/>
                </a:lnTo>
                <a:lnTo>
                  <a:pt x="204628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3659909" y="2086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3872235" y="2026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4019149" y="2083903"/>
            <a:ext cx="122394" cy="201237"/>
          </a:xfrm>
          <a:custGeom>
            <a:avLst/>
            <a:gdLst/>
            <a:ahLst/>
            <a:cxnLst/>
            <a:rect l="0" t="0" r="0" b="0"/>
            <a:pathLst>
              <a:path w="5692775" h="9359900">
                <a:moveTo>
                  <a:pt x="5605859" y="5663208"/>
                </a:moveTo>
                <a:cubicBezTo>
                  <a:pt x="5312436" y="6118027"/>
                  <a:pt x="4927997" y="6457091"/>
                  <a:pt x="4452541" y="6680399"/>
                </a:cubicBezTo>
                <a:lnTo>
                  <a:pt x="4458692" y="6680399"/>
                </a:lnTo>
                <a:lnTo>
                  <a:pt x="4099123" y="6959600"/>
                </a:lnTo>
                <a:cubicBezTo>
                  <a:pt x="3631869" y="7334382"/>
                  <a:pt x="3398242" y="7698845"/>
                  <a:pt x="3398242" y="8052990"/>
                </a:cubicBezTo>
                <a:cubicBezTo>
                  <a:pt x="3398242" y="8349588"/>
                  <a:pt x="3559505" y="8497887"/>
                  <a:pt x="3882033" y="8497887"/>
                </a:cubicBezTo>
                <a:cubicBezTo>
                  <a:pt x="4080470" y="8497887"/>
                  <a:pt x="4287176" y="8444177"/>
                  <a:pt x="4502150" y="8336756"/>
                </a:cubicBezTo>
                <a:lnTo>
                  <a:pt x="4582716" y="9087048"/>
                </a:lnTo>
                <a:cubicBezTo>
                  <a:pt x="4293394" y="9268949"/>
                  <a:pt x="3962665" y="9359900"/>
                  <a:pt x="3590528" y="9359900"/>
                </a:cubicBezTo>
                <a:cubicBezTo>
                  <a:pt x="3222625" y="9359900"/>
                  <a:pt x="2932179" y="9252677"/>
                  <a:pt x="2719189" y="9038232"/>
                </a:cubicBezTo>
                <a:cubicBezTo>
                  <a:pt x="2506332" y="8823787"/>
                  <a:pt x="2399903" y="8539228"/>
                  <a:pt x="2399903" y="8184554"/>
                </a:cubicBezTo>
                <a:cubicBezTo>
                  <a:pt x="2399903" y="7739128"/>
                  <a:pt x="2602508" y="7330810"/>
                  <a:pt x="3007717" y="6959600"/>
                </a:cubicBezTo>
                <a:cubicBezTo>
                  <a:pt x="2106414" y="6943063"/>
                  <a:pt x="1379802" y="6636015"/>
                  <a:pt x="827881" y="6038454"/>
                </a:cubicBezTo>
                <a:cubicBezTo>
                  <a:pt x="275960" y="5440892"/>
                  <a:pt x="0" y="4647936"/>
                  <a:pt x="0" y="365958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4163861" y="2026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4316654" y="2086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4458879" y="2034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4518558" y="2083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4663270" y="2083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4802956" y="2086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5012360" y="2083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5251816" y="2034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5311494" y="2083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5455806" y="2026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5672321" y="2083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5905114" y="2083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6058440" y="2034340"/>
            <a:ext cx="114527" cy="196463"/>
          </a:xfrm>
          <a:custGeom>
            <a:avLst/>
            <a:gdLst/>
            <a:ahLst/>
            <a:cxnLst/>
            <a:rect l="0" t="0" r="0" b="0"/>
            <a:pathLst>
              <a:path w="5326856" h="9137848">
                <a:moveTo>
                  <a:pt x="1401564" y="8201422"/>
                </a:moveTo>
                <a:lnTo>
                  <a:pt x="5326856" y="8201422"/>
                </a:lnTo>
                <a:lnTo>
                  <a:pt x="5326856" y="9137848"/>
                </a:lnTo>
                <a:lnTo>
                  <a:pt x="0" y="9137848"/>
                </a:lnTo>
                <a:lnTo>
                  <a:pt x="0" y="8294489"/>
                </a:lnTo>
                <a:lnTo>
                  <a:pt x="3702050" y="3380978"/>
                </a:lnTo>
                <a:lnTo>
                  <a:pt x="55761" y="3380978"/>
                </a:lnTo>
                <a:lnTo>
                  <a:pt x="55761" y="2432248"/>
                </a:lnTo>
                <a:lnTo>
                  <a:pt x="5140722" y="2432248"/>
                </a:lnTo>
                <a:lnTo>
                  <a:pt x="5140722" y="3244652"/>
                </a:lnTo>
                <a:close/>
                <a:moveTo>
                  <a:pt x="1965722" y="663575"/>
                </a:moveTo>
                <a:cubicBezTo>
                  <a:pt x="1965722" y="477441"/>
                  <a:pt x="2022541" y="320344"/>
                  <a:pt x="2136179" y="192286"/>
                </a:cubicBezTo>
                <a:cubicBezTo>
                  <a:pt x="2249950" y="64095"/>
                  <a:pt x="2418424" y="0"/>
                  <a:pt x="2641600" y="0"/>
                </a:cubicBezTo>
                <a:cubicBezTo>
                  <a:pt x="2864908" y="0"/>
                  <a:pt x="3034440" y="64095"/>
                  <a:pt x="3150195" y="192286"/>
                </a:cubicBezTo>
                <a:cubicBezTo>
                  <a:pt x="3265950" y="320344"/>
                  <a:pt x="3323828" y="477441"/>
                  <a:pt x="3323828" y="663575"/>
                </a:cubicBezTo>
                <a:cubicBezTo>
                  <a:pt x="3323828" y="849577"/>
                  <a:pt x="3265950" y="1004623"/>
                  <a:pt x="3150195" y="1128713"/>
                </a:cubicBezTo>
                <a:cubicBezTo>
                  <a:pt x="3034440" y="1252670"/>
                  <a:pt x="2864908" y="1314648"/>
                  <a:pt x="2641600" y="1314648"/>
                </a:cubicBezTo>
                <a:cubicBezTo>
                  <a:pt x="2418424" y="1314648"/>
                  <a:pt x="2249950" y="1252670"/>
                  <a:pt x="2136179" y="1128713"/>
                </a:cubicBezTo>
                <a:cubicBezTo>
                  <a:pt x="2022541" y="1004623"/>
                  <a:pt x="1965722" y="849577"/>
                  <a:pt x="1965722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6202666" y="2026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6266743" y="2034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6319757" y="2086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6531217" y="2083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6687390" y="2026562"/>
            <a:ext cx="114659" cy="206971"/>
          </a:xfrm>
          <a:custGeom>
            <a:avLst/>
            <a:gdLst/>
            <a:ahLst/>
            <a:cxnLst/>
            <a:rect l="0" t="0" r="0" b="0"/>
            <a:pathLst>
              <a:path w="5333008" h="9626600">
                <a:moveTo>
                  <a:pt x="4185841" y="7722394"/>
                </a:moveTo>
                <a:cubicBezTo>
                  <a:pt x="4185841" y="7412170"/>
                  <a:pt x="4069028" y="7171267"/>
                  <a:pt x="3835400" y="6999685"/>
                </a:cubicBezTo>
                <a:cubicBezTo>
                  <a:pt x="3601773" y="6828103"/>
                  <a:pt x="3194514" y="6680267"/>
                  <a:pt x="2613621" y="6556177"/>
                </a:cubicBezTo>
                <a:cubicBezTo>
                  <a:pt x="2032860" y="6432088"/>
                  <a:pt x="1571956" y="6283193"/>
                  <a:pt x="1230908" y="6109494"/>
                </a:cubicBezTo>
                <a:cubicBezTo>
                  <a:pt x="889860" y="5935795"/>
                  <a:pt x="637646" y="5729023"/>
                  <a:pt x="474266" y="5489179"/>
                </a:cubicBezTo>
                <a:cubicBezTo>
                  <a:pt x="311018" y="5249334"/>
                  <a:pt x="229394" y="4964047"/>
                  <a:pt x="229394" y="4633318"/>
                </a:cubicBezTo>
                <a:cubicBezTo>
                  <a:pt x="229394" y="4083249"/>
                  <a:pt x="461897" y="3618045"/>
                  <a:pt x="926902" y="3237707"/>
                </a:cubicBezTo>
                <a:cubicBezTo>
                  <a:pt x="1392040" y="2857236"/>
                  <a:pt x="1986360" y="2667000"/>
                  <a:pt x="2709863" y="2667000"/>
                </a:cubicBezTo>
                <a:cubicBezTo>
                  <a:pt x="3470540" y="2667000"/>
                  <a:pt x="4087548" y="2863388"/>
                  <a:pt x="4560888" y="3256161"/>
                </a:cubicBezTo>
                <a:cubicBezTo>
                  <a:pt x="5034228" y="3648936"/>
                  <a:pt x="5270897" y="4151247"/>
                  <a:pt x="5270897" y="4763096"/>
                </a:cubicBezTo>
                <a:lnTo>
                  <a:pt x="4117579" y="4763096"/>
                </a:lnTo>
                <a:cubicBezTo>
                  <a:pt x="4117579" y="4448903"/>
                  <a:pt x="3984229" y="4178102"/>
                  <a:pt x="3717529" y="3950693"/>
                </a:cubicBezTo>
                <a:cubicBezTo>
                  <a:pt x="3450961" y="3723283"/>
                  <a:pt x="3115072" y="3609579"/>
                  <a:pt x="2709863" y="3609579"/>
                </a:cubicBezTo>
                <a:cubicBezTo>
                  <a:pt x="2292350" y="3609579"/>
                  <a:pt x="1965722" y="3700595"/>
                  <a:pt x="1729979" y="3882629"/>
                </a:cubicBezTo>
                <a:cubicBezTo>
                  <a:pt x="1494367" y="4064530"/>
                  <a:pt x="1376561" y="4302324"/>
                  <a:pt x="1376561" y="4596011"/>
                </a:cubicBezTo>
                <a:cubicBezTo>
                  <a:pt x="1376561" y="4873162"/>
                  <a:pt x="1486099" y="5082051"/>
                  <a:pt x="1705174" y="5222677"/>
                </a:cubicBezTo>
                <a:cubicBezTo>
                  <a:pt x="1924381" y="5363303"/>
                  <a:pt x="2320264" y="5497711"/>
                  <a:pt x="2892822" y="5625902"/>
                </a:cubicBezTo>
                <a:cubicBezTo>
                  <a:pt x="3465381" y="5754093"/>
                  <a:pt x="3929394" y="5907088"/>
                  <a:pt x="4284861" y="6084888"/>
                </a:cubicBezTo>
                <a:cubicBezTo>
                  <a:pt x="4640461" y="6262688"/>
                  <a:pt x="4904053" y="6476670"/>
                  <a:pt x="5075635" y="6726833"/>
                </a:cubicBezTo>
                <a:cubicBezTo>
                  <a:pt x="5247217" y="6976997"/>
                  <a:pt x="5333008" y="7281995"/>
                  <a:pt x="5333008" y="7641829"/>
                </a:cubicBezTo>
                <a:cubicBezTo>
                  <a:pt x="5333008" y="8241374"/>
                  <a:pt x="5093229" y="8722056"/>
                  <a:pt x="4613672" y="9083874"/>
                </a:cubicBezTo>
                <a:cubicBezTo>
                  <a:pt x="4134115" y="9445692"/>
                  <a:pt x="3511947" y="9626600"/>
                  <a:pt x="2747169" y="9626600"/>
                </a:cubicBezTo>
                <a:cubicBezTo>
                  <a:pt x="2209668" y="9626600"/>
                  <a:pt x="1734212" y="9531548"/>
                  <a:pt x="1320800" y="9341446"/>
                </a:cubicBezTo>
                <a:cubicBezTo>
                  <a:pt x="907389" y="9151210"/>
                  <a:pt x="583870" y="8885569"/>
                  <a:pt x="350243" y="8544521"/>
                </a:cubicBezTo>
                <a:cubicBezTo>
                  <a:pt x="116748" y="8203473"/>
                  <a:pt x="0" y="7834511"/>
                  <a:pt x="0" y="7437636"/>
                </a:cubicBezTo>
                <a:lnTo>
                  <a:pt x="1147168" y="7437636"/>
                </a:lnTo>
                <a:cubicBezTo>
                  <a:pt x="1167805" y="7822076"/>
                  <a:pt x="1321793" y="8126942"/>
                  <a:pt x="1609130" y="8352235"/>
                </a:cubicBezTo>
                <a:cubicBezTo>
                  <a:pt x="1896468" y="8577528"/>
                  <a:pt x="2275814" y="8690174"/>
                  <a:pt x="2747169" y="8690174"/>
                </a:cubicBezTo>
                <a:cubicBezTo>
                  <a:pt x="3181218" y="8690174"/>
                  <a:pt x="3529476" y="8602332"/>
                  <a:pt x="3791943" y="8426649"/>
                </a:cubicBezTo>
                <a:cubicBezTo>
                  <a:pt x="4054542" y="8250833"/>
                  <a:pt x="4185841" y="8016082"/>
                  <a:pt x="4185841" y="7722394"/>
                </a:cubicBezTo>
                <a:close/>
                <a:moveTo>
                  <a:pt x="3460155" y="0"/>
                </a:moveTo>
                <a:lnTo>
                  <a:pt x="4849218" y="0"/>
                </a:lnTo>
                <a:lnTo>
                  <a:pt x="3187304" y="1828800"/>
                </a:lnTo>
                <a:lnTo>
                  <a:pt x="2263379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6827609" y="2026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7044257" y="2083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7190907" y="2083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7347078" y="2026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7479473" y="2034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7565523" y="2083903"/>
            <a:ext cx="122394" cy="201237"/>
          </a:xfrm>
          <a:custGeom>
            <a:avLst/>
            <a:gdLst/>
            <a:ahLst/>
            <a:cxnLst/>
            <a:rect l="0" t="0" r="0" b="0"/>
            <a:pathLst>
              <a:path w="5692775" h="9359900">
                <a:moveTo>
                  <a:pt x="5605859" y="5663208"/>
                </a:moveTo>
                <a:cubicBezTo>
                  <a:pt x="5312436" y="6118027"/>
                  <a:pt x="4927997" y="6457091"/>
                  <a:pt x="4452541" y="6680399"/>
                </a:cubicBezTo>
                <a:lnTo>
                  <a:pt x="4458692" y="6680399"/>
                </a:lnTo>
                <a:lnTo>
                  <a:pt x="4099123" y="6959600"/>
                </a:lnTo>
                <a:cubicBezTo>
                  <a:pt x="3631869" y="7334382"/>
                  <a:pt x="3398242" y="7698845"/>
                  <a:pt x="3398242" y="8052990"/>
                </a:cubicBezTo>
                <a:cubicBezTo>
                  <a:pt x="3398242" y="8349588"/>
                  <a:pt x="3559505" y="8497887"/>
                  <a:pt x="3882033" y="8497887"/>
                </a:cubicBezTo>
                <a:cubicBezTo>
                  <a:pt x="4080470" y="8497887"/>
                  <a:pt x="4287176" y="8444177"/>
                  <a:pt x="4502150" y="8336756"/>
                </a:cubicBezTo>
                <a:lnTo>
                  <a:pt x="4582716" y="9087048"/>
                </a:lnTo>
                <a:cubicBezTo>
                  <a:pt x="4293394" y="9268949"/>
                  <a:pt x="3962665" y="9359900"/>
                  <a:pt x="3590528" y="9359900"/>
                </a:cubicBezTo>
                <a:cubicBezTo>
                  <a:pt x="3222625" y="9359900"/>
                  <a:pt x="2932179" y="9252677"/>
                  <a:pt x="2719189" y="9038232"/>
                </a:cubicBezTo>
                <a:cubicBezTo>
                  <a:pt x="2506332" y="8823787"/>
                  <a:pt x="2399903" y="8539228"/>
                  <a:pt x="2399903" y="8184554"/>
                </a:cubicBezTo>
                <a:cubicBezTo>
                  <a:pt x="2399903" y="7739128"/>
                  <a:pt x="2602508" y="7330810"/>
                  <a:pt x="3007717" y="6959600"/>
                </a:cubicBezTo>
                <a:cubicBezTo>
                  <a:pt x="2106414" y="6943063"/>
                  <a:pt x="1379802" y="6636015"/>
                  <a:pt x="827881" y="6038454"/>
                </a:cubicBezTo>
                <a:cubicBezTo>
                  <a:pt x="275960" y="5440892"/>
                  <a:pt x="0" y="4647936"/>
                  <a:pt x="0" y="365958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7709834" y="2083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7859171" y="2034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7920982" y="2083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Rectangle 382"/>
          <p:cNvSpPr/>
          <p:nvPr/>
        </p:nvSpPr>
        <p:spPr>
          <a:xfrm>
            <a:off x="1275570" y="2352406"/>
            <a:ext cx="7140173" cy="2232659"/>
          </a:xfrm>
          <a:prstGeom prst="rect">
            <a:avLst/>
          </a:prstGeom>
        </p:spPr>
      </p:sp>
      <p:sp>
        <p:nvSpPr>
          <p:cNvPr id="383" name="Freeform 383"/>
          <p:cNvSpPr/>
          <p:nvPr/>
        </p:nvSpPr>
        <p:spPr>
          <a:xfrm>
            <a:off x="1336619" y="2464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1489800" y="2464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1572769" y="2464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718769" y="2464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1852244" y="2467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2051639" y="2467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2332940" y="2464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2479474" y="2464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2632254" y="2464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2782965" y="2464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2927016" y="2464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3048890" y="2415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3141338" y="2415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3274728" y="2464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3358294" y="2464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3509137" y="2407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3649301" y="2407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3709112" y="2464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3861380" y="2464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4094172" y="2464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4243411" y="2467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4455136" y="2464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4578516" y="2415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4656032" y="2582604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4791793" y="2464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4874762" y="2464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5021164" y="2407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5181022" y="2415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5246434" y="2467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5382618" y="2582604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5500913" y="2432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5601126" y="2464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5753970" y="2407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5811648" y="2464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5949427" y="2467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6167551" y="2415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6226564" y="2467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6341327" y="2415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6433775" y="2415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6567165" y="2464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6713481" y="2464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6927326" y="2464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7056479" y="2432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7158826" y="2464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7311225" y="2464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7455145" y="2464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7604383" y="2467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7822508" y="2415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7882454" y="2464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8029206" y="2407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8166704" y="2467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1388259" y="2845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1534793" y="2845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1687573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1838284" y="2845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1971268" y="2813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2073615" y="2845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2293458" y="2845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2377024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2527868" y="2788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2668032" y="2788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2727842" y="2845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2880111" y="2845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3112903" y="2845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3262142" y="2848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3473866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3618711" y="2845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3771226" y="2845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3918596" y="2963604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4047958" y="2845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4190631" y="2845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4352801" y="2845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4488887" y="2848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4620839" y="2848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4838830" y="2845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4931253" y="2796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4979733" y="2813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5079946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5230657" y="2845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5313626" y="2845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5451226" y="2963604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5582853" y="2845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5735253" y="2845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5816631" y="2813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5984557" y="2788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6138015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6282727" y="2845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6429479" y="2796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6489558" y="2845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6648606" y="2845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6792789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6943500" y="2845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7026469" y="2845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7179402" y="2964837"/>
            <a:ext cx="30666" cy="29331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7321989" y="2798665"/>
            <a:ext cx="193191" cy="194138"/>
          </a:xfrm>
          <a:custGeom>
            <a:avLst/>
            <a:gdLst/>
            <a:ahLst/>
            <a:cxnLst/>
            <a:rect l="0" t="0" r="0" b="0"/>
            <a:pathLst>
              <a:path w="8985647" h="9029700">
                <a:moveTo>
                  <a:pt x="1537891" y="0"/>
                </a:moveTo>
                <a:lnTo>
                  <a:pt x="4489648" y="7367588"/>
                </a:lnTo>
                <a:lnTo>
                  <a:pt x="7441406" y="0"/>
                </a:lnTo>
                <a:lnTo>
                  <a:pt x="8985647" y="0"/>
                </a:lnTo>
                <a:lnTo>
                  <a:pt x="8985647" y="9029700"/>
                </a:lnTo>
                <a:lnTo>
                  <a:pt x="7795022" y="9029700"/>
                </a:lnTo>
                <a:lnTo>
                  <a:pt x="7795022" y="5513388"/>
                </a:lnTo>
                <a:lnTo>
                  <a:pt x="7906544" y="1717874"/>
                </a:lnTo>
                <a:lnTo>
                  <a:pt x="4942483" y="9029700"/>
                </a:lnTo>
                <a:lnTo>
                  <a:pt x="4030861" y="9029700"/>
                </a:lnTo>
                <a:lnTo>
                  <a:pt x="1072952" y="1736527"/>
                </a:lnTo>
                <a:lnTo>
                  <a:pt x="1190625" y="55133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7549965" y="2845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7703291" y="2796340"/>
            <a:ext cx="114527" cy="196463"/>
          </a:xfrm>
          <a:custGeom>
            <a:avLst/>
            <a:gdLst/>
            <a:ahLst/>
            <a:cxnLst/>
            <a:rect l="0" t="0" r="0" b="0"/>
            <a:pathLst>
              <a:path w="5326856" h="9137848">
                <a:moveTo>
                  <a:pt x="1401564" y="8201422"/>
                </a:moveTo>
                <a:lnTo>
                  <a:pt x="5326856" y="8201422"/>
                </a:lnTo>
                <a:lnTo>
                  <a:pt x="5326856" y="9137848"/>
                </a:lnTo>
                <a:lnTo>
                  <a:pt x="0" y="9137848"/>
                </a:lnTo>
                <a:lnTo>
                  <a:pt x="0" y="8294489"/>
                </a:lnTo>
                <a:lnTo>
                  <a:pt x="3702050" y="3380978"/>
                </a:lnTo>
                <a:lnTo>
                  <a:pt x="55761" y="3380978"/>
                </a:lnTo>
                <a:lnTo>
                  <a:pt x="55761" y="2432248"/>
                </a:lnTo>
                <a:lnTo>
                  <a:pt x="5140722" y="2432248"/>
                </a:lnTo>
                <a:lnTo>
                  <a:pt x="5140722" y="3244652"/>
                </a:lnTo>
                <a:close/>
                <a:moveTo>
                  <a:pt x="1965722" y="663575"/>
                </a:moveTo>
                <a:cubicBezTo>
                  <a:pt x="1965722" y="477441"/>
                  <a:pt x="2022541" y="320344"/>
                  <a:pt x="2136179" y="192286"/>
                </a:cubicBezTo>
                <a:cubicBezTo>
                  <a:pt x="2249950" y="64095"/>
                  <a:pt x="2418424" y="0"/>
                  <a:pt x="2641600" y="0"/>
                </a:cubicBezTo>
                <a:cubicBezTo>
                  <a:pt x="2864908" y="0"/>
                  <a:pt x="3034440" y="64095"/>
                  <a:pt x="3150195" y="192286"/>
                </a:cubicBezTo>
                <a:cubicBezTo>
                  <a:pt x="3265950" y="320344"/>
                  <a:pt x="3323828" y="477441"/>
                  <a:pt x="3323828" y="663575"/>
                </a:cubicBezTo>
                <a:cubicBezTo>
                  <a:pt x="3323828" y="849577"/>
                  <a:pt x="3265950" y="1004623"/>
                  <a:pt x="3150195" y="1128713"/>
                </a:cubicBezTo>
                <a:cubicBezTo>
                  <a:pt x="3034440" y="1252670"/>
                  <a:pt x="2864908" y="1314648"/>
                  <a:pt x="2641600" y="1314648"/>
                </a:cubicBezTo>
                <a:cubicBezTo>
                  <a:pt x="2418424" y="1314648"/>
                  <a:pt x="2249950" y="1252670"/>
                  <a:pt x="2136179" y="1128713"/>
                </a:cubicBezTo>
                <a:cubicBezTo>
                  <a:pt x="2022541" y="1004623"/>
                  <a:pt x="1965722" y="849577"/>
                  <a:pt x="1965722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7837205" y="2845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7981917" y="2845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8121605" y="2848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1854655" y="3194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1954869" y="3226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2098647" y="3177340"/>
            <a:ext cx="114527" cy="196463"/>
          </a:xfrm>
          <a:custGeom>
            <a:avLst/>
            <a:gdLst/>
            <a:ahLst/>
            <a:cxnLst/>
            <a:rect l="0" t="0" r="0" b="0"/>
            <a:pathLst>
              <a:path w="5326856" h="9137848">
                <a:moveTo>
                  <a:pt x="1401564" y="8201422"/>
                </a:moveTo>
                <a:lnTo>
                  <a:pt x="5326856" y="8201422"/>
                </a:lnTo>
                <a:lnTo>
                  <a:pt x="5326856" y="9137848"/>
                </a:lnTo>
                <a:lnTo>
                  <a:pt x="0" y="9137848"/>
                </a:lnTo>
                <a:lnTo>
                  <a:pt x="0" y="8294489"/>
                </a:lnTo>
                <a:lnTo>
                  <a:pt x="3702050" y="3380978"/>
                </a:lnTo>
                <a:lnTo>
                  <a:pt x="55761" y="3380978"/>
                </a:lnTo>
                <a:lnTo>
                  <a:pt x="55761" y="2432248"/>
                </a:lnTo>
                <a:lnTo>
                  <a:pt x="5140722" y="2432248"/>
                </a:lnTo>
                <a:lnTo>
                  <a:pt x="5140722" y="3244652"/>
                </a:lnTo>
                <a:close/>
                <a:moveTo>
                  <a:pt x="1965722" y="663575"/>
                </a:moveTo>
                <a:cubicBezTo>
                  <a:pt x="1965722" y="477441"/>
                  <a:pt x="2022541" y="320344"/>
                  <a:pt x="2136179" y="192286"/>
                </a:cubicBezTo>
                <a:cubicBezTo>
                  <a:pt x="2249950" y="64095"/>
                  <a:pt x="2418424" y="0"/>
                  <a:pt x="2641600" y="0"/>
                </a:cubicBezTo>
                <a:cubicBezTo>
                  <a:pt x="2864908" y="0"/>
                  <a:pt x="3034440" y="64095"/>
                  <a:pt x="3150195" y="192286"/>
                </a:cubicBezTo>
                <a:cubicBezTo>
                  <a:pt x="3265950" y="320344"/>
                  <a:pt x="3323828" y="477441"/>
                  <a:pt x="3323828" y="663575"/>
                </a:cubicBezTo>
                <a:cubicBezTo>
                  <a:pt x="3323828" y="849577"/>
                  <a:pt x="3265950" y="1004623"/>
                  <a:pt x="3150195" y="1128713"/>
                </a:cubicBezTo>
                <a:cubicBezTo>
                  <a:pt x="3034440" y="1252670"/>
                  <a:pt x="2864908" y="1314648"/>
                  <a:pt x="2641600" y="1314648"/>
                </a:cubicBezTo>
                <a:cubicBezTo>
                  <a:pt x="2418424" y="1314648"/>
                  <a:pt x="2249950" y="1252670"/>
                  <a:pt x="2136179" y="1128713"/>
                </a:cubicBezTo>
                <a:cubicBezTo>
                  <a:pt x="2022541" y="1004623"/>
                  <a:pt x="1965722" y="849577"/>
                  <a:pt x="1965722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2307650" y="3229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2458634" y="3169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2611947" y="3177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2671625" y="3226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2816470" y="3226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2971383" y="3226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3117384" y="3169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3328033" y="3226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3474785" y="3177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3534463" y="3226903"/>
            <a:ext cx="122394" cy="201237"/>
          </a:xfrm>
          <a:custGeom>
            <a:avLst/>
            <a:gdLst/>
            <a:ahLst/>
            <a:cxnLst/>
            <a:rect l="0" t="0" r="0" b="0"/>
            <a:pathLst>
              <a:path w="5692775" h="9359900">
                <a:moveTo>
                  <a:pt x="5605859" y="5663208"/>
                </a:moveTo>
                <a:cubicBezTo>
                  <a:pt x="5312436" y="6118027"/>
                  <a:pt x="4927997" y="6457091"/>
                  <a:pt x="4452541" y="6680399"/>
                </a:cubicBezTo>
                <a:lnTo>
                  <a:pt x="4458692" y="6680399"/>
                </a:lnTo>
                <a:lnTo>
                  <a:pt x="4099123" y="6959600"/>
                </a:lnTo>
                <a:cubicBezTo>
                  <a:pt x="3631869" y="7334382"/>
                  <a:pt x="3398242" y="7698845"/>
                  <a:pt x="3398242" y="8052990"/>
                </a:cubicBezTo>
                <a:cubicBezTo>
                  <a:pt x="3398242" y="8349588"/>
                  <a:pt x="3559505" y="8497887"/>
                  <a:pt x="3882033" y="8497887"/>
                </a:cubicBezTo>
                <a:cubicBezTo>
                  <a:pt x="4080470" y="8497887"/>
                  <a:pt x="4287176" y="8444177"/>
                  <a:pt x="4502150" y="8336756"/>
                </a:cubicBezTo>
                <a:lnTo>
                  <a:pt x="4582716" y="9087048"/>
                </a:lnTo>
                <a:cubicBezTo>
                  <a:pt x="4293394" y="9268949"/>
                  <a:pt x="3962665" y="9359900"/>
                  <a:pt x="3590528" y="9359900"/>
                </a:cubicBezTo>
                <a:cubicBezTo>
                  <a:pt x="3222625" y="9359900"/>
                  <a:pt x="2932179" y="9252677"/>
                  <a:pt x="2719189" y="9038232"/>
                </a:cubicBezTo>
                <a:cubicBezTo>
                  <a:pt x="2506332" y="8823787"/>
                  <a:pt x="2399903" y="8539228"/>
                  <a:pt x="2399903" y="8184554"/>
                </a:cubicBezTo>
                <a:cubicBezTo>
                  <a:pt x="2399903" y="7739128"/>
                  <a:pt x="2602508" y="7330810"/>
                  <a:pt x="3007717" y="6959600"/>
                </a:cubicBezTo>
                <a:cubicBezTo>
                  <a:pt x="2106414" y="6943063"/>
                  <a:pt x="1379802" y="6636015"/>
                  <a:pt x="827881" y="6038454"/>
                </a:cubicBezTo>
                <a:cubicBezTo>
                  <a:pt x="275960" y="5440892"/>
                  <a:pt x="0" y="4647936"/>
                  <a:pt x="0" y="365958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3746085" y="3226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3975699" y="3226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4128880" y="3226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4211849" y="3226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4357850" y="3226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4500787" y="3226903"/>
            <a:ext cx="122394" cy="201237"/>
          </a:xfrm>
          <a:custGeom>
            <a:avLst/>
            <a:gdLst/>
            <a:ahLst/>
            <a:cxnLst/>
            <a:rect l="0" t="0" r="0" b="0"/>
            <a:pathLst>
              <a:path w="5692775" h="9359900">
                <a:moveTo>
                  <a:pt x="5605859" y="5663208"/>
                </a:moveTo>
                <a:cubicBezTo>
                  <a:pt x="5312436" y="6118027"/>
                  <a:pt x="4927997" y="6457091"/>
                  <a:pt x="4452541" y="6680399"/>
                </a:cubicBezTo>
                <a:lnTo>
                  <a:pt x="4458692" y="6680399"/>
                </a:lnTo>
                <a:lnTo>
                  <a:pt x="4099123" y="6959600"/>
                </a:lnTo>
                <a:cubicBezTo>
                  <a:pt x="3631869" y="7334382"/>
                  <a:pt x="3398242" y="7698845"/>
                  <a:pt x="3398242" y="8052990"/>
                </a:cubicBezTo>
                <a:cubicBezTo>
                  <a:pt x="3398242" y="8349588"/>
                  <a:pt x="3559505" y="8497887"/>
                  <a:pt x="3882033" y="8497887"/>
                </a:cubicBezTo>
                <a:cubicBezTo>
                  <a:pt x="4080470" y="8497887"/>
                  <a:pt x="4287176" y="8444177"/>
                  <a:pt x="4502150" y="8336756"/>
                </a:cubicBezTo>
                <a:lnTo>
                  <a:pt x="4582716" y="9087048"/>
                </a:lnTo>
                <a:cubicBezTo>
                  <a:pt x="4293394" y="9268949"/>
                  <a:pt x="3962665" y="9359900"/>
                  <a:pt x="3590528" y="9359900"/>
                </a:cubicBezTo>
                <a:cubicBezTo>
                  <a:pt x="3222625" y="9359900"/>
                  <a:pt x="2932179" y="9252677"/>
                  <a:pt x="2719189" y="9038232"/>
                </a:cubicBezTo>
                <a:cubicBezTo>
                  <a:pt x="2506332" y="8823787"/>
                  <a:pt x="2399903" y="8539228"/>
                  <a:pt x="2399903" y="8184554"/>
                </a:cubicBezTo>
                <a:cubicBezTo>
                  <a:pt x="2399903" y="7739128"/>
                  <a:pt x="2602508" y="7330810"/>
                  <a:pt x="3007717" y="6959600"/>
                </a:cubicBezTo>
                <a:cubicBezTo>
                  <a:pt x="2106414" y="6943063"/>
                  <a:pt x="1379802" y="6636015"/>
                  <a:pt x="827881" y="6038454"/>
                </a:cubicBezTo>
                <a:cubicBezTo>
                  <a:pt x="275960" y="5440892"/>
                  <a:pt x="0" y="4647936"/>
                  <a:pt x="0" y="365958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4706010" y="3229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4987311" y="3226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5133845" y="3226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5286625" y="3226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5437336" y="3226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5581387" y="3226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5703261" y="3177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5791443" y="3226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5937444" y="3226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6086649" y="3169016"/>
            <a:ext cx="113460" cy="204787"/>
          </a:xfrm>
          <a:custGeom>
            <a:avLst/>
            <a:gdLst/>
            <a:ahLst/>
            <a:cxnLst/>
            <a:rect l="0" t="0" r="0" b="0"/>
            <a:pathLst>
              <a:path w="5277246" h="9525000">
                <a:moveTo>
                  <a:pt x="1147167" y="3628629"/>
                </a:moveTo>
                <a:cubicBezTo>
                  <a:pt x="1655696" y="3004477"/>
                  <a:pt x="2317154" y="2692400"/>
                  <a:pt x="3131542" y="2692400"/>
                </a:cubicBezTo>
                <a:cubicBezTo>
                  <a:pt x="4549576" y="2692400"/>
                  <a:pt x="5264811" y="3492236"/>
                  <a:pt x="5277246" y="5091907"/>
                </a:cubicBezTo>
                <a:lnTo>
                  <a:pt x="5277246" y="9525000"/>
                </a:lnTo>
                <a:lnTo>
                  <a:pt x="4130079" y="9525000"/>
                </a:lnTo>
                <a:lnTo>
                  <a:pt x="4130079" y="5085755"/>
                </a:lnTo>
                <a:cubicBezTo>
                  <a:pt x="4125846" y="4602097"/>
                  <a:pt x="4015184" y="4244579"/>
                  <a:pt x="3798093" y="4013200"/>
                </a:cubicBezTo>
                <a:cubicBezTo>
                  <a:pt x="3581135" y="3781690"/>
                  <a:pt x="3243196" y="3665935"/>
                  <a:pt x="2784276" y="3665935"/>
                </a:cubicBezTo>
                <a:cubicBezTo>
                  <a:pt x="2412272" y="3665935"/>
                  <a:pt x="2085710" y="3765154"/>
                  <a:pt x="1804590" y="3963591"/>
                </a:cubicBezTo>
                <a:cubicBezTo>
                  <a:pt x="1523470" y="4161896"/>
                  <a:pt x="1304329" y="4422312"/>
                  <a:pt x="1147167" y="4744840"/>
                </a:cubicBezTo>
                <a:lnTo>
                  <a:pt x="1147167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6308135" y="3179665"/>
            <a:ext cx="139592" cy="194138"/>
          </a:xfrm>
          <a:custGeom>
            <a:avLst/>
            <a:gdLst/>
            <a:ahLst/>
            <a:cxnLst/>
            <a:rect l="0" t="0" r="0" b="0"/>
            <a:pathLst>
              <a:path w="6492677" h="9029700">
                <a:moveTo>
                  <a:pt x="1190625" y="5494735"/>
                </a:move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3330178" y="0"/>
                </a:lnTo>
                <a:cubicBezTo>
                  <a:pt x="4318132" y="0"/>
                  <a:pt x="5092171" y="252215"/>
                  <a:pt x="5652294" y="756643"/>
                </a:cubicBezTo>
                <a:cubicBezTo>
                  <a:pt x="6212549" y="1261071"/>
                  <a:pt x="6492677" y="1928813"/>
                  <a:pt x="6492677" y="2759869"/>
                </a:cubicBezTo>
                <a:cubicBezTo>
                  <a:pt x="6492677" y="3636301"/>
                  <a:pt x="6218767" y="4311254"/>
                  <a:pt x="5670947" y="4784725"/>
                </a:cubicBezTo>
                <a:cubicBezTo>
                  <a:pt x="5123259" y="5258065"/>
                  <a:pt x="4338836" y="5494735"/>
                  <a:pt x="3317677" y="5494735"/>
                </a:cubicBezTo>
                <a:close/>
                <a:moveTo>
                  <a:pt x="1190625" y="4521200"/>
                </a:moveTo>
                <a:lnTo>
                  <a:pt x="3330178" y="4521200"/>
                </a:lnTo>
                <a:cubicBezTo>
                  <a:pt x="3966766" y="4521200"/>
                  <a:pt x="4454525" y="4371314"/>
                  <a:pt x="4793456" y="4071541"/>
                </a:cubicBezTo>
                <a:cubicBezTo>
                  <a:pt x="5132520" y="3771768"/>
                  <a:pt x="5302052" y="3338645"/>
                  <a:pt x="5302052" y="2772172"/>
                </a:cubicBezTo>
                <a:cubicBezTo>
                  <a:pt x="5302052" y="2234671"/>
                  <a:pt x="5132520" y="1804724"/>
                  <a:pt x="4793456" y="1482329"/>
                </a:cubicBezTo>
                <a:cubicBezTo>
                  <a:pt x="4454525" y="1159802"/>
                  <a:pt x="3989454" y="992321"/>
                  <a:pt x="3398242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6480024" y="3179665"/>
            <a:ext cx="140923" cy="194138"/>
          </a:xfrm>
          <a:custGeom>
            <a:avLst/>
            <a:gdLst/>
            <a:ahLst/>
            <a:cxnLst/>
            <a:rect l="0" t="0" r="0" b="0"/>
            <a:pathLst>
              <a:path w="6554589" h="9029700">
                <a:moveTo>
                  <a:pt x="3317677" y="5380435"/>
                </a:moveTo>
                <a:lnTo>
                  <a:pt x="1196777" y="5380435"/>
                </a:lnTo>
                <a:lnTo>
                  <a:pt x="1196777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89064" y="0"/>
                </a:lnTo>
                <a:cubicBezTo>
                  <a:pt x="4005990" y="0"/>
                  <a:pt x="4788297" y="231710"/>
                  <a:pt x="5335985" y="695127"/>
                </a:cubicBezTo>
                <a:cubicBezTo>
                  <a:pt x="5883805" y="1158413"/>
                  <a:pt x="6157714" y="1832769"/>
                  <a:pt x="6157714" y="2718197"/>
                </a:cubicBezTo>
                <a:cubicBezTo>
                  <a:pt x="6157714" y="3280834"/>
                  <a:pt x="6005777" y="3771107"/>
                  <a:pt x="5701904" y="4189016"/>
                </a:cubicBezTo>
                <a:cubicBezTo>
                  <a:pt x="5398162" y="4606793"/>
                  <a:pt x="4975490" y="4919134"/>
                  <a:pt x="4433888" y="5126038"/>
                </a:cubicBezTo>
                <a:lnTo>
                  <a:pt x="6554589" y="8955286"/>
                </a:lnTo>
                <a:lnTo>
                  <a:pt x="6554589" y="9029700"/>
                </a:lnTo>
                <a:lnTo>
                  <a:pt x="5277247" y="9029700"/>
                </a:lnTo>
                <a:close/>
                <a:moveTo>
                  <a:pt x="1196777" y="4406900"/>
                </a:moveTo>
                <a:lnTo>
                  <a:pt x="3026172" y="4406900"/>
                </a:lnTo>
                <a:cubicBezTo>
                  <a:pt x="3617384" y="4406900"/>
                  <a:pt x="4087614" y="4253773"/>
                  <a:pt x="4436864" y="3947518"/>
                </a:cubicBezTo>
                <a:cubicBezTo>
                  <a:pt x="4786247" y="3641262"/>
                  <a:pt x="4960938" y="3231489"/>
                  <a:pt x="4960938" y="2718197"/>
                </a:cubicBezTo>
                <a:cubicBezTo>
                  <a:pt x="4960938" y="2159530"/>
                  <a:pt x="4794515" y="1731169"/>
                  <a:pt x="4461669" y="1433116"/>
                </a:cubicBezTo>
                <a:cubicBezTo>
                  <a:pt x="4128956" y="1135063"/>
                  <a:pt x="3648406" y="983986"/>
                  <a:pt x="3020021" y="979885"/>
                </a:cubicBezTo>
                <a:lnTo>
                  <a:pt x="1196777" y="979885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6629417" y="3344604"/>
            <a:ext cx="37198" cy="6797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6759179" y="3169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6911973" y="3229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7054197" y="3177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7116009" y="3226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7254278" y="3169016"/>
            <a:ext cx="65062" cy="204787"/>
          </a:xfrm>
          <a:custGeom>
            <a:avLst/>
            <a:gdLst/>
            <a:ahLst/>
            <a:cxnLst/>
            <a:rect l="0" t="0" r="0" b="0"/>
            <a:pathLst>
              <a:path w="3026171" h="9525000">
                <a:moveTo>
                  <a:pt x="2046287" y="4137422"/>
                </a:moveTo>
                <a:lnTo>
                  <a:pt x="3026171" y="3759200"/>
                </a:lnTo>
                <a:lnTo>
                  <a:pt x="3026171" y="4521994"/>
                </a:lnTo>
                <a:lnTo>
                  <a:pt x="2046287" y="4900216"/>
                </a:lnTo>
                <a:lnTo>
                  <a:pt x="2046287" y="9525000"/>
                </a:lnTo>
                <a:lnTo>
                  <a:pt x="892968" y="9525000"/>
                </a:lnTo>
                <a:lnTo>
                  <a:pt x="892968" y="5340549"/>
                </a:lnTo>
                <a:lnTo>
                  <a:pt x="0" y="5681663"/>
                </a:lnTo>
                <a:lnTo>
                  <a:pt x="0" y="4918869"/>
                </a:lnTo>
                <a:lnTo>
                  <a:pt x="892968" y="4577755"/>
                </a:lnTo>
                <a:lnTo>
                  <a:pt x="892968" y="0"/>
                </a:lnTo>
                <a:lnTo>
                  <a:pt x="204628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7337999" y="3226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7483999" y="3226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633204" y="3169016"/>
            <a:ext cx="113460" cy="204787"/>
          </a:xfrm>
          <a:custGeom>
            <a:avLst/>
            <a:gdLst/>
            <a:ahLst/>
            <a:cxnLst/>
            <a:rect l="0" t="0" r="0" b="0"/>
            <a:pathLst>
              <a:path w="5277246" h="9525000">
                <a:moveTo>
                  <a:pt x="1147167" y="3628629"/>
                </a:moveTo>
                <a:cubicBezTo>
                  <a:pt x="1655696" y="3004477"/>
                  <a:pt x="2317154" y="2692400"/>
                  <a:pt x="3131542" y="2692400"/>
                </a:cubicBezTo>
                <a:cubicBezTo>
                  <a:pt x="4549576" y="2692400"/>
                  <a:pt x="5264811" y="3492236"/>
                  <a:pt x="5277246" y="5091907"/>
                </a:cubicBezTo>
                <a:lnTo>
                  <a:pt x="5277246" y="9525000"/>
                </a:lnTo>
                <a:lnTo>
                  <a:pt x="4130079" y="9525000"/>
                </a:lnTo>
                <a:lnTo>
                  <a:pt x="4130079" y="5085755"/>
                </a:lnTo>
                <a:cubicBezTo>
                  <a:pt x="4125846" y="4602097"/>
                  <a:pt x="4015184" y="4244579"/>
                  <a:pt x="3798093" y="4013200"/>
                </a:cubicBezTo>
                <a:cubicBezTo>
                  <a:pt x="3581135" y="3781690"/>
                  <a:pt x="3243196" y="3665935"/>
                  <a:pt x="2784276" y="3665935"/>
                </a:cubicBezTo>
                <a:cubicBezTo>
                  <a:pt x="2412272" y="3665935"/>
                  <a:pt x="2085710" y="3765154"/>
                  <a:pt x="1804590" y="3963591"/>
                </a:cubicBezTo>
                <a:cubicBezTo>
                  <a:pt x="1523470" y="4161896"/>
                  <a:pt x="1304329" y="4422312"/>
                  <a:pt x="1147167" y="4744840"/>
                </a:cubicBezTo>
                <a:lnTo>
                  <a:pt x="1147167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1594975" y="3607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1830165" y="3607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1982566" y="3607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2074989" y="3550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2204295" y="3607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2337539" y="3575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2444152" y="3558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2510098" y="3607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2654682" y="3607903"/>
            <a:ext cx="121861" cy="203695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2813197" y="3610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3033757" y="3550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3097169" y="3610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3248152" y="3550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3468777" y="3607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3552343" y="3607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3703186" y="3550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3843350" y="3550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3903161" y="3607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4055429" y="3607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4279023" y="3610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4491349" y="3607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4574651" y="3550562"/>
            <a:ext cx="131324" cy="206971"/>
          </a:xfrm>
          <a:custGeom>
            <a:avLst/>
            <a:gdLst/>
            <a:ahLst/>
            <a:cxnLst/>
            <a:rect l="0" t="0" r="0" b="0"/>
            <a:pathLst>
              <a:path w="6108104" h="9626600">
                <a:moveTo>
                  <a:pt x="0" y="6084690"/>
                </a:moveTo>
                <a:cubicBezTo>
                  <a:pt x="0" y="5427200"/>
                  <a:pt x="129183" y="4835922"/>
                  <a:pt x="387548" y="4310857"/>
                </a:cubicBezTo>
                <a:cubicBezTo>
                  <a:pt x="645914" y="3785659"/>
                  <a:pt x="1005549" y="3380383"/>
                  <a:pt x="1466453" y="3095030"/>
                </a:cubicBezTo>
                <a:cubicBezTo>
                  <a:pt x="1927489" y="2809677"/>
                  <a:pt x="2453613" y="2667000"/>
                  <a:pt x="3044825" y="2667000"/>
                </a:cubicBezTo>
                <a:cubicBezTo>
                  <a:pt x="3958431" y="2667000"/>
                  <a:pt x="4697346" y="2983376"/>
                  <a:pt x="5261570" y="3616127"/>
                </a:cubicBezTo>
                <a:cubicBezTo>
                  <a:pt x="5825926" y="4248746"/>
                  <a:pt x="6108104" y="5090253"/>
                  <a:pt x="6108104" y="6140649"/>
                </a:cubicBezTo>
                <a:lnTo>
                  <a:pt x="6108104" y="6221215"/>
                </a:lnTo>
                <a:cubicBezTo>
                  <a:pt x="6108104" y="6874603"/>
                  <a:pt x="5983023" y="7460788"/>
                  <a:pt x="5732859" y="7979768"/>
                </a:cubicBezTo>
                <a:cubicBezTo>
                  <a:pt x="5482828" y="8498748"/>
                  <a:pt x="5125244" y="8902965"/>
                  <a:pt x="4660106" y="9192419"/>
                </a:cubicBezTo>
                <a:cubicBezTo>
                  <a:pt x="4195101" y="9481873"/>
                  <a:pt x="3660775" y="9626600"/>
                  <a:pt x="3057128" y="9626600"/>
                </a:cubicBezTo>
                <a:cubicBezTo>
                  <a:pt x="2147623" y="9626600"/>
                  <a:pt x="1410692" y="9310291"/>
                  <a:pt x="846336" y="8677672"/>
                </a:cubicBezTo>
                <a:cubicBezTo>
                  <a:pt x="282112" y="8044921"/>
                  <a:pt x="0" y="7207515"/>
                  <a:pt x="0" y="6165454"/>
                </a:cubicBezTo>
                <a:close/>
                <a:moveTo>
                  <a:pt x="1153319" y="6221215"/>
                </a:moveTo>
                <a:cubicBezTo>
                  <a:pt x="1153319" y="6965620"/>
                  <a:pt x="1325893" y="7563247"/>
                  <a:pt x="1671042" y="8014097"/>
                </a:cubicBezTo>
                <a:cubicBezTo>
                  <a:pt x="2016323" y="8464815"/>
                  <a:pt x="2478352" y="8690174"/>
                  <a:pt x="3057128" y="8690174"/>
                </a:cubicBezTo>
                <a:cubicBezTo>
                  <a:pt x="3640005" y="8690174"/>
                  <a:pt x="4103026" y="8461706"/>
                  <a:pt x="4446190" y="8004771"/>
                </a:cubicBezTo>
                <a:cubicBezTo>
                  <a:pt x="4789355" y="7547703"/>
                  <a:pt x="4960937" y="6907676"/>
                  <a:pt x="4960937" y="6084690"/>
                </a:cubicBezTo>
                <a:cubicBezTo>
                  <a:pt x="4960937" y="5348619"/>
                  <a:pt x="4786246" y="4752115"/>
                  <a:pt x="4436864" y="4295180"/>
                </a:cubicBezTo>
                <a:cubicBezTo>
                  <a:pt x="4087614" y="3838112"/>
                  <a:pt x="3623601" y="3609579"/>
                  <a:pt x="3044825" y="3609579"/>
                </a:cubicBezTo>
                <a:cubicBezTo>
                  <a:pt x="2478352" y="3609579"/>
                  <a:pt x="2021483" y="3835004"/>
                  <a:pt x="1674217" y="4285854"/>
                </a:cubicBezTo>
                <a:cubicBezTo>
                  <a:pt x="1326951" y="4736571"/>
                  <a:pt x="1153319" y="5381692"/>
                  <a:pt x="1153319" y="6221215"/>
                </a:cubicBezTo>
                <a:close/>
                <a:moveTo>
                  <a:pt x="3565723" y="0"/>
                </a:moveTo>
                <a:lnTo>
                  <a:pt x="4954786" y="0"/>
                </a:lnTo>
                <a:lnTo>
                  <a:pt x="3292872" y="1828800"/>
                </a:lnTo>
                <a:lnTo>
                  <a:pt x="2368947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4727977" y="3558340"/>
            <a:ext cx="114527" cy="196463"/>
          </a:xfrm>
          <a:custGeom>
            <a:avLst/>
            <a:gdLst/>
            <a:ahLst/>
            <a:cxnLst/>
            <a:rect l="0" t="0" r="0" b="0"/>
            <a:pathLst>
              <a:path w="5326856" h="9137848">
                <a:moveTo>
                  <a:pt x="1401564" y="8201422"/>
                </a:moveTo>
                <a:lnTo>
                  <a:pt x="5326856" y="8201422"/>
                </a:lnTo>
                <a:lnTo>
                  <a:pt x="5326856" y="9137848"/>
                </a:lnTo>
                <a:lnTo>
                  <a:pt x="0" y="9137848"/>
                </a:lnTo>
                <a:lnTo>
                  <a:pt x="0" y="8294489"/>
                </a:lnTo>
                <a:lnTo>
                  <a:pt x="3702050" y="3380978"/>
                </a:lnTo>
                <a:lnTo>
                  <a:pt x="55761" y="3380978"/>
                </a:lnTo>
                <a:lnTo>
                  <a:pt x="55761" y="2432248"/>
                </a:lnTo>
                <a:lnTo>
                  <a:pt x="5140722" y="2432248"/>
                </a:lnTo>
                <a:lnTo>
                  <a:pt x="5140722" y="3244652"/>
                </a:lnTo>
                <a:close/>
                <a:moveTo>
                  <a:pt x="1965722" y="663575"/>
                </a:moveTo>
                <a:cubicBezTo>
                  <a:pt x="1965722" y="477441"/>
                  <a:pt x="2022541" y="320344"/>
                  <a:pt x="2136179" y="192286"/>
                </a:cubicBezTo>
                <a:cubicBezTo>
                  <a:pt x="2249950" y="64095"/>
                  <a:pt x="2418424" y="0"/>
                  <a:pt x="2641600" y="0"/>
                </a:cubicBezTo>
                <a:cubicBezTo>
                  <a:pt x="2864908" y="0"/>
                  <a:pt x="3034440" y="64095"/>
                  <a:pt x="3150195" y="192286"/>
                </a:cubicBezTo>
                <a:cubicBezTo>
                  <a:pt x="3265950" y="320344"/>
                  <a:pt x="3323828" y="477441"/>
                  <a:pt x="3323828" y="663575"/>
                </a:cubicBezTo>
                <a:cubicBezTo>
                  <a:pt x="3323828" y="849577"/>
                  <a:pt x="3265950" y="1004623"/>
                  <a:pt x="3150195" y="1128713"/>
                </a:cubicBezTo>
                <a:cubicBezTo>
                  <a:pt x="3034440" y="1252670"/>
                  <a:pt x="2864908" y="1314648"/>
                  <a:pt x="2641600" y="1314648"/>
                </a:cubicBezTo>
                <a:cubicBezTo>
                  <a:pt x="2418424" y="1314648"/>
                  <a:pt x="2249950" y="1252670"/>
                  <a:pt x="2136179" y="1128713"/>
                </a:cubicBezTo>
                <a:cubicBezTo>
                  <a:pt x="2022541" y="1004623"/>
                  <a:pt x="1965722" y="849577"/>
                  <a:pt x="1965722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4870070" y="3607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5004790" y="3610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5141634" y="3607903"/>
            <a:ext cx="121592" cy="149631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5290839" y="3550016"/>
            <a:ext cx="113460" cy="204787"/>
          </a:xfrm>
          <a:custGeom>
            <a:avLst/>
            <a:gdLst/>
            <a:ahLst/>
            <a:cxnLst/>
            <a:rect l="0" t="0" r="0" b="0"/>
            <a:pathLst>
              <a:path w="5277246" h="9525000">
                <a:moveTo>
                  <a:pt x="1147167" y="3628629"/>
                </a:moveTo>
                <a:cubicBezTo>
                  <a:pt x="1655696" y="3004477"/>
                  <a:pt x="2317154" y="2692400"/>
                  <a:pt x="3131542" y="2692400"/>
                </a:cubicBezTo>
                <a:cubicBezTo>
                  <a:pt x="4549576" y="2692400"/>
                  <a:pt x="5264811" y="3492236"/>
                  <a:pt x="5277246" y="5091907"/>
                </a:cubicBezTo>
                <a:lnTo>
                  <a:pt x="5277246" y="9525000"/>
                </a:lnTo>
                <a:lnTo>
                  <a:pt x="4130079" y="9525000"/>
                </a:lnTo>
                <a:lnTo>
                  <a:pt x="4130079" y="5085755"/>
                </a:lnTo>
                <a:cubicBezTo>
                  <a:pt x="4125846" y="4602097"/>
                  <a:pt x="4015184" y="4244579"/>
                  <a:pt x="3798093" y="4013200"/>
                </a:cubicBezTo>
                <a:cubicBezTo>
                  <a:pt x="3581135" y="3781690"/>
                  <a:pt x="3243196" y="3665935"/>
                  <a:pt x="2784276" y="3665935"/>
                </a:cubicBezTo>
                <a:cubicBezTo>
                  <a:pt x="2412272" y="3665935"/>
                  <a:pt x="2085710" y="3765154"/>
                  <a:pt x="1804590" y="3963591"/>
                </a:cubicBezTo>
                <a:cubicBezTo>
                  <a:pt x="1523470" y="4161896"/>
                  <a:pt x="1304329" y="4422312"/>
                  <a:pt x="1147167" y="4744840"/>
                </a:cubicBezTo>
                <a:lnTo>
                  <a:pt x="1147167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5493929" y="3547285"/>
            <a:ext cx="125590" cy="207518"/>
          </a:xfrm>
          <a:custGeom>
            <a:avLst/>
            <a:gdLst/>
            <a:ahLst/>
            <a:cxnLst/>
            <a:rect l="0" t="0" r="0" b="0"/>
            <a:pathLst>
              <a:path w="5841405" h="9652000">
                <a:moveTo>
                  <a:pt x="1060450" y="9652000"/>
                </a:moveTo>
                <a:lnTo>
                  <a:pt x="1060450" y="3833218"/>
                </a:lnTo>
                <a:lnTo>
                  <a:pt x="0" y="3833218"/>
                </a:lnTo>
                <a:lnTo>
                  <a:pt x="0" y="2946400"/>
                </a:lnTo>
                <a:lnTo>
                  <a:pt x="1060450" y="2946400"/>
                </a:lnTo>
                <a:lnTo>
                  <a:pt x="1060450" y="2375694"/>
                </a:lnTo>
                <a:cubicBezTo>
                  <a:pt x="1060450" y="1627188"/>
                  <a:pt x="1274366" y="1044113"/>
                  <a:pt x="1702197" y="626468"/>
                </a:cubicBezTo>
                <a:cubicBezTo>
                  <a:pt x="2130029" y="208823"/>
                  <a:pt x="2734668" y="0"/>
                  <a:pt x="3516115" y="0"/>
                </a:cubicBezTo>
                <a:cubicBezTo>
                  <a:pt x="3979135" y="0"/>
                  <a:pt x="4564063" y="126074"/>
                  <a:pt x="5270897" y="378222"/>
                </a:cubicBezTo>
                <a:lnTo>
                  <a:pt x="5078810" y="1345804"/>
                </a:lnTo>
                <a:cubicBezTo>
                  <a:pt x="4561946" y="1139032"/>
                  <a:pt x="4069954" y="1035646"/>
                  <a:pt x="3602832" y="1035646"/>
                </a:cubicBezTo>
                <a:cubicBezTo>
                  <a:pt x="3110839" y="1035646"/>
                  <a:pt x="2756297" y="1146308"/>
                  <a:pt x="2539207" y="1367632"/>
                </a:cubicBezTo>
                <a:cubicBezTo>
                  <a:pt x="2322248" y="1588824"/>
                  <a:pt x="2213769" y="1920677"/>
                  <a:pt x="2213769" y="2363193"/>
                </a:cubicBezTo>
                <a:lnTo>
                  <a:pt x="2213769" y="2946400"/>
                </a:lnTo>
                <a:lnTo>
                  <a:pt x="3584179" y="2946400"/>
                </a:lnTo>
                <a:lnTo>
                  <a:pt x="3584179" y="3833218"/>
                </a:lnTo>
                <a:lnTo>
                  <a:pt x="2213769" y="3833218"/>
                </a:lnTo>
                <a:lnTo>
                  <a:pt x="2213769" y="9652000"/>
                </a:lnTo>
                <a:close/>
                <a:moveTo>
                  <a:pt x="5841405" y="9652000"/>
                </a:moveTo>
                <a:lnTo>
                  <a:pt x="4688086" y="9652000"/>
                </a:lnTo>
                <a:lnTo>
                  <a:pt x="4688086" y="2946400"/>
                </a:lnTo>
                <a:lnTo>
                  <a:pt x="5841405" y="29464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5659457" y="3607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5751615" y="3607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5991473" y="3726837"/>
            <a:ext cx="30666" cy="29331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6122998" y="3560665"/>
            <a:ext cx="141324" cy="194138"/>
          </a:xfrm>
          <a:custGeom>
            <a:avLst/>
            <a:gdLst/>
            <a:ahLst/>
            <a:cxnLst/>
            <a:rect l="0" t="0" r="0" b="0"/>
            <a:pathLst>
              <a:path w="6573242" h="9029700">
                <a:moveTo>
                  <a:pt x="1407517" y="8056166"/>
                </a:moveTo>
                <a:lnTo>
                  <a:pt x="6573242" y="8056166"/>
                </a:lnTo>
                <a:lnTo>
                  <a:pt x="6573242" y="9029700"/>
                </a:lnTo>
                <a:lnTo>
                  <a:pt x="0" y="9029700"/>
                </a:lnTo>
                <a:lnTo>
                  <a:pt x="0" y="8136732"/>
                </a:lnTo>
                <a:lnTo>
                  <a:pt x="4948435" y="979885"/>
                </a:lnTo>
                <a:lnTo>
                  <a:pt x="80565" y="979885"/>
                </a:lnTo>
                <a:lnTo>
                  <a:pt x="80565" y="0"/>
                </a:lnTo>
                <a:lnTo>
                  <a:pt x="6374804" y="0"/>
                </a:lnTo>
                <a:lnTo>
                  <a:pt x="6374804" y="874515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6360922" y="3607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6507572" y="3607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6656810" y="3610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>
            <a:off x="6868270" y="3607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>
            <a:off x="7024442" y="3550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7177235" y="3610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7311149" y="3607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7461860" y="3607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7612442" y="3558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7672122" y="3607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7822700" y="3607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1294104" y="3988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1526896" y="3988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1680222" y="3939340"/>
            <a:ext cx="114527" cy="196463"/>
          </a:xfrm>
          <a:custGeom>
            <a:avLst/>
            <a:gdLst/>
            <a:ahLst/>
            <a:cxnLst/>
            <a:rect l="0" t="0" r="0" b="0"/>
            <a:pathLst>
              <a:path w="5326856" h="9137848">
                <a:moveTo>
                  <a:pt x="1401564" y="8201422"/>
                </a:moveTo>
                <a:lnTo>
                  <a:pt x="5326856" y="8201422"/>
                </a:lnTo>
                <a:lnTo>
                  <a:pt x="5326856" y="9137848"/>
                </a:lnTo>
                <a:lnTo>
                  <a:pt x="0" y="9137848"/>
                </a:lnTo>
                <a:lnTo>
                  <a:pt x="0" y="8294489"/>
                </a:lnTo>
                <a:lnTo>
                  <a:pt x="3702050" y="3380978"/>
                </a:lnTo>
                <a:lnTo>
                  <a:pt x="55761" y="3380978"/>
                </a:lnTo>
                <a:lnTo>
                  <a:pt x="55761" y="2432248"/>
                </a:lnTo>
                <a:lnTo>
                  <a:pt x="5140722" y="2432248"/>
                </a:lnTo>
                <a:lnTo>
                  <a:pt x="5140722" y="3244652"/>
                </a:lnTo>
                <a:close/>
                <a:moveTo>
                  <a:pt x="1965722" y="663575"/>
                </a:moveTo>
                <a:cubicBezTo>
                  <a:pt x="1965722" y="477441"/>
                  <a:pt x="2022541" y="320344"/>
                  <a:pt x="2136179" y="192286"/>
                </a:cubicBezTo>
                <a:cubicBezTo>
                  <a:pt x="2249950" y="64095"/>
                  <a:pt x="2418424" y="0"/>
                  <a:pt x="2641600" y="0"/>
                </a:cubicBezTo>
                <a:cubicBezTo>
                  <a:pt x="2864908" y="0"/>
                  <a:pt x="3034440" y="64095"/>
                  <a:pt x="3150195" y="192286"/>
                </a:cubicBezTo>
                <a:cubicBezTo>
                  <a:pt x="3265950" y="320344"/>
                  <a:pt x="3323828" y="477441"/>
                  <a:pt x="3323828" y="663575"/>
                </a:cubicBezTo>
                <a:cubicBezTo>
                  <a:pt x="3323828" y="849577"/>
                  <a:pt x="3265950" y="1004623"/>
                  <a:pt x="3150195" y="1128713"/>
                </a:cubicBezTo>
                <a:cubicBezTo>
                  <a:pt x="3034440" y="1252670"/>
                  <a:pt x="2864908" y="1314648"/>
                  <a:pt x="2641600" y="1314648"/>
                </a:cubicBezTo>
                <a:cubicBezTo>
                  <a:pt x="2418424" y="1314648"/>
                  <a:pt x="2249950" y="1252670"/>
                  <a:pt x="2136179" y="1128713"/>
                </a:cubicBezTo>
                <a:cubicBezTo>
                  <a:pt x="2022541" y="1004623"/>
                  <a:pt x="1965722" y="849577"/>
                  <a:pt x="1965722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1814136" y="3988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1958848" y="3988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2098535" y="3991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2308071" y="3988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2454720" y="3988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2610892" y="3931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2743287" y="3939067"/>
            <a:ext cx="54661" cy="254896"/>
          </a:xfrm>
          <a:custGeom>
            <a:avLst/>
            <a:gdLst/>
            <a:ahLst/>
            <a:cxnLst/>
            <a:rect l="0" t="0" r="0" b="0"/>
            <a:pathLst>
              <a:path w="2542380" h="11855648">
                <a:moveTo>
                  <a:pt x="2455663" y="2444948"/>
                </a:moveTo>
                <a:lnTo>
                  <a:pt x="2455663" y="9922668"/>
                </a:lnTo>
                <a:cubicBezTo>
                  <a:pt x="2455663" y="11211321"/>
                  <a:pt x="1870669" y="11855648"/>
                  <a:pt x="700682" y="11855648"/>
                </a:cubicBezTo>
                <a:cubicBezTo>
                  <a:pt x="448534" y="11855648"/>
                  <a:pt x="214974" y="11818407"/>
                  <a:pt x="0" y="11743927"/>
                </a:cubicBezTo>
                <a:lnTo>
                  <a:pt x="0" y="10826154"/>
                </a:lnTo>
                <a:cubicBezTo>
                  <a:pt x="132292" y="10859227"/>
                  <a:pt x="305924" y="10875763"/>
                  <a:pt x="520897" y="10875763"/>
                </a:cubicBezTo>
                <a:cubicBezTo>
                  <a:pt x="777146" y="10875763"/>
                  <a:pt x="972475" y="10806575"/>
                  <a:pt x="1106883" y="10668198"/>
                </a:cubicBezTo>
                <a:cubicBezTo>
                  <a:pt x="1241292" y="10529820"/>
                  <a:pt x="1308496" y="10289248"/>
                  <a:pt x="1308496" y="9946480"/>
                </a:cubicBezTo>
                <a:lnTo>
                  <a:pt x="1308496" y="2444948"/>
                </a:lnTo>
                <a:close/>
                <a:moveTo>
                  <a:pt x="1190624" y="663575"/>
                </a:moveTo>
                <a:cubicBezTo>
                  <a:pt x="1190624" y="481674"/>
                  <a:pt x="1247443" y="325636"/>
                  <a:pt x="1361082" y="195461"/>
                </a:cubicBezTo>
                <a:cubicBezTo>
                  <a:pt x="1474853" y="65153"/>
                  <a:pt x="1641276" y="0"/>
                  <a:pt x="1860351" y="0"/>
                </a:cubicBezTo>
                <a:cubicBezTo>
                  <a:pt x="2083527" y="0"/>
                  <a:pt x="2252992" y="64095"/>
                  <a:pt x="2368747" y="192286"/>
                </a:cubicBezTo>
                <a:cubicBezTo>
                  <a:pt x="2484503" y="320344"/>
                  <a:pt x="2542380" y="477441"/>
                  <a:pt x="2542380" y="663575"/>
                </a:cubicBezTo>
                <a:cubicBezTo>
                  <a:pt x="2542380" y="849577"/>
                  <a:pt x="2484503" y="1004623"/>
                  <a:pt x="2368747" y="1128713"/>
                </a:cubicBezTo>
                <a:cubicBezTo>
                  <a:pt x="2252992" y="1252670"/>
                  <a:pt x="2083460" y="1314648"/>
                  <a:pt x="1860152" y="1314648"/>
                </a:cubicBezTo>
                <a:cubicBezTo>
                  <a:pt x="1636976" y="1314648"/>
                  <a:pt x="1469561" y="1252670"/>
                  <a:pt x="1357907" y="1128713"/>
                </a:cubicBezTo>
                <a:cubicBezTo>
                  <a:pt x="1246385" y="1004623"/>
                  <a:pt x="1190624" y="849577"/>
                  <a:pt x="1190624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2831469" y="3988903"/>
            <a:ext cx="119062" cy="204514"/>
          </a:xfrm>
          <a:custGeom>
            <a:avLst/>
            <a:gdLst/>
            <a:ahLst/>
            <a:cxnLst/>
            <a:rect l="0" t="0" r="0" b="0"/>
            <a:pathLst>
              <a:path w="5537795" h="9512300">
                <a:moveTo>
                  <a:pt x="4309864" y="6794500"/>
                </a:moveTo>
                <a:cubicBezTo>
                  <a:pt x="4247819" y="6636809"/>
                  <a:pt x="4202377" y="6414757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lnTo>
                  <a:pt x="5333007" y="6832600"/>
                </a:lnTo>
                <a:lnTo>
                  <a:pt x="4973439" y="7110809"/>
                </a:lnTo>
                <a:cubicBezTo>
                  <a:pt x="4506317" y="7485856"/>
                  <a:pt x="4272756" y="7850650"/>
                  <a:pt x="4272756" y="8205192"/>
                </a:cubicBezTo>
                <a:cubicBezTo>
                  <a:pt x="4272756" y="8501922"/>
                  <a:pt x="4433953" y="8650287"/>
                  <a:pt x="4756348" y="8650287"/>
                </a:cubicBezTo>
                <a:cubicBezTo>
                  <a:pt x="4954786" y="8650287"/>
                  <a:pt x="5161491" y="8596510"/>
                  <a:pt x="5376465" y="8488957"/>
                </a:cubicBezTo>
                <a:lnTo>
                  <a:pt x="5457031" y="9239448"/>
                </a:lnTo>
                <a:cubicBezTo>
                  <a:pt x="5167709" y="9421349"/>
                  <a:pt x="4836980" y="9512300"/>
                  <a:pt x="4464843" y="9512300"/>
                </a:cubicBezTo>
                <a:cubicBezTo>
                  <a:pt x="4096940" y="9512300"/>
                  <a:pt x="3806494" y="9405209"/>
                  <a:pt x="3593504" y="9191029"/>
                </a:cubicBezTo>
                <a:cubicBezTo>
                  <a:pt x="3380647" y="8976981"/>
                  <a:pt x="3274218" y="8692885"/>
                  <a:pt x="3274218" y="8338740"/>
                </a:cubicBezTo>
                <a:cubicBezTo>
                  <a:pt x="3274218" y="7745677"/>
                  <a:pt x="3619433" y="7230930"/>
                  <a:pt x="4309864" y="6794500"/>
                </a:cubicBez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2977470" y="3931562"/>
            <a:ext cx="121592" cy="206971"/>
          </a:xfrm>
          <a:custGeom>
            <a:avLst/>
            <a:gdLst/>
            <a:ahLst/>
            <a:cxnLst/>
            <a:rect l="0" t="0" r="0" b="0"/>
            <a:pathLst>
              <a:path w="5655469" h="9626600">
                <a:moveTo>
                  <a:pt x="2989064" y="8690174"/>
                </a:moveTo>
                <a:cubicBezTo>
                  <a:pt x="3398243" y="8690174"/>
                  <a:pt x="3755761" y="8566150"/>
                  <a:pt x="4061619" y="8318104"/>
                </a:cubicBezTo>
                <a:cubicBezTo>
                  <a:pt x="4367610" y="8070057"/>
                  <a:pt x="4537142" y="7760031"/>
                  <a:pt x="4570214" y="7388027"/>
                </a:cubicBezTo>
                <a:lnTo>
                  <a:pt x="5655469" y="7388027"/>
                </a:lnTo>
                <a:cubicBezTo>
                  <a:pt x="5634832" y="7772467"/>
                  <a:pt x="5502540" y="8138319"/>
                  <a:pt x="5258594" y="8485585"/>
                </a:cubicBezTo>
                <a:cubicBezTo>
                  <a:pt x="5014648" y="8832850"/>
                  <a:pt x="4689078" y="9109869"/>
                  <a:pt x="4281885" y="9316641"/>
                </a:cubicBezTo>
                <a:cubicBezTo>
                  <a:pt x="3874691" y="9523280"/>
                  <a:pt x="3443751" y="9626600"/>
                  <a:pt x="2989064" y="9626600"/>
                </a:cubicBezTo>
                <a:cubicBezTo>
                  <a:pt x="2075326" y="9626600"/>
                  <a:pt x="1348714" y="9321668"/>
                  <a:pt x="809228" y="8711804"/>
                </a:cubicBezTo>
                <a:cubicBezTo>
                  <a:pt x="269743" y="8101807"/>
                  <a:pt x="0" y="7267509"/>
                  <a:pt x="0" y="6208911"/>
                </a:cubicBezTo>
                <a:lnTo>
                  <a:pt x="0" y="6016625"/>
                </a:lnTo>
                <a:cubicBezTo>
                  <a:pt x="0" y="5363237"/>
                  <a:pt x="119857" y="4782212"/>
                  <a:pt x="359569" y="4273550"/>
                </a:cubicBezTo>
                <a:cubicBezTo>
                  <a:pt x="599414" y="3764889"/>
                  <a:pt x="943571" y="3369998"/>
                  <a:pt x="1392039" y="3088879"/>
                </a:cubicBezTo>
                <a:cubicBezTo>
                  <a:pt x="1840640" y="2807627"/>
                  <a:pt x="2370865" y="2667000"/>
                  <a:pt x="2982714" y="2667000"/>
                </a:cubicBezTo>
                <a:cubicBezTo>
                  <a:pt x="3735189" y="2667000"/>
                  <a:pt x="4360466" y="2892293"/>
                  <a:pt x="4858544" y="3342879"/>
                </a:cubicBezTo>
                <a:cubicBezTo>
                  <a:pt x="5356754" y="3793464"/>
                  <a:pt x="5622396" y="4378458"/>
                  <a:pt x="5655469" y="5097860"/>
                </a:cubicBezTo>
                <a:lnTo>
                  <a:pt x="4570214" y="5097860"/>
                </a:lnTo>
                <a:cubicBezTo>
                  <a:pt x="4537142" y="4663811"/>
                  <a:pt x="4372835" y="4307285"/>
                  <a:pt x="4077296" y="4028282"/>
                </a:cubicBezTo>
                <a:cubicBezTo>
                  <a:pt x="3781756" y="3749146"/>
                  <a:pt x="3416896" y="3609579"/>
                  <a:pt x="2982714" y="3609579"/>
                </a:cubicBezTo>
                <a:cubicBezTo>
                  <a:pt x="2399837" y="3609579"/>
                  <a:pt x="1948194" y="3819459"/>
                  <a:pt x="1627783" y="4239221"/>
                </a:cubicBezTo>
                <a:cubicBezTo>
                  <a:pt x="1307373" y="4658982"/>
                  <a:pt x="1147168" y="5265870"/>
                  <a:pt x="1147168" y="6059885"/>
                </a:cubicBezTo>
                <a:lnTo>
                  <a:pt x="1147168" y="6276975"/>
                </a:lnTo>
                <a:cubicBezTo>
                  <a:pt x="1147168" y="7050353"/>
                  <a:pt x="1306314" y="7645930"/>
                  <a:pt x="1624608" y="8063707"/>
                </a:cubicBezTo>
                <a:cubicBezTo>
                  <a:pt x="1943034" y="8481352"/>
                  <a:pt x="2397853" y="8690174"/>
                  <a:pt x="2989064" y="8690174"/>
                </a:cubicBezTo>
                <a:close/>
                <a:moveTo>
                  <a:pt x="3292872" y="0"/>
                </a:moveTo>
                <a:lnTo>
                  <a:pt x="4681935" y="0"/>
                </a:lnTo>
                <a:lnTo>
                  <a:pt x="3020021" y="1828800"/>
                </a:lnTo>
                <a:lnTo>
                  <a:pt x="2096096" y="182245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3188119" y="3931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3343711" y="3988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3498244" y="3931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3556190" y="3988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3695877" y="3991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3829791" y="3988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4041947" y="3988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4171099" y="3956683"/>
            <a:ext cx="78531" cy="181851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4277047" y="3991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4422032" y="3931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4581890" y="3939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4643702" y="3988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4863545" y="3988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5009862" y="3988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5223707" y="3931016"/>
            <a:ext cx="121724" cy="207518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5376901" y="3988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5526140" y="3991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5737600" y="3988903"/>
            <a:ext cx="131324" cy="149631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5901904" y="3931016"/>
            <a:ext cx="24664" cy="204787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5965848" y="3988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6116431" y="3939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6176110" y="3988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6381332" y="3991633"/>
            <a:ext cx="193054" cy="144170"/>
          </a:xfrm>
          <a:custGeom>
            <a:avLst/>
            <a:gdLst/>
            <a:ahLst/>
            <a:cxnLst/>
            <a:rect l="0" t="0" r="0" b="0"/>
            <a:pathLst>
              <a:path w="8979296" h="6705600">
                <a:moveTo>
                  <a:pt x="6542285" y="5125244"/>
                </a:moveTo>
                <a:lnTo>
                  <a:pt x="7832129" y="0"/>
                </a:lnTo>
                <a:lnTo>
                  <a:pt x="8979296" y="0"/>
                </a:lnTo>
                <a:lnTo>
                  <a:pt x="7025878" y="6705600"/>
                </a:lnTo>
                <a:lnTo>
                  <a:pt x="6095801" y="6705600"/>
                </a:lnTo>
                <a:lnTo>
                  <a:pt x="4464843" y="1623815"/>
                </a:lnTo>
                <a:lnTo>
                  <a:pt x="2877343" y="6705600"/>
                </a:lnTo>
                <a:lnTo>
                  <a:pt x="1947068" y="6705600"/>
                </a:lnTo>
                <a:lnTo>
                  <a:pt x="0" y="0"/>
                </a:lnTo>
                <a:lnTo>
                  <a:pt x="1141015" y="0"/>
                </a:lnTo>
                <a:lnTo>
                  <a:pt x="2461815" y="5019874"/>
                </a:lnTo>
                <a:lnTo>
                  <a:pt x="4024510" y="0"/>
                </a:lnTo>
                <a:lnTo>
                  <a:pt x="4948435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6583594" y="3991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6728477" y="3931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6881658" y="3988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6964627" y="3988903"/>
            <a:ext cx="119062" cy="149631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7117027" y="3988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7251747" y="3991633"/>
            <a:ext cx="122923" cy="20233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7396498" y="3988903"/>
            <a:ext cx="202253" cy="146900"/>
          </a:xfrm>
          <a:custGeom>
            <a:avLst/>
            <a:gdLst/>
            <a:ahLst/>
            <a:cxnLst/>
            <a:rect l="0" t="0" r="0" b="0"/>
            <a:pathLst>
              <a:path w="9407128" h="6832600">
                <a:moveTo>
                  <a:pt x="1085255" y="127000"/>
                </a:moveTo>
                <a:lnTo>
                  <a:pt x="1116211" y="867966"/>
                </a:lnTo>
                <a:cubicBezTo>
                  <a:pt x="1608204" y="289322"/>
                  <a:pt x="2271713" y="0"/>
                  <a:pt x="3106738" y="0"/>
                </a:cubicBezTo>
                <a:cubicBezTo>
                  <a:pt x="4045215" y="0"/>
                  <a:pt x="4683919" y="359636"/>
                  <a:pt x="5022850" y="1078905"/>
                </a:cubicBezTo>
                <a:cubicBezTo>
                  <a:pt x="5246158" y="756511"/>
                  <a:pt x="5536605" y="496094"/>
                  <a:pt x="5894189" y="297657"/>
                </a:cubicBezTo>
                <a:cubicBezTo>
                  <a:pt x="6251773" y="99219"/>
                  <a:pt x="6674511" y="0"/>
                  <a:pt x="7162403" y="0"/>
                </a:cubicBezTo>
                <a:cubicBezTo>
                  <a:pt x="8634148" y="0"/>
                  <a:pt x="9382389" y="779132"/>
                  <a:pt x="9407128" y="2337396"/>
                </a:cubicBezTo>
                <a:lnTo>
                  <a:pt x="9407128" y="6832600"/>
                </a:lnTo>
                <a:lnTo>
                  <a:pt x="8259961" y="6832600"/>
                </a:lnTo>
                <a:lnTo>
                  <a:pt x="8259961" y="2405658"/>
                </a:lnTo>
                <a:cubicBezTo>
                  <a:pt x="8259961" y="1926233"/>
                  <a:pt x="8150358" y="1567723"/>
                  <a:pt x="7931150" y="1330127"/>
                </a:cubicBezTo>
                <a:cubicBezTo>
                  <a:pt x="7712075" y="1092399"/>
                  <a:pt x="7344172" y="973535"/>
                  <a:pt x="6827441" y="973535"/>
                </a:cubicBezTo>
                <a:cubicBezTo>
                  <a:pt x="6401594" y="973535"/>
                  <a:pt x="6048111" y="1100667"/>
                  <a:pt x="5766991" y="1354932"/>
                </a:cubicBezTo>
                <a:cubicBezTo>
                  <a:pt x="5485871" y="1609064"/>
                  <a:pt x="5322623" y="1951038"/>
                  <a:pt x="5277247" y="2380854"/>
                </a:cubicBezTo>
                <a:lnTo>
                  <a:pt x="5277247" y="6832600"/>
                </a:lnTo>
                <a:lnTo>
                  <a:pt x="4123730" y="6832600"/>
                </a:lnTo>
                <a:lnTo>
                  <a:pt x="4123730" y="2436813"/>
                </a:lnTo>
                <a:cubicBezTo>
                  <a:pt x="4123730" y="1461294"/>
                  <a:pt x="3646223" y="973535"/>
                  <a:pt x="2691209" y="973535"/>
                </a:cubicBezTo>
                <a:cubicBezTo>
                  <a:pt x="1938867" y="973535"/>
                  <a:pt x="1424186" y="1293879"/>
                  <a:pt x="1147167" y="1934568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7703266" y="3988903"/>
            <a:ext cx="121861" cy="20233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7856446" y="3988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7941805" y="3991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8075719" y="3988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8219496" y="3991633"/>
            <a:ext cx="114527" cy="14417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3881267" y="4369903"/>
            <a:ext cx="114659" cy="149631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4028019" y="4320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4087697" y="4369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4238408" y="4312016"/>
            <a:ext cx="122125" cy="207518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4391721" y="4320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>
            <a:off x="4451400" y="4369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>
            <a:off x="4669686" y="4312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>
            <a:off x="4807850" y="4320067"/>
            <a:ext cx="29199" cy="19673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4867528" y="4369903"/>
            <a:ext cx="122394" cy="149631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5018239" y="4369903"/>
            <a:ext cx="69730" cy="14690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5109997" y="4372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5260980" y="4369903"/>
            <a:ext cx="113460" cy="14690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5411563" y="4312016"/>
            <a:ext cx="119327" cy="204787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5549061" y="4372633"/>
            <a:ext cx="113593" cy="14690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5700578" y="4488837"/>
            <a:ext cx="30666" cy="29331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27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Freeform 628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 flipV="1">
            <a:off x="311699" y="445025"/>
            <a:ext cx="8520599" cy="572699"/>
          </a:xfrm>
          <a:custGeom>
            <a:avLst/>
            <a:gdLst/>
            <a:ahLst/>
            <a:cxnLst/>
            <a:rect l="0" t="0" r="0" b="0"/>
            <a:pathLst>
              <a:path w="8520599" h="572699">
                <a:moveTo>
                  <a:pt x="0" y="572699"/>
                </a:moveTo>
                <a:lnTo>
                  <a:pt x="8520599" y="5726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 flipV="1">
            <a:off x="311699" y="1152475"/>
            <a:ext cx="8520599" cy="3416399"/>
          </a:xfrm>
          <a:custGeom>
            <a:avLst/>
            <a:gdLst/>
            <a:ahLst/>
            <a:cxnLst/>
            <a:rect l="0" t="0" r="0" b="0"/>
            <a:pathLst>
              <a:path w="8520599" h="3416399">
                <a:moveTo>
                  <a:pt x="0" y="3416399"/>
                </a:moveTo>
                <a:lnTo>
                  <a:pt x="8520599" y="34163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1" name="Picture 6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pic>
        <p:nvPicPr>
          <p:cNvPr id="632" name="Picture 6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pic>
        <p:nvPicPr>
          <p:cNvPr id="633" name="Picture 6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1924" y="0"/>
            <a:ext cx="7372075" cy="1269400"/>
          </a:xfrm>
          <a:prstGeom prst="rect">
            <a:avLst/>
          </a:prstGeom>
          <a:noFill/>
          <a:extLst/>
        </p:spPr>
      </p:pic>
      <p:sp>
        <p:nvSpPr>
          <p:cNvPr id="634" name="Freeform 634"/>
          <p:cNvSpPr/>
          <p:nvPr/>
        </p:nvSpPr>
        <p:spPr>
          <a:xfrm flipV="1">
            <a:off x="1870349" y="85725"/>
            <a:ext cx="5309861" cy="655320"/>
          </a:xfrm>
          <a:custGeom>
            <a:avLst/>
            <a:gdLst/>
            <a:ahLst/>
            <a:cxnLst/>
            <a:rect l="0" t="0" r="0" b="0"/>
            <a:pathLst>
              <a:path w="7079815" h="873760">
                <a:moveTo>
                  <a:pt x="0" y="873760"/>
                </a:moveTo>
                <a:lnTo>
                  <a:pt x="7079815" y="873760"/>
                </a:lnTo>
                <a:lnTo>
                  <a:pt x="7079815" y="0"/>
                </a:lnTo>
                <a:lnTo>
                  <a:pt x="0" y="0"/>
                </a:lnTo>
                <a:lnTo>
                  <a:pt x="0" y="8737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flipV="1">
            <a:off x="1870349" y="115657"/>
            <a:ext cx="5309861" cy="627904"/>
          </a:xfrm>
          <a:custGeom>
            <a:avLst/>
            <a:gdLst/>
            <a:ahLst/>
            <a:cxnLst/>
            <a:rect l="0" t="0" r="0" b="0"/>
            <a:pathLst>
              <a:path w="7079815" h="837206">
                <a:moveTo>
                  <a:pt x="0" y="837206"/>
                </a:moveTo>
                <a:lnTo>
                  <a:pt x="7079815" y="837206"/>
                </a:lnTo>
                <a:lnTo>
                  <a:pt x="7079815" y="0"/>
                </a:lnTo>
                <a:lnTo>
                  <a:pt x="0" y="0"/>
                </a:lnTo>
                <a:lnTo>
                  <a:pt x="0" y="8372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 flipV="1">
            <a:off x="7180211" y="288111"/>
            <a:ext cx="98783" cy="408848"/>
          </a:xfrm>
          <a:custGeom>
            <a:avLst/>
            <a:gdLst/>
            <a:ahLst/>
            <a:cxnLst/>
            <a:rect l="0" t="0" r="0" b="0"/>
            <a:pathLst>
              <a:path w="131711" h="545131">
                <a:moveTo>
                  <a:pt x="0" y="545131"/>
                </a:moveTo>
                <a:lnTo>
                  <a:pt x="131711" y="545131"/>
                </a:lnTo>
                <a:lnTo>
                  <a:pt x="131711" y="0"/>
                </a:lnTo>
                <a:lnTo>
                  <a:pt x="0" y="0"/>
                </a:lnTo>
                <a:lnTo>
                  <a:pt x="0" y="545131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 flipV="1">
            <a:off x="7278994" y="449114"/>
            <a:ext cx="0" cy="204338"/>
          </a:xfrm>
          <a:custGeom>
            <a:avLst/>
            <a:gdLst/>
            <a:ahLst/>
            <a:cxnLst/>
            <a:rect l="0" t="0" r="0" b="0"/>
            <a:pathLst>
              <a:path h="272451">
                <a:moveTo>
                  <a:pt x="0" y="272451"/>
                </a:moveTo>
                <a:lnTo>
                  <a:pt x="0" y="272451"/>
                </a:lnTo>
                <a:lnTo>
                  <a:pt x="0" y="0"/>
                </a:lnTo>
                <a:lnTo>
                  <a:pt x="0" y="27245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8" name="Picture 6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74" y="732200"/>
            <a:ext cx="9030225" cy="4411300"/>
          </a:xfrm>
          <a:prstGeom prst="rect">
            <a:avLst/>
          </a:prstGeom>
          <a:noFill/>
          <a:extLst/>
        </p:spPr>
      </p:pic>
      <p:sp>
        <p:nvSpPr>
          <p:cNvPr id="639" name="Freeform 639"/>
          <p:cNvSpPr/>
          <p:nvPr/>
        </p:nvSpPr>
        <p:spPr>
          <a:xfrm flipV="1">
            <a:off x="1068647" y="830626"/>
            <a:ext cx="7320555" cy="396239"/>
          </a:xfrm>
          <a:custGeom>
            <a:avLst/>
            <a:gdLst/>
            <a:ahLst/>
            <a:cxnLst/>
            <a:rect l="0" t="0" r="0" b="0"/>
            <a:pathLst>
              <a:path w="9760741" h="528319">
                <a:moveTo>
                  <a:pt x="0" y="528319"/>
                </a:moveTo>
                <a:lnTo>
                  <a:pt x="9760741" y="528319"/>
                </a:lnTo>
                <a:lnTo>
                  <a:pt x="9760741" y="0"/>
                </a:lnTo>
                <a:lnTo>
                  <a:pt x="0" y="0"/>
                </a:lnTo>
                <a:lnTo>
                  <a:pt x="0" y="52831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 flipV="1">
            <a:off x="1068647" y="848786"/>
            <a:ext cx="7320555" cy="379583"/>
          </a:xfrm>
          <a:custGeom>
            <a:avLst/>
            <a:gdLst/>
            <a:ahLst/>
            <a:cxnLst/>
            <a:rect l="0" t="0" r="0" b="0"/>
            <a:pathLst>
              <a:path w="9760741" h="506111">
                <a:moveTo>
                  <a:pt x="0" y="506111"/>
                </a:moveTo>
                <a:lnTo>
                  <a:pt x="9760741" y="506111"/>
                </a:lnTo>
                <a:lnTo>
                  <a:pt x="9760741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 flipV="1">
            <a:off x="8389202" y="848786"/>
            <a:ext cx="91712" cy="379583"/>
          </a:xfrm>
          <a:custGeom>
            <a:avLst/>
            <a:gdLst/>
            <a:ahLst/>
            <a:cxnLst/>
            <a:rect l="0" t="0" r="0" b="0"/>
            <a:pathLst>
              <a:path w="122283" h="506111">
                <a:moveTo>
                  <a:pt x="0" y="506111"/>
                </a:moveTo>
                <a:lnTo>
                  <a:pt x="122283" y="506111"/>
                </a:lnTo>
                <a:lnTo>
                  <a:pt x="122283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 flipV="1">
            <a:off x="490884" y="1287826"/>
            <a:ext cx="8476080" cy="396239"/>
          </a:xfrm>
          <a:custGeom>
            <a:avLst/>
            <a:gdLst/>
            <a:ahLst/>
            <a:cxnLst/>
            <a:rect l="0" t="0" r="0" b="0"/>
            <a:pathLst>
              <a:path w="11301441" h="528319">
                <a:moveTo>
                  <a:pt x="0" y="528319"/>
                </a:moveTo>
                <a:lnTo>
                  <a:pt x="11301441" y="528319"/>
                </a:lnTo>
                <a:lnTo>
                  <a:pt x="11301441" y="0"/>
                </a:lnTo>
                <a:lnTo>
                  <a:pt x="0" y="0"/>
                </a:lnTo>
                <a:lnTo>
                  <a:pt x="0" y="52831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 flipV="1">
            <a:off x="490884" y="1305986"/>
            <a:ext cx="8476080" cy="379583"/>
          </a:xfrm>
          <a:custGeom>
            <a:avLst/>
            <a:gdLst/>
            <a:ahLst/>
            <a:cxnLst/>
            <a:rect l="0" t="0" r="0" b="0"/>
            <a:pathLst>
              <a:path w="11301441" h="506111">
                <a:moveTo>
                  <a:pt x="0" y="506111"/>
                </a:moveTo>
                <a:lnTo>
                  <a:pt x="11301441" y="506111"/>
                </a:lnTo>
                <a:lnTo>
                  <a:pt x="11301441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 flipV="1">
            <a:off x="8966965" y="1305986"/>
            <a:ext cx="91713" cy="379583"/>
          </a:xfrm>
          <a:custGeom>
            <a:avLst/>
            <a:gdLst/>
            <a:ahLst/>
            <a:cxnLst/>
            <a:rect l="0" t="0" r="0" b="0"/>
            <a:pathLst>
              <a:path w="122284" h="506111">
                <a:moveTo>
                  <a:pt x="0" y="506111"/>
                </a:moveTo>
                <a:lnTo>
                  <a:pt x="122284" y="506111"/>
                </a:lnTo>
                <a:lnTo>
                  <a:pt x="122284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 flipV="1">
            <a:off x="655612" y="1745026"/>
            <a:ext cx="8146625" cy="396240"/>
          </a:xfrm>
          <a:custGeom>
            <a:avLst/>
            <a:gdLst/>
            <a:ahLst/>
            <a:cxnLst/>
            <a:rect l="0" t="0" r="0" b="0"/>
            <a:pathLst>
              <a:path w="10862167" h="528320">
                <a:moveTo>
                  <a:pt x="0" y="528320"/>
                </a:moveTo>
                <a:lnTo>
                  <a:pt x="10862167" y="528320"/>
                </a:lnTo>
                <a:lnTo>
                  <a:pt x="10862167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 flipV="1">
            <a:off x="655612" y="1763186"/>
            <a:ext cx="8146625" cy="379583"/>
          </a:xfrm>
          <a:custGeom>
            <a:avLst/>
            <a:gdLst/>
            <a:ahLst/>
            <a:cxnLst/>
            <a:rect l="0" t="0" r="0" b="0"/>
            <a:pathLst>
              <a:path w="10862167" h="506111">
                <a:moveTo>
                  <a:pt x="0" y="506111"/>
                </a:moveTo>
                <a:lnTo>
                  <a:pt x="10862167" y="506111"/>
                </a:lnTo>
                <a:lnTo>
                  <a:pt x="10862167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 flipV="1">
            <a:off x="8802237" y="1763186"/>
            <a:ext cx="91712" cy="379583"/>
          </a:xfrm>
          <a:custGeom>
            <a:avLst/>
            <a:gdLst/>
            <a:ahLst/>
            <a:cxnLst/>
            <a:rect l="0" t="0" r="0" b="0"/>
            <a:pathLst>
              <a:path w="122283" h="506111">
                <a:moveTo>
                  <a:pt x="0" y="506111"/>
                </a:moveTo>
                <a:lnTo>
                  <a:pt x="122283" y="506111"/>
                </a:lnTo>
                <a:lnTo>
                  <a:pt x="122283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 flipV="1">
            <a:off x="481132" y="2202226"/>
            <a:ext cx="8495585" cy="396240"/>
          </a:xfrm>
          <a:custGeom>
            <a:avLst/>
            <a:gdLst/>
            <a:ahLst/>
            <a:cxnLst/>
            <a:rect l="0" t="0" r="0" b="0"/>
            <a:pathLst>
              <a:path w="11327447" h="528320">
                <a:moveTo>
                  <a:pt x="0" y="528320"/>
                </a:moveTo>
                <a:lnTo>
                  <a:pt x="11327447" y="528320"/>
                </a:lnTo>
                <a:lnTo>
                  <a:pt x="11327447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 flipV="1">
            <a:off x="481132" y="2220386"/>
            <a:ext cx="8495585" cy="379583"/>
          </a:xfrm>
          <a:custGeom>
            <a:avLst/>
            <a:gdLst/>
            <a:ahLst/>
            <a:cxnLst/>
            <a:rect l="0" t="0" r="0" b="0"/>
            <a:pathLst>
              <a:path w="11327447" h="506111">
                <a:moveTo>
                  <a:pt x="0" y="506111"/>
                </a:moveTo>
                <a:lnTo>
                  <a:pt x="11327447" y="506111"/>
                </a:lnTo>
                <a:lnTo>
                  <a:pt x="11327447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 flipV="1">
            <a:off x="8976717" y="2220386"/>
            <a:ext cx="91712" cy="379583"/>
          </a:xfrm>
          <a:custGeom>
            <a:avLst/>
            <a:gdLst/>
            <a:ahLst/>
            <a:cxnLst/>
            <a:rect l="0" t="0" r="0" b="0"/>
            <a:pathLst>
              <a:path w="122283" h="506111">
                <a:moveTo>
                  <a:pt x="0" y="506111"/>
                </a:moveTo>
                <a:lnTo>
                  <a:pt x="122283" y="506111"/>
                </a:lnTo>
                <a:lnTo>
                  <a:pt x="122283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 flipV="1">
            <a:off x="389823" y="2659426"/>
            <a:ext cx="8678204" cy="396240"/>
          </a:xfrm>
          <a:custGeom>
            <a:avLst/>
            <a:gdLst/>
            <a:ahLst/>
            <a:cxnLst/>
            <a:rect l="0" t="0" r="0" b="0"/>
            <a:pathLst>
              <a:path w="11570939" h="528320">
                <a:moveTo>
                  <a:pt x="0" y="528320"/>
                </a:moveTo>
                <a:lnTo>
                  <a:pt x="11570939" y="528320"/>
                </a:lnTo>
                <a:lnTo>
                  <a:pt x="11570939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 flipV="1">
            <a:off x="389823" y="2677586"/>
            <a:ext cx="8678204" cy="379583"/>
          </a:xfrm>
          <a:custGeom>
            <a:avLst/>
            <a:gdLst/>
            <a:ahLst/>
            <a:cxnLst/>
            <a:rect l="0" t="0" r="0" b="0"/>
            <a:pathLst>
              <a:path w="11570939" h="506111">
                <a:moveTo>
                  <a:pt x="0" y="506111"/>
                </a:moveTo>
                <a:lnTo>
                  <a:pt x="11570939" y="506111"/>
                </a:lnTo>
                <a:lnTo>
                  <a:pt x="11570939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3" name="Picture 6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5327" y="2664886"/>
            <a:ext cx="88672" cy="404983"/>
          </a:xfrm>
          <a:prstGeom prst="rect">
            <a:avLst/>
          </a:prstGeom>
          <a:noFill/>
          <a:extLst/>
        </p:spPr>
      </p:pic>
      <p:sp>
        <p:nvSpPr>
          <p:cNvPr id="654" name="Freeform 654"/>
          <p:cNvSpPr/>
          <p:nvPr/>
        </p:nvSpPr>
        <p:spPr>
          <a:xfrm flipV="1">
            <a:off x="1133356" y="3116626"/>
            <a:ext cx="7191135" cy="396240"/>
          </a:xfrm>
          <a:custGeom>
            <a:avLst/>
            <a:gdLst/>
            <a:ahLst/>
            <a:cxnLst/>
            <a:rect l="0" t="0" r="0" b="0"/>
            <a:pathLst>
              <a:path w="9588181" h="528320">
                <a:moveTo>
                  <a:pt x="0" y="528320"/>
                </a:moveTo>
                <a:lnTo>
                  <a:pt x="9588181" y="528320"/>
                </a:lnTo>
                <a:lnTo>
                  <a:pt x="9588181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 flipV="1">
            <a:off x="1133356" y="3134786"/>
            <a:ext cx="7191135" cy="379583"/>
          </a:xfrm>
          <a:custGeom>
            <a:avLst/>
            <a:gdLst/>
            <a:ahLst/>
            <a:cxnLst/>
            <a:rect l="0" t="0" r="0" b="0"/>
            <a:pathLst>
              <a:path w="9588181" h="506111">
                <a:moveTo>
                  <a:pt x="0" y="506111"/>
                </a:moveTo>
                <a:lnTo>
                  <a:pt x="9588181" y="506111"/>
                </a:lnTo>
                <a:lnTo>
                  <a:pt x="9588181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 flipV="1">
            <a:off x="8324493" y="3134786"/>
            <a:ext cx="91713" cy="379583"/>
          </a:xfrm>
          <a:custGeom>
            <a:avLst/>
            <a:gdLst/>
            <a:ahLst/>
            <a:cxnLst/>
            <a:rect l="0" t="0" r="0" b="0"/>
            <a:pathLst>
              <a:path w="122284" h="506111">
                <a:moveTo>
                  <a:pt x="0" y="506111"/>
                </a:moveTo>
                <a:lnTo>
                  <a:pt x="122284" y="506111"/>
                </a:lnTo>
                <a:lnTo>
                  <a:pt x="122284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 flipV="1">
            <a:off x="618782" y="3573826"/>
            <a:ext cx="8220285" cy="396240"/>
          </a:xfrm>
          <a:custGeom>
            <a:avLst/>
            <a:gdLst/>
            <a:ahLst/>
            <a:cxnLst/>
            <a:rect l="0" t="0" r="0" b="0"/>
            <a:pathLst>
              <a:path w="10960381" h="528320">
                <a:moveTo>
                  <a:pt x="0" y="528320"/>
                </a:moveTo>
                <a:lnTo>
                  <a:pt x="10960381" y="528320"/>
                </a:lnTo>
                <a:lnTo>
                  <a:pt x="10960381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 flipV="1">
            <a:off x="618782" y="3591986"/>
            <a:ext cx="8220285" cy="379583"/>
          </a:xfrm>
          <a:custGeom>
            <a:avLst/>
            <a:gdLst/>
            <a:ahLst/>
            <a:cxnLst/>
            <a:rect l="0" t="0" r="0" b="0"/>
            <a:pathLst>
              <a:path w="10960381" h="506111">
                <a:moveTo>
                  <a:pt x="0" y="506111"/>
                </a:moveTo>
                <a:lnTo>
                  <a:pt x="10960381" y="506111"/>
                </a:lnTo>
                <a:lnTo>
                  <a:pt x="10960381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 flipV="1">
            <a:off x="8839067" y="3591986"/>
            <a:ext cx="91712" cy="379583"/>
          </a:xfrm>
          <a:custGeom>
            <a:avLst/>
            <a:gdLst/>
            <a:ahLst/>
            <a:cxnLst/>
            <a:rect l="0" t="0" r="0" b="0"/>
            <a:pathLst>
              <a:path w="122283" h="506111">
                <a:moveTo>
                  <a:pt x="0" y="506111"/>
                </a:moveTo>
                <a:lnTo>
                  <a:pt x="122283" y="506111"/>
                </a:lnTo>
                <a:lnTo>
                  <a:pt x="122283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 flipV="1">
            <a:off x="2545472" y="4031026"/>
            <a:ext cx="4366905" cy="396240"/>
          </a:xfrm>
          <a:custGeom>
            <a:avLst/>
            <a:gdLst/>
            <a:ahLst/>
            <a:cxnLst/>
            <a:rect l="0" t="0" r="0" b="0"/>
            <a:pathLst>
              <a:path w="5822540" h="528320">
                <a:moveTo>
                  <a:pt x="0" y="528320"/>
                </a:moveTo>
                <a:lnTo>
                  <a:pt x="5822540" y="528320"/>
                </a:lnTo>
                <a:lnTo>
                  <a:pt x="5822540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 flipV="1">
            <a:off x="2545472" y="4049186"/>
            <a:ext cx="4366905" cy="379583"/>
          </a:xfrm>
          <a:custGeom>
            <a:avLst/>
            <a:gdLst/>
            <a:ahLst/>
            <a:cxnLst/>
            <a:rect l="0" t="0" r="0" b="0"/>
            <a:pathLst>
              <a:path w="5822540" h="506111">
                <a:moveTo>
                  <a:pt x="0" y="506111"/>
                </a:moveTo>
                <a:lnTo>
                  <a:pt x="5822540" y="506111"/>
                </a:lnTo>
                <a:lnTo>
                  <a:pt x="5822540" y="0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 flipV="1">
            <a:off x="6912377" y="4049186"/>
            <a:ext cx="0" cy="379583"/>
          </a:xfrm>
          <a:custGeom>
            <a:avLst/>
            <a:gdLst/>
            <a:ahLst/>
            <a:cxnLst/>
            <a:rect l="0" t="0" r="0" b="0"/>
            <a:pathLst>
              <a:path h="506111">
                <a:moveTo>
                  <a:pt x="0" y="506111"/>
                </a:moveTo>
                <a:lnTo>
                  <a:pt x="0" y="506111"/>
                </a:lnTo>
                <a:lnTo>
                  <a:pt x="0" y="0"/>
                </a:lnTo>
                <a:lnTo>
                  <a:pt x="0" y="5061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 flipV="1">
            <a:off x="212200" y="4700156"/>
            <a:ext cx="0" cy="248150"/>
          </a:xfrm>
          <a:custGeom>
            <a:avLst/>
            <a:gdLst/>
            <a:ahLst/>
            <a:cxnLst/>
            <a:rect l="0" t="0" r="0" b="0"/>
            <a:pathLst>
              <a:path h="330867">
                <a:moveTo>
                  <a:pt x="0" y="330867"/>
                </a:moveTo>
                <a:lnTo>
                  <a:pt x="0" y="330867"/>
                </a:lnTo>
                <a:lnTo>
                  <a:pt x="0" y="0"/>
                </a:lnTo>
                <a:lnTo>
                  <a:pt x="0" y="33086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Rectangle 664"/>
          <p:cNvSpPr/>
          <p:nvPr/>
        </p:nvSpPr>
        <p:spPr>
          <a:xfrm>
            <a:off x="1870349" y="109972"/>
            <a:ext cx="5408362" cy="6146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00" b="0" i="0" spc="0" baseline="0" dirty="0">
                <a:latin typeface="Arial"/>
              </a:rPr>
              <a:t>Czym się zajmujemy?</a:t>
            </a:r>
            <a:r>
              <a:rPr lang="en-US" sz="2800" b="0" i="0" spc="0" baseline="0" dirty="0">
                <a:latin typeface="Arial"/>
              </a:rPr>
              <a:t> </a:t>
            </a:r>
          </a:p>
        </p:txBody>
      </p:sp>
      <p:sp>
        <p:nvSpPr>
          <p:cNvPr id="665" name="Rectangle 665"/>
          <p:cNvSpPr/>
          <p:nvPr/>
        </p:nvSpPr>
        <p:spPr>
          <a:xfrm>
            <a:off x="389823" y="845287"/>
            <a:ext cx="8769668" cy="35720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78823"/>
            <a:r>
              <a:rPr lang="en-US" sz="2600" b="0" i="0" spc="-286" baseline="0" dirty="0">
                <a:latin typeface="Arial"/>
              </a:rPr>
              <a:t>T</a:t>
            </a:r>
            <a:r>
              <a:rPr lang="en-US" sz="2600" b="0" i="0" spc="0" baseline="0" dirty="0">
                <a:latin typeface="Arial"/>
              </a:rPr>
              <a:t>echnik organizacji reklamy przeprowadza analizy </a:t>
            </a:r>
          </a:p>
          <a:p>
            <a:pPr marL="101061">
              <a:lnSpc>
                <a:spcPts val="3600"/>
              </a:lnSpc>
            </a:pPr>
            <a:r>
              <a:rPr lang="en-US" sz="2600" b="0" i="0" spc="0" baseline="0" dirty="0">
                <a:latin typeface="Arial"/>
              </a:rPr>
              <a:t>marketingowe, zajmuje się zbieraniem informacji na temat </a:t>
            </a:r>
          </a:p>
          <a:p>
            <a:pPr marL="265789">
              <a:lnSpc>
                <a:spcPts val="3599"/>
              </a:lnSpc>
            </a:pPr>
            <a:r>
              <a:rPr lang="en-US" sz="2600" b="0" i="0" spc="0" baseline="0" dirty="0">
                <a:latin typeface="Arial"/>
              </a:rPr>
              <a:t>zleceniodawcy i jego oczekiwań, opracowuje informacje </a:t>
            </a:r>
          </a:p>
          <a:p>
            <a:pPr marL="91309">
              <a:lnSpc>
                <a:spcPts val="3600"/>
              </a:lnSpc>
            </a:pPr>
            <a:r>
              <a:rPr lang="en-US" sz="2600" b="0" i="0" spc="0" baseline="0" dirty="0">
                <a:latin typeface="Arial"/>
              </a:rPr>
              <a:t>niezbędne do realizacji zadań reklamowych, przygotowuje </a:t>
            </a:r>
          </a:p>
          <a:p>
            <a:pPr marL="0">
              <a:lnSpc>
                <a:spcPts val="3600"/>
              </a:lnSpc>
            </a:pPr>
            <a:r>
              <a:rPr lang="en-US" sz="2600" b="0" i="0" spc="0" baseline="0" dirty="0">
                <a:latin typeface="Arial"/>
              </a:rPr>
              <a:t>wnioski z programów badań rynkowych, pozyskuje klientów </a:t>
            </a:r>
          </a:p>
          <a:p>
            <a:pPr marL="743533">
              <a:lnSpc>
                <a:spcPts val="3600"/>
              </a:lnSpc>
            </a:pPr>
            <a:r>
              <a:rPr lang="en-US" sz="2600" b="0" i="0" spc="0" baseline="0" dirty="0">
                <a:latin typeface="Arial"/>
              </a:rPr>
              <a:t>do współpracy z firmą, uczestniczy w rozmowach </a:t>
            </a:r>
          </a:p>
          <a:p>
            <a:pPr marL="228959">
              <a:lnSpc>
                <a:spcPts val="3600"/>
              </a:lnSpc>
            </a:pPr>
            <a:r>
              <a:rPr lang="en-US" sz="2600" b="0" i="0" spc="0" baseline="0" dirty="0">
                <a:latin typeface="Arial"/>
              </a:rPr>
              <a:t>handlowych,prezentuje usługi reklamowe oraz wykonuje </a:t>
            </a:r>
          </a:p>
          <a:p>
            <a:pPr marL="2155649">
              <a:lnSpc>
                <a:spcPts val="3600"/>
              </a:lnSpc>
            </a:pPr>
            <a:r>
              <a:rPr lang="en-US" sz="2600" b="0" i="0" spc="0" baseline="0" dirty="0">
                <a:latin typeface="Arial"/>
              </a:rPr>
              <a:t>różnorakie zlecenia graficzne.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Freeform 666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 flipV="1">
            <a:off x="311699" y="445025"/>
            <a:ext cx="8520599" cy="572699"/>
          </a:xfrm>
          <a:custGeom>
            <a:avLst/>
            <a:gdLst/>
            <a:ahLst/>
            <a:cxnLst/>
            <a:rect l="0" t="0" r="0" b="0"/>
            <a:pathLst>
              <a:path w="8520599" h="572699">
                <a:moveTo>
                  <a:pt x="0" y="572699"/>
                </a:moveTo>
                <a:lnTo>
                  <a:pt x="8520599" y="5726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 flipV="1">
            <a:off x="311699" y="1152475"/>
            <a:ext cx="8520599" cy="3416399"/>
          </a:xfrm>
          <a:custGeom>
            <a:avLst/>
            <a:gdLst/>
            <a:ahLst/>
            <a:cxnLst/>
            <a:rect l="0" t="0" r="0" b="0"/>
            <a:pathLst>
              <a:path w="8520599" h="3416399">
                <a:moveTo>
                  <a:pt x="0" y="3416399"/>
                </a:moveTo>
                <a:lnTo>
                  <a:pt x="8520599" y="34163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0" name="Picture 67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extLst/>
        </p:spPr>
      </p:pic>
      <p:pic>
        <p:nvPicPr>
          <p:cNvPr id="671" name="Picture 6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150" y="0"/>
            <a:ext cx="6289849" cy="2956474"/>
          </a:xfrm>
          <a:prstGeom prst="rect">
            <a:avLst/>
          </a:prstGeom>
          <a:noFill/>
          <a:extLst/>
        </p:spPr>
      </p:pic>
      <p:sp>
        <p:nvSpPr>
          <p:cNvPr id="672" name="Freeform 672"/>
          <p:cNvSpPr/>
          <p:nvPr/>
        </p:nvSpPr>
        <p:spPr>
          <a:xfrm flipV="1">
            <a:off x="2952575" y="29501"/>
            <a:ext cx="2547735" cy="579120"/>
          </a:xfrm>
          <a:custGeom>
            <a:avLst/>
            <a:gdLst/>
            <a:ahLst/>
            <a:cxnLst/>
            <a:rect l="0" t="0" r="0" b="0"/>
            <a:pathLst>
              <a:path w="3396981" h="772160">
                <a:moveTo>
                  <a:pt x="0" y="772160"/>
                </a:moveTo>
                <a:lnTo>
                  <a:pt x="3396981" y="772160"/>
                </a:lnTo>
                <a:lnTo>
                  <a:pt x="3396981" y="0"/>
                </a:lnTo>
                <a:lnTo>
                  <a:pt x="0" y="0"/>
                </a:lnTo>
                <a:lnTo>
                  <a:pt x="0" y="7721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 flipV="1">
            <a:off x="2952575" y="56001"/>
            <a:ext cx="2547735" cy="554829"/>
          </a:xfrm>
          <a:custGeom>
            <a:avLst/>
            <a:gdLst/>
            <a:ahLst/>
            <a:cxnLst/>
            <a:rect l="0" t="0" r="0" b="0"/>
            <a:pathLst>
              <a:path w="3396981" h="739772">
                <a:moveTo>
                  <a:pt x="0" y="739772"/>
                </a:moveTo>
                <a:lnTo>
                  <a:pt x="3396981" y="739772"/>
                </a:lnTo>
                <a:lnTo>
                  <a:pt x="3396981" y="0"/>
                </a:lnTo>
                <a:lnTo>
                  <a:pt x="0" y="0"/>
                </a:lnTo>
                <a:lnTo>
                  <a:pt x="0" y="73977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 flipV="1">
            <a:off x="5500311" y="56001"/>
            <a:ext cx="0" cy="554829"/>
          </a:xfrm>
          <a:custGeom>
            <a:avLst/>
            <a:gdLst/>
            <a:ahLst/>
            <a:cxnLst/>
            <a:rect l="0" t="0" r="0" b="0"/>
            <a:pathLst>
              <a:path h="739772">
                <a:moveTo>
                  <a:pt x="0" y="739772"/>
                </a:moveTo>
                <a:lnTo>
                  <a:pt x="0" y="739772"/>
                </a:lnTo>
                <a:lnTo>
                  <a:pt x="0" y="0"/>
                </a:lnTo>
                <a:lnTo>
                  <a:pt x="0" y="73977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 flipV="1">
            <a:off x="548049" y="744750"/>
            <a:ext cx="6942299" cy="3653999"/>
          </a:xfrm>
          <a:custGeom>
            <a:avLst/>
            <a:gdLst/>
            <a:ahLst/>
            <a:cxnLst/>
            <a:rect l="0" t="0" r="0" b="0"/>
            <a:pathLst>
              <a:path w="6942299" h="3653999">
                <a:moveTo>
                  <a:pt x="0" y="3653999"/>
                </a:moveTo>
                <a:lnTo>
                  <a:pt x="6942299" y="3653999"/>
                </a:lnTo>
                <a:lnTo>
                  <a:pt x="6942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 flipV="1">
            <a:off x="963094" y="830475"/>
            <a:ext cx="6112212" cy="320040"/>
          </a:xfrm>
          <a:custGeom>
            <a:avLst/>
            <a:gdLst/>
            <a:ahLst/>
            <a:cxnLst/>
            <a:rect l="0" t="0" r="0" b="0"/>
            <a:pathLst>
              <a:path w="8149616" h="426720">
                <a:moveTo>
                  <a:pt x="0" y="426720"/>
                </a:moveTo>
                <a:lnTo>
                  <a:pt x="8149616" y="426720"/>
                </a:lnTo>
                <a:lnTo>
                  <a:pt x="8149616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 flipV="1">
            <a:off x="963094" y="868110"/>
            <a:ext cx="80337" cy="277414"/>
          </a:xfrm>
          <a:custGeom>
            <a:avLst/>
            <a:gdLst/>
            <a:ahLst/>
            <a:cxnLst/>
            <a:rect l="0" t="0" r="0" b="0"/>
            <a:pathLst>
              <a:path w="107117" h="369886">
                <a:moveTo>
                  <a:pt x="0" y="369886"/>
                </a:moveTo>
                <a:lnTo>
                  <a:pt x="107117" y="369886"/>
                </a:lnTo>
                <a:lnTo>
                  <a:pt x="107117" y="0"/>
                </a:lnTo>
                <a:lnTo>
                  <a:pt x="0" y="0"/>
                </a:lnTo>
                <a:lnTo>
                  <a:pt x="0" y="3698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flipV="1">
            <a:off x="1043432" y="845071"/>
            <a:ext cx="6031874" cy="306679"/>
          </a:xfrm>
          <a:custGeom>
            <a:avLst/>
            <a:gdLst/>
            <a:ahLst/>
            <a:cxnLst/>
            <a:rect l="0" t="0" r="0" b="0"/>
            <a:pathLst>
              <a:path w="8042499" h="408906">
                <a:moveTo>
                  <a:pt x="0" y="408906"/>
                </a:moveTo>
                <a:lnTo>
                  <a:pt x="8042499" y="408906"/>
                </a:lnTo>
                <a:lnTo>
                  <a:pt x="8042499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 flipV="1">
            <a:off x="7075306" y="845071"/>
            <a:ext cx="74097" cy="306679"/>
          </a:xfrm>
          <a:custGeom>
            <a:avLst/>
            <a:gdLst/>
            <a:ahLst/>
            <a:cxnLst/>
            <a:rect l="0" t="0" r="0" b="0"/>
            <a:pathLst>
              <a:path w="98797" h="408906">
                <a:moveTo>
                  <a:pt x="0" y="408906"/>
                </a:moveTo>
                <a:lnTo>
                  <a:pt x="98797" y="408906"/>
                </a:lnTo>
                <a:lnTo>
                  <a:pt x="98797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 flipV="1">
            <a:off x="1857536" y="1154325"/>
            <a:ext cx="4323326" cy="320039"/>
          </a:xfrm>
          <a:custGeom>
            <a:avLst/>
            <a:gdLst/>
            <a:ahLst/>
            <a:cxnLst/>
            <a:rect l="0" t="0" r="0" b="0"/>
            <a:pathLst>
              <a:path w="5764435" h="426719">
                <a:moveTo>
                  <a:pt x="0" y="426719"/>
                </a:moveTo>
                <a:lnTo>
                  <a:pt x="5764435" y="426719"/>
                </a:lnTo>
                <a:lnTo>
                  <a:pt x="5764435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 flipV="1">
            <a:off x="1857536" y="1168921"/>
            <a:ext cx="4323326" cy="306679"/>
          </a:xfrm>
          <a:custGeom>
            <a:avLst/>
            <a:gdLst/>
            <a:ahLst/>
            <a:cxnLst/>
            <a:rect l="0" t="0" r="0" b="0"/>
            <a:pathLst>
              <a:path w="5764435" h="408906">
                <a:moveTo>
                  <a:pt x="0" y="408906"/>
                </a:moveTo>
                <a:lnTo>
                  <a:pt x="5764435" y="408906"/>
                </a:lnTo>
                <a:lnTo>
                  <a:pt x="5764435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 flipV="1">
            <a:off x="6180863" y="116892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 flipV="1">
            <a:off x="2336828" y="1478175"/>
            <a:ext cx="3364743" cy="320039"/>
          </a:xfrm>
          <a:custGeom>
            <a:avLst/>
            <a:gdLst/>
            <a:ahLst/>
            <a:cxnLst/>
            <a:rect l="0" t="0" r="0" b="0"/>
            <a:pathLst>
              <a:path w="4486324" h="426719">
                <a:moveTo>
                  <a:pt x="0" y="426719"/>
                </a:moveTo>
                <a:lnTo>
                  <a:pt x="4486324" y="426719"/>
                </a:lnTo>
                <a:lnTo>
                  <a:pt x="4486324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 flipV="1">
            <a:off x="2336828" y="1492771"/>
            <a:ext cx="3364743" cy="306679"/>
          </a:xfrm>
          <a:custGeom>
            <a:avLst/>
            <a:gdLst/>
            <a:ahLst/>
            <a:cxnLst/>
            <a:rect l="0" t="0" r="0" b="0"/>
            <a:pathLst>
              <a:path w="4486324" h="408906">
                <a:moveTo>
                  <a:pt x="0" y="408906"/>
                </a:moveTo>
                <a:lnTo>
                  <a:pt x="4486324" y="408906"/>
                </a:lnTo>
                <a:lnTo>
                  <a:pt x="4486324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 flipV="1">
            <a:off x="5701571" y="149277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 flipV="1">
            <a:off x="1892567" y="1802025"/>
            <a:ext cx="4253265" cy="320040"/>
          </a:xfrm>
          <a:custGeom>
            <a:avLst/>
            <a:gdLst/>
            <a:ahLst/>
            <a:cxnLst/>
            <a:rect l="0" t="0" r="0" b="0"/>
            <a:pathLst>
              <a:path w="5671021" h="426720">
                <a:moveTo>
                  <a:pt x="0" y="426720"/>
                </a:moveTo>
                <a:lnTo>
                  <a:pt x="5671021" y="426720"/>
                </a:lnTo>
                <a:lnTo>
                  <a:pt x="5671021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 flipV="1">
            <a:off x="1892567" y="1816621"/>
            <a:ext cx="4253265" cy="306679"/>
          </a:xfrm>
          <a:custGeom>
            <a:avLst/>
            <a:gdLst/>
            <a:ahLst/>
            <a:cxnLst/>
            <a:rect l="0" t="0" r="0" b="0"/>
            <a:pathLst>
              <a:path w="5671021" h="408906">
                <a:moveTo>
                  <a:pt x="0" y="408906"/>
                </a:moveTo>
                <a:lnTo>
                  <a:pt x="5671021" y="408906"/>
                </a:lnTo>
                <a:lnTo>
                  <a:pt x="5671021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 flipV="1">
            <a:off x="6145832" y="181662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 flipV="1">
            <a:off x="2664408" y="2125875"/>
            <a:ext cx="2709583" cy="320040"/>
          </a:xfrm>
          <a:custGeom>
            <a:avLst/>
            <a:gdLst/>
            <a:ahLst/>
            <a:cxnLst/>
            <a:rect l="0" t="0" r="0" b="0"/>
            <a:pathLst>
              <a:path w="3612778" h="426720">
                <a:moveTo>
                  <a:pt x="0" y="426720"/>
                </a:moveTo>
                <a:lnTo>
                  <a:pt x="3612778" y="426720"/>
                </a:lnTo>
                <a:lnTo>
                  <a:pt x="3612778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 flipV="1">
            <a:off x="2664408" y="2140471"/>
            <a:ext cx="2709583" cy="306679"/>
          </a:xfrm>
          <a:custGeom>
            <a:avLst/>
            <a:gdLst/>
            <a:ahLst/>
            <a:cxnLst/>
            <a:rect l="0" t="0" r="0" b="0"/>
            <a:pathLst>
              <a:path w="3612778" h="408906">
                <a:moveTo>
                  <a:pt x="0" y="408906"/>
                </a:moveTo>
                <a:lnTo>
                  <a:pt x="3612778" y="408906"/>
                </a:lnTo>
                <a:lnTo>
                  <a:pt x="3612778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 flipV="1">
            <a:off x="5373991" y="214047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 flipV="1">
            <a:off x="1025010" y="2449725"/>
            <a:ext cx="5988378" cy="320040"/>
          </a:xfrm>
          <a:custGeom>
            <a:avLst/>
            <a:gdLst/>
            <a:ahLst/>
            <a:cxnLst/>
            <a:rect l="0" t="0" r="0" b="0"/>
            <a:pathLst>
              <a:path w="7984505" h="426720">
                <a:moveTo>
                  <a:pt x="0" y="426720"/>
                </a:moveTo>
                <a:lnTo>
                  <a:pt x="7984505" y="426720"/>
                </a:lnTo>
                <a:lnTo>
                  <a:pt x="7984505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 flipV="1">
            <a:off x="1025010" y="2464321"/>
            <a:ext cx="5988378" cy="306679"/>
          </a:xfrm>
          <a:custGeom>
            <a:avLst/>
            <a:gdLst/>
            <a:ahLst/>
            <a:cxnLst/>
            <a:rect l="0" t="0" r="0" b="0"/>
            <a:pathLst>
              <a:path w="7984505" h="408906">
                <a:moveTo>
                  <a:pt x="0" y="408906"/>
                </a:moveTo>
                <a:lnTo>
                  <a:pt x="7984505" y="408906"/>
                </a:lnTo>
                <a:lnTo>
                  <a:pt x="7984505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 flipV="1">
            <a:off x="7013389" y="2464321"/>
            <a:ext cx="74097" cy="306679"/>
          </a:xfrm>
          <a:custGeom>
            <a:avLst/>
            <a:gdLst/>
            <a:ahLst/>
            <a:cxnLst/>
            <a:rect l="0" t="0" r="0" b="0"/>
            <a:pathLst>
              <a:path w="98797" h="408906">
                <a:moveTo>
                  <a:pt x="0" y="408906"/>
                </a:moveTo>
                <a:lnTo>
                  <a:pt x="98797" y="408906"/>
                </a:lnTo>
                <a:lnTo>
                  <a:pt x="98797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 flipV="1">
            <a:off x="1862615" y="2773575"/>
            <a:ext cx="4313169" cy="320040"/>
          </a:xfrm>
          <a:custGeom>
            <a:avLst/>
            <a:gdLst/>
            <a:ahLst/>
            <a:cxnLst/>
            <a:rect l="0" t="0" r="0" b="0"/>
            <a:pathLst>
              <a:path w="5750892" h="426720">
                <a:moveTo>
                  <a:pt x="0" y="426720"/>
                </a:moveTo>
                <a:lnTo>
                  <a:pt x="5750892" y="426720"/>
                </a:lnTo>
                <a:lnTo>
                  <a:pt x="5750892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 flipV="1">
            <a:off x="1862615" y="2788171"/>
            <a:ext cx="4313169" cy="306679"/>
          </a:xfrm>
          <a:custGeom>
            <a:avLst/>
            <a:gdLst/>
            <a:ahLst/>
            <a:cxnLst/>
            <a:rect l="0" t="0" r="0" b="0"/>
            <a:pathLst>
              <a:path w="5750892" h="408906">
                <a:moveTo>
                  <a:pt x="0" y="408906"/>
                </a:moveTo>
                <a:lnTo>
                  <a:pt x="5750892" y="408906"/>
                </a:lnTo>
                <a:lnTo>
                  <a:pt x="5750892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 flipV="1">
            <a:off x="6175784" y="278817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 flipV="1">
            <a:off x="854937" y="3097425"/>
            <a:ext cx="6328524" cy="320040"/>
          </a:xfrm>
          <a:custGeom>
            <a:avLst/>
            <a:gdLst/>
            <a:ahLst/>
            <a:cxnLst/>
            <a:rect l="0" t="0" r="0" b="0"/>
            <a:pathLst>
              <a:path w="8438033" h="426720">
                <a:moveTo>
                  <a:pt x="0" y="426720"/>
                </a:moveTo>
                <a:lnTo>
                  <a:pt x="8438033" y="426720"/>
                </a:lnTo>
                <a:lnTo>
                  <a:pt x="8438033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 flipV="1">
            <a:off x="854937" y="3112021"/>
            <a:ext cx="6328524" cy="306679"/>
          </a:xfrm>
          <a:custGeom>
            <a:avLst/>
            <a:gdLst/>
            <a:ahLst/>
            <a:cxnLst/>
            <a:rect l="0" t="0" r="0" b="0"/>
            <a:pathLst>
              <a:path w="8438033" h="408906">
                <a:moveTo>
                  <a:pt x="0" y="408906"/>
                </a:moveTo>
                <a:lnTo>
                  <a:pt x="8438033" y="408906"/>
                </a:lnTo>
                <a:lnTo>
                  <a:pt x="8438033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 flipV="1">
            <a:off x="7183462" y="3112021"/>
            <a:ext cx="74097" cy="306679"/>
          </a:xfrm>
          <a:custGeom>
            <a:avLst/>
            <a:gdLst/>
            <a:ahLst/>
            <a:cxnLst/>
            <a:rect l="0" t="0" r="0" b="0"/>
            <a:pathLst>
              <a:path w="98797" h="408906">
                <a:moveTo>
                  <a:pt x="0" y="408906"/>
                </a:moveTo>
                <a:lnTo>
                  <a:pt x="98797" y="408906"/>
                </a:lnTo>
                <a:lnTo>
                  <a:pt x="98797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 flipV="1">
            <a:off x="2010876" y="3421275"/>
            <a:ext cx="4016647" cy="320040"/>
          </a:xfrm>
          <a:custGeom>
            <a:avLst/>
            <a:gdLst/>
            <a:ahLst/>
            <a:cxnLst/>
            <a:rect l="0" t="0" r="0" b="0"/>
            <a:pathLst>
              <a:path w="5355530" h="426720">
                <a:moveTo>
                  <a:pt x="0" y="426720"/>
                </a:moveTo>
                <a:lnTo>
                  <a:pt x="5355530" y="426720"/>
                </a:lnTo>
                <a:lnTo>
                  <a:pt x="5355530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 flipV="1">
            <a:off x="2010876" y="3435871"/>
            <a:ext cx="4016647" cy="306679"/>
          </a:xfrm>
          <a:custGeom>
            <a:avLst/>
            <a:gdLst/>
            <a:ahLst/>
            <a:cxnLst/>
            <a:rect l="0" t="0" r="0" b="0"/>
            <a:pathLst>
              <a:path w="5355530" h="408906">
                <a:moveTo>
                  <a:pt x="0" y="408906"/>
                </a:moveTo>
                <a:lnTo>
                  <a:pt x="5355530" y="408906"/>
                </a:lnTo>
                <a:lnTo>
                  <a:pt x="5355530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 flipV="1">
            <a:off x="6027523" y="343587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 flipV="1">
            <a:off x="921286" y="3745125"/>
            <a:ext cx="6195825" cy="320040"/>
          </a:xfrm>
          <a:custGeom>
            <a:avLst/>
            <a:gdLst/>
            <a:ahLst/>
            <a:cxnLst/>
            <a:rect l="0" t="0" r="0" b="0"/>
            <a:pathLst>
              <a:path w="8261101" h="426720">
                <a:moveTo>
                  <a:pt x="0" y="426720"/>
                </a:moveTo>
                <a:lnTo>
                  <a:pt x="8261101" y="426720"/>
                </a:lnTo>
                <a:lnTo>
                  <a:pt x="8261101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 flipV="1">
            <a:off x="921286" y="3759721"/>
            <a:ext cx="6195825" cy="306679"/>
          </a:xfrm>
          <a:custGeom>
            <a:avLst/>
            <a:gdLst/>
            <a:ahLst/>
            <a:cxnLst/>
            <a:rect l="0" t="0" r="0" b="0"/>
            <a:pathLst>
              <a:path w="8261101" h="408906">
                <a:moveTo>
                  <a:pt x="0" y="408906"/>
                </a:moveTo>
                <a:lnTo>
                  <a:pt x="8261101" y="408906"/>
                </a:lnTo>
                <a:lnTo>
                  <a:pt x="8261101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 flipV="1">
            <a:off x="7117113" y="3759721"/>
            <a:ext cx="74097" cy="306679"/>
          </a:xfrm>
          <a:custGeom>
            <a:avLst/>
            <a:gdLst/>
            <a:ahLst/>
            <a:cxnLst/>
            <a:rect l="0" t="0" r="0" b="0"/>
            <a:pathLst>
              <a:path w="98797" h="408906">
                <a:moveTo>
                  <a:pt x="0" y="408906"/>
                </a:moveTo>
                <a:lnTo>
                  <a:pt x="98797" y="408906"/>
                </a:lnTo>
                <a:lnTo>
                  <a:pt x="98797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 flipV="1">
            <a:off x="2188762" y="4068975"/>
            <a:ext cx="3660873" cy="320040"/>
          </a:xfrm>
          <a:custGeom>
            <a:avLst/>
            <a:gdLst/>
            <a:ahLst/>
            <a:cxnLst/>
            <a:rect l="0" t="0" r="0" b="0"/>
            <a:pathLst>
              <a:path w="4881165" h="426720">
                <a:moveTo>
                  <a:pt x="0" y="426720"/>
                </a:moveTo>
                <a:lnTo>
                  <a:pt x="4881165" y="426720"/>
                </a:lnTo>
                <a:lnTo>
                  <a:pt x="4881165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 flipV="1">
            <a:off x="2188762" y="4083571"/>
            <a:ext cx="3660873" cy="306679"/>
          </a:xfrm>
          <a:custGeom>
            <a:avLst/>
            <a:gdLst/>
            <a:ahLst/>
            <a:cxnLst/>
            <a:rect l="0" t="0" r="0" b="0"/>
            <a:pathLst>
              <a:path w="4881165" h="408906">
                <a:moveTo>
                  <a:pt x="0" y="408906"/>
                </a:moveTo>
                <a:lnTo>
                  <a:pt x="4881165" y="408906"/>
                </a:lnTo>
                <a:lnTo>
                  <a:pt x="4881165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flipV="1">
            <a:off x="5849636" y="408357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flipV="1">
            <a:off x="1069742" y="4392825"/>
            <a:ext cx="5898914" cy="320040"/>
          </a:xfrm>
          <a:custGeom>
            <a:avLst/>
            <a:gdLst/>
            <a:ahLst/>
            <a:cxnLst/>
            <a:rect l="0" t="0" r="0" b="0"/>
            <a:pathLst>
              <a:path w="7865219" h="426720">
                <a:moveTo>
                  <a:pt x="0" y="426720"/>
                </a:moveTo>
                <a:lnTo>
                  <a:pt x="7865219" y="426720"/>
                </a:lnTo>
                <a:lnTo>
                  <a:pt x="7865219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flipV="1">
            <a:off x="1069742" y="4407421"/>
            <a:ext cx="5898914" cy="306679"/>
          </a:xfrm>
          <a:custGeom>
            <a:avLst/>
            <a:gdLst/>
            <a:ahLst/>
            <a:cxnLst/>
            <a:rect l="0" t="0" r="0" b="0"/>
            <a:pathLst>
              <a:path w="7865219" h="408906">
                <a:moveTo>
                  <a:pt x="0" y="408906"/>
                </a:moveTo>
                <a:lnTo>
                  <a:pt x="7865219" y="408906"/>
                </a:lnTo>
                <a:lnTo>
                  <a:pt x="7865219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flipV="1">
            <a:off x="6968656" y="4407421"/>
            <a:ext cx="74097" cy="306679"/>
          </a:xfrm>
          <a:custGeom>
            <a:avLst/>
            <a:gdLst/>
            <a:ahLst/>
            <a:cxnLst/>
            <a:rect l="0" t="0" r="0" b="0"/>
            <a:pathLst>
              <a:path w="98797" h="408906">
                <a:moveTo>
                  <a:pt x="0" y="408906"/>
                </a:moveTo>
                <a:lnTo>
                  <a:pt x="98797" y="408906"/>
                </a:lnTo>
                <a:lnTo>
                  <a:pt x="98797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 flipV="1">
            <a:off x="3211416" y="4716675"/>
            <a:ext cx="1615566" cy="320040"/>
          </a:xfrm>
          <a:custGeom>
            <a:avLst/>
            <a:gdLst/>
            <a:ahLst/>
            <a:cxnLst/>
            <a:rect l="0" t="0" r="0" b="0"/>
            <a:pathLst>
              <a:path w="2154089" h="426720">
                <a:moveTo>
                  <a:pt x="0" y="426720"/>
                </a:moveTo>
                <a:lnTo>
                  <a:pt x="2154089" y="426720"/>
                </a:lnTo>
                <a:lnTo>
                  <a:pt x="2154089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 flipV="1">
            <a:off x="3211416" y="4731271"/>
            <a:ext cx="1615566" cy="306679"/>
          </a:xfrm>
          <a:custGeom>
            <a:avLst/>
            <a:gdLst/>
            <a:ahLst/>
            <a:cxnLst/>
            <a:rect l="0" t="0" r="0" b="0"/>
            <a:pathLst>
              <a:path w="2154089" h="408906">
                <a:moveTo>
                  <a:pt x="0" y="408906"/>
                </a:moveTo>
                <a:lnTo>
                  <a:pt x="2154089" y="408906"/>
                </a:lnTo>
                <a:lnTo>
                  <a:pt x="2154089" y="0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 flipV="1">
            <a:off x="4826983" y="4731271"/>
            <a:ext cx="0" cy="306679"/>
          </a:xfrm>
          <a:custGeom>
            <a:avLst/>
            <a:gdLst/>
            <a:ahLst/>
            <a:cxnLst/>
            <a:rect l="0" t="0" r="0" b="0"/>
            <a:pathLst>
              <a:path h="408906">
                <a:moveTo>
                  <a:pt x="0" y="408906"/>
                </a:moveTo>
                <a:lnTo>
                  <a:pt x="0" y="408906"/>
                </a:lnTo>
                <a:lnTo>
                  <a:pt x="0" y="0"/>
                </a:lnTo>
                <a:lnTo>
                  <a:pt x="0" y="40890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Rectangle 716"/>
          <p:cNvSpPr/>
          <p:nvPr/>
        </p:nvSpPr>
        <p:spPr>
          <a:xfrm>
            <a:off x="2952575" y="50928"/>
            <a:ext cx="2546680" cy="543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800" b="0" i="0" spc="0" baseline="0" dirty="0">
                <a:latin typeface="Arial"/>
              </a:rPr>
              <a:t>Nasze atuty</a:t>
            </a:r>
          </a:p>
        </p:txBody>
      </p:sp>
      <p:sp>
        <p:nvSpPr>
          <p:cNvPr id="717" name="Rectangle 717"/>
          <p:cNvSpPr/>
          <p:nvPr/>
        </p:nvSpPr>
        <p:spPr>
          <a:xfrm>
            <a:off x="963094" y="842317"/>
            <a:ext cx="6186087" cy="624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00" b="0" i="0" spc="0" baseline="0" dirty="0">
                <a:latin typeface="Arial"/>
              </a:rPr>
              <a:t>-</a:t>
            </a:r>
            <a:r>
              <a:rPr lang="en-US" sz="2100" b="0" i="0" spc="0" baseline="0" dirty="0">
                <a:latin typeface="Arial"/>
              </a:rPr>
              <a:t>Współpraca z liderami rynku pracy: LKW </a:t>
            </a:r>
            <a:r>
              <a:rPr lang="en-US" sz="2100" b="0" i="0" spc="-77" baseline="0" dirty="0">
                <a:latin typeface="Arial"/>
              </a:rPr>
              <a:t>W</a:t>
            </a:r>
            <a:r>
              <a:rPr lang="en-US" sz="2100" b="0" i="0" spc="0" baseline="0" dirty="0">
                <a:latin typeface="Arial"/>
              </a:rPr>
              <a:t>A</a:t>
            </a:r>
            <a:r>
              <a:rPr lang="en-US" sz="2100" b="0" i="0" spc="-155" baseline="0" dirty="0">
                <a:latin typeface="Arial"/>
              </a:rPr>
              <a:t>L</a:t>
            </a:r>
            <a:r>
              <a:rPr lang="en-US" sz="2100" b="0" i="0" spc="0" baseline="0" dirty="0">
                <a:latin typeface="Arial"/>
              </a:rPr>
              <a:t>TER, </a:t>
            </a:r>
          </a:p>
          <a:p>
            <a:pPr marL="894442">
              <a:lnSpc>
                <a:spcPts val="2550"/>
              </a:lnSpc>
            </a:pPr>
            <a:r>
              <a:rPr lang="en-US" sz="2100" b="0" i="0" spc="0" baseline="0" dirty="0">
                <a:latin typeface="Arial"/>
              </a:rPr>
              <a:t>Schenke</a:t>
            </a:r>
            <a:r>
              <a:rPr lang="en-US" sz="2100" b="0" i="0" spc="-115" baseline="0" dirty="0">
                <a:latin typeface="Arial"/>
              </a:rPr>
              <a:t>r</a:t>
            </a:r>
            <a:r>
              <a:rPr lang="en-US" sz="2100" b="0" i="0" spc="0" baseline="0" dirty="0">
                <a:latin typeface="Arial"/>
              </a:rPr>
              <a:t>, Norman, LP</a:t>
            </a:r>
            <a:r>
              <a:rPr lang="en-US" sz="2100" b="0" i="0" spc="-268" baseline="0" dirty="0">
                <a:latin typeface="Arial"/>
              </a:rPr>
              <a:t>P</a:t>
            </a:r>
            <a:r>
              <a:rPr lang="en-US" sz="2100" b="0" i="0" spc="0" baseline="0" dirty="0">
                <a:latin typeface="Arial"/>
              </a:rPr>
              <a:t>, CCC, C&amp;A,</a:t>
            </a:r>
          </a:p>
        </p:txBody>
      </p:sp>
      <p:sp>
        <p:nvSpPr>
          <p:cNvPr id="718" name="Rectangle 718"/>
          <p:cNvSpPr/>
          <p:nvPr/>
        </p:nvSpPr>
        <p:spPr>
          <a:xfrm>
            <a:off x="2336828" y="1490017"/>
            <a:ext cx="3363353" cy="3001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0" b="0" i="0" spc="0" baseline="0" dirty="0">
                <a:latin typeface="Arial"/>
              </a:rPr>
              <a:t>Superpharm wieloma innymi</a:t>
            </a:r>
          </a:p>
        </p:txBody>
      </p:sp>
      <p:sp>
        <p:nvSpPr>
          <p:cNvPr id="719" name="Rectangle 719"/>
          <p:cNvSpPr/>
          <p:nvPr/>
        </p:nvSpPr>
        <p:spPr>
          <a:xfrm>
            <a:off x="1892567" y="1813867"/>
            <a:ext cx="4251731" cy="624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0" b="0" i="0" spc="0" baseline="0" dirty="0">
                <a:latin typeface="Arial"/>
              </a:rPr>
              <a:t>-Współpraca z uczelniami wyższymi</a:t>
            </a:r>
          </a:p>
          <a:p>
            <a:pPr marL="771841">
              <a:lnSpc>
                <a:spcPts val="2550"/>
              </a:lnSpc>
            </a:pPr>
            <a:r>
              <a:rPr lang="en-US" sz="2100" b="0" i="0" spc="0" baseline="0" dirty="0">
                <a:latin typeface="Arial"/>
              </a:rPr>
              <a:t>-</a:t>
            </a:r>
            <a:r>
              <a:rPr lang="en-US" sz="2100" b="0" i="0" spc="-16" baseline="0" dirty="0">
                <a:latin typeface="Arial"/>
              </a:rPr>
              <a:t>W</a:t>
            </a:r>
            <a:r>
              <a:rPr lang="en-US" sz="2100" b="0" i="0" spc="0" baseline="0" dirty="0">
                <a:latin typeface="Arial"/>
              </a:rPr>
              <a:t>ycieczki tematyczne</a:t>
            </a:r>
          </a:p>
        </p:txBody>
      </p:sp>
      <p:sp>
        <p:nvSpPr>
          <p:cNvPr id="720" name="Rectangle 720"/>
          <p:cNvSpPr/>
          <p:nvPr/>
        </p:nvSpPr>
        <p:spPr>
          <a:xfrm>
            <a:off x="1025010" y="2461567"/>
            <a:ext cx="6062253" cy="624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0" b="0" i="0" spc="0" baseline="0" dirty="0">
                <a:latin typeface="Arial"/>
              </a:rPr>
              <a:t>-Przyjazna atmosfera, muzyka na przerwach, noce </a:t>
            </a:r>
          </a:p>
          <a:p>
            <a:pPr marL="837604">
              <a:lnSpc>
                <a:spcPts val="2550"/>
              </a:lnSpc>
            </a:pPr>
            <a:r>
              <a:rPr lang="en-US" sz="2100" b="0" i="0" spc="0" baseline="0" dirty="0">
                <a:latin typeface="Arial"/>
              </a:rPr>
              <a:t>filmowe i wiele , wiele innych atrakcji</a:t>
            </a:r>
          </a:p>
        </p:txBody>
      </p:sp>
      <p:sp>
        <p:nvSpPr>
          <p:cNvPr id="721" name="Rectangle 721"/>
          <p:cNvSpPr/>
          <p:nvPr/>
        </p:nvSpPr>
        <p:spPr>
          <a:xfrm>
            <a:off x="854937" y="3109267"/>
            <a:ext cx="6402400" cy="624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0" b="0" i="0" spc="0" baseline="0" dirty="0">
                <a:latin typeface="Arial"/>
              </a:rPr>
              <a:t>-Wizyty studyjne: Port Lotniczy w Pyrzowicach oraz w </a:t>
            </a:r>
          </a:p>
          <a:p>
            <a:pPr marL="1155938">
              <a:lnSpc>
                <a:spcPts val="2550"/>
              </a:lnSpc>
            </a:pPr>
            <a:r>
              <a:rPr lang="en-US" sz="2100" b="0" i="0" spc="0" baseline="0" dirty="0">
                <a:latin typeface="Arial"/>
              </a:rPr>
              <a:t>Krakowie, Centrum Dystrybucyjne</a:t>
            </a:r>
          </a:p>
        </p:txBody>
      </p:sp>
      <p:sp>
        <p:nvSpPr>
          <p:cNvPr id="722" name="Rectangle 722"/>
          <p:cNvSpPr/>
          <p:nvPr/>
        </p:nvSpPr>
        <p:spPr>
          <a:xfrm>
            <a:off x="921286" y="3756967"/>
            <a:ext cx="6269701" cy="1271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00" b="0" i="0" spc="0" baseline="0" dirty="0">
                <a:latin typeface="Arial"/>
              </a:rPr>
              <a:t>Lidla w Gliwicach, Centrum Magazynowe, Seiferta w </a:t>
            </a:r>
          </a:p>
          <a:p>
            <a:pPr marL="1267476">
              <a:lnSpc>
                <a:spcPts val="2549"/>
              </a:lnSpc>
            </a:pPr>
            <a:r>
              <a:rPr lang="en-US" sz="2100" b="0" i="0" spc="0" baseline="0" dirty="0">
                <a:latin typeface="Arial"/>
              </a:rPr>
              <a:t>Bielsko-Białej, Fabryka Firan w</a:t>
            </a:r>
          </a:p>
          <a:p>
            <a:pPr marL="148456">
              <a:lnSpc>
                <a:spcPts val="2550"/>
              </a:lnSpc>
            </a:pPr>
            <a:r>
              <a:rPr lang="en-US" sz="2100" b="0" i="0" spc="0" baseline="0" dirty="0">
                <a:latin typeface="Arial"/>
              </a:rPr>
              <a:t>Częstochowie , Centrum Dystrybucji Rossmana w </a:t>
            </a:r>
          </a:p>
          <a:p>
            <a:pPr marL="2290129">
              <a:lnSpc>
                <a:spcPts val="2550"/>
              </a:lnSpc>
            </a:pPr>
            <a:r>
              <a:rPr lang="en-US" sz="2100" b="0" i="0" spc="0" baseline="0" dirty="0">
                <a:latin typeface="Arial"/>
              </a:rPr>
              <a:t>Pyskowicach.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Freeform 723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 flipV="1">
            <a:off x="311699" y="445025"/>
            <a:ext cx="8520599" cy="572699"/>
          </a:xfrm>
          <a:custGeom>
            <a:avLst/>
            <a:gdLst/>
            <a:ahLst/>
            <a:cxnLst/>
            <a:rect l="0" t="0" r="0" b="0"/>
            <a:pathLst>
              <a:path w="8520599" h="572699">
                <a:moveTo>
                  <a:pt x="0" y="572699"/>
                </a:moveTo>
                <a:lnTo>
                  <a:pt x="8520599" y="5726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 flipV="1">
            <a:off x="84324" y="0"/>
            <a:ext cx="9059399" cy="4568999"/>
          </a:xfrm>
          <a:custGeom>
            <a:avLst/>
            <a:gdLst/>
            <a:ahLst/>
            <a:cxnLst/>
            <a:rect l="0" t="0" r="0" b="0"/>
            <a:pathLst>
              <a:path w="9059399" h="4568999">
                <a:moveTo>
                  <a:pt x="0" y="4568999"/>
                </a:moveTo>
                <a:lnTo>
                  <a:pt x="9059399" y="4568999"/>
                </a:lnTo>
                <a:lnTo>
                  <a:pt x="9059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6" name="Picture 7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pic>
        <p:nvPicPr>
          <p:cNvPr id="727" name="Picture 7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728" name="Freeform 728"/>
          <p:cNvSpPr/>
          <p:nvPr/>
        </p:nvSpPr>
        <p:spPr>
          <a:xfrm flipV="1">
            <a:off x="642949" y="70275"/>
            <a:ext cx="7883999" cy="3372899"/>
          </a:xfrm>
          <a:custGeom>
            <a:avLst/>
            <a:gdLst/>
            <a:ahLst/>
            <a:cxnLst/>
            <a:rect l="0" t="0" r="0" b="0"/>
            <a:pathLst>
              <a:path w="7883999" h="3372899">
                <a:moveTo>
                  <a:pt x="0" y="3372899"/>
                </a:moveTo>
                <a:lnTo>
                  <a:pt x="7883999" y="3372899"/>
                </a:lnTo>
                <a:lnTo>
                  <a:pt x="788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 flipV="1">
            <a:off x="2906831" y="156001"/>
            <a:ext cx="3356236" cy="441959"/>
          </a:xfrm>
          <a:custGeom>
            <a:avLst/>
            <a:gdLst/>
            <a:ahLst/>
            <a:cxnLst/>
            <a:rect l="0" t="0" r="0" b="0"/>
            <a:pathLst>
              <a:path w="4474982" h="589279">
                <a:moveTo>
                  <a:pt x="0" y="589279"/>
                </a:moveTo>
                <a:lnTo>
                  <a:pt x="4474982" y="589279"/>
                </a:lnTo>
                <a:lnTo>
                  <a:pt x="4474982" y="0"/>
                </a:lnTo>
                <a:lnTo>
                  <a:pt x="0" y="0"/>
                </a:lnTo>
                <a:lnTo>
                  <a:pt x="0" y="5892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 flipV="1">
            <a:off x="2906831" y="176246"/>
            <a:ext cx="3356236" cy="423394"/>
          </a:xfrm>
          <a:custGeom>
            <a:avLst/>
            <a:gdLst/>
            <a:ahLst/>
            <a:cxnLst/>
            <a:rect l="0" t="0" r="0" b="0"/>
            <a:pathLst>
              <a:path w="4474982" h="564526">
                <a:moveTo>
                  <a:pt x="0" y="564526"/>
                </a:moveTo>
                <a:lnTo>
                  <a:pt x="4474982" y="564526"/>
                </a:lnTo>
                <a:lnTo>
                  <a:pt x="4474982" y="0"/>
                </a:lnTo>
                <a:lnTo>
                  <a:pt x="0" y="0"/>
                </a:lnTo>
                <a:lnTo>
                  <a:pt x="0" y="5645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 flipV="1">
            <a:off x="6263068" y="176246"/>
            <a:ext cx="0" cy="423394"/>
          </a:xfrm>
          <a:custGeom>
            <a:avLst/>
            <a:gdLst/>
            <a:ahLst/>
            <a:cxnLst/>
            <a:rect l="0" t="0" r="0" b="0"/>
            <a:pathLst>
              <a:path h="564526">
                <a:moveTo>
                  <a:pt x="0" y="564526"/>
                </a:moveTo>
                <a:lnTo>
                  <a:pt x="0" y="564526"/>
                </a:lnTo>
                <a:lnTo>
                  <a:pt x="0" y="0"/>
                </a:lnTo>
                <a:lnTo>
                  <a:pt x="0" y="5645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flipV="1">
            <a:off x="3326271" y="870376"/>
            <a:ext cx="2517357" cy="441959"/>
          </a:xfrm>
          <a:custGeom>
            <a:avLst/>
            <a:gdLst/>
            <a:ahLst/>
            <a:cxnLst/>
            <a:rect l="0" t="0" r="0" b="0"/>
            <a:pathLst>
              <a:path w="3356476" h="589279">
                <a:moveTo>
                  <a:pt x="0" y="589279"/>
                </a:moveTo>
                <a:lnTo>
                  <a:pt x="3356476" y="589279"/>
                </a:lnTo>
                <a:lnTo>
                  <a:pt x="3356476" y="0"/>
                </a:lnTo>
                <a:lnTo>
                  <a:pt x="0" y="0"/>
                </a:lnTo>
                <a:lnTo>
                  <a:pt x="0" y="5892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 flipV="1">
            <a:off x="3326271" y="890621"/>
            <a:ext cx="2517357" cy="423394"/>
          </a:xfrm>
          <a:custGeom>
            <a:avLst/>
            <a:gdLst/>
            <a:ahLst/>
            <a:cxnLst/>
            <a:rect l="0" t="0" r="0" b="0"/>
            <a:pathLst>
              <a:path w="3356476" h="564526">
                <a:moveTo>
                  <a:pt x="0" y="564526"/>
                </a:moveTo>
                <a:lnTo>
                  <a:pt x="3356476" y="564526"/>
                </a:lnTo>
                <a:lnTo>
                  <a:pt x="3356476" y="0"/>
                </a:lnTo>
                <a:lnTo>
                  <a:pt x="0" y="0"/>
                </a:lnTo>
                <a:lnTo>
                  <a:pt x="0" y="5645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 flipV="1">
            <a:off x="5843629" y="890621"/>
            <a:ext cx="0" cy="423394"/>
          </a:xfrm>
          <a:custGeom>
            <a:avLst/>
            <a:gdLst/>
            <a:ahLst/>
            <a:cxnLst/>
            <a:rect l="0" t="0" r="0" b="0"/>
            <a:pathLst>
              <a:path h="564526">
                <a:moveTo>
                  <a:pt x="0" y="564526"/>
                </a:moveTo>
                <a:lnTo>
                  <a:pt x="0" y="564526"/>
                </a:lnTo>
                <a:lnTo>
                  <a:pt x="0" y="0"/>
                </a:lnTo>
                <a:lnTo>
                  <a:pt x="0" y="5645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flipV="1">
            <a:off x="4584950" y="1600826"/>
            <a:ext cx="0" cy="335772"/>
          </a:xfrm>
          <a:custGeom>
            <a:avLst/>
            <a:gdLst/>
            <a:ahLst/>
            <a:cxnLst/>
            <a:rect l="0" t="0" r="0" b="0"/>
            <a:pathLst>
              <a:path h="447697">
                <a:moveTo>
                  <a:pt x="0" y="447697"/>
                </a:moveTo>
                <a:lnTo>
                  <a:pt x="0" y="447697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 flipV="1">
            <a:off x="1330666" y="2194351"/>
            <a:ext cx="6508567" cy="350520"/>
          </a:xfrm>
          <a:custGeom>
            <a:avLst/>
            <a:gdLst/>
            <a:ahLst/>
            <a:cxnLst/>
            <a:rect l="0" t="0" r="0" b="0"/>
            <a:pathLst>
              <a:path w="8678090" h="467360">
                <a:moveTo>
                  <a:pt x="0" y="467360"/>
                </a:moveTo>
                <a:lnTo>
                  <a:pt x="8678090" y="467360"/>
                </a:lnTo>
                <a:lnTo>
                  <a:pt x="8678090" y="0"/>
                </a:lnTo>
                <a:lnTo>
                  <a:pt x="0" y="0"/>
                </a:lnTo>
                <a:lnTo>
                  <a:pt x="0" y="467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 flipV="1">
            <a:off x="1330666" y="2210426"/>
            <a:ext cx="6508567" cy="335772"/>
          </a:xfrm>
          <a:custGeom>
            <a:avLst/>
            <a:gdLst/>
            <a:ahLst/>
            <a:cxnLst/>
            <a:rect l="0" t="0" r="0" b="0"/>
            <a:pathLst>
              <a:path w="8678090" h="447697">
                <a:moveTo>
                  <a:pt x="0" y="447697"/>
                </a:moveTo>
                <a:lnTo>
                  <a:pt x="8678090" y="447697"/>
                </a:lnTo>
                <a:lnTo>
                  <a:pt x="8678090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 flipV="1">
            <a:off x="7839234" y="2210426"/>
            <a:ext cx="81126" cy="335772"/>
          </a:xfrm>
          <a:custGeom>
            <a:avLst/>
            <a:gdLst/>
            <a:ahLst/>
            <a:cxnLst/>
            <a:rect l="0" t="0" r="0" b="0"/>
            <a:pathLst>
              <a:path w="108169" h="447697">
                <a:moveTo>
                  <a:pt x="0" y="447697"/>
                </a:moveTo>
                <a:lnTo>
                  <a:pt x="108169" y="447697"/>
                </a:lnTo>
                <a:lnTo>
                  <a:pt x="108169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 flipV="1">
            <a:off x="2077355" y="2594401"/>
            <a:ext cx="5015189" cy="350519"/>
          </a:xfrm>
          <a:custGeom>
            <a:avLst/>
            <a:gdLst/>
            <a:ahLst/>
            <a:cxnLst/>
            <a:rect l="0" t="0" r="0" b="0"/>
            <a:pathLst>
              <a:path w="6686919" h="467359">
                <a:moveTo>
                  <a:pt x="0" y="467359"/>
                </a:moveTo>
                <a:lnTo>
                  <a:pt x="6686919" y="467359"/>
                </a:lnTo>
                <a:lnTo>
                  <a:pt x="6686919" y="0"/>
                </a:lnTo>
                <a:lnTo>
                  <a:pt x="0" y="0"/>
                </a:lnTo>
                <a:lnTo>
                  <a:pt x="0" y="46735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 flipV="1">
            <a:off x="2077355" y="2610476"/>
            <a:ext cx="5015189" cy="335772"/>
          </a:xfrm>
          <a:custGeom>
            <a:avLst/>
            <a:gdLst/>
            <a:ahLst/>
            <a:cxnLst/>
            <a:rect l="0" t="0" r="0" b="0"/>
            <a:pathLst>
              <a:path w="6686919" h="447697">
                <a:moveTo>
                  <a:pt x="0" y="447697"/>
                </a:moveTo>
                <a:lnTo>
                  <a:pt x="6686919" y="447697"/>
                </a:lnTo>
                <a:lnTo>
                  <a:pt x="6686919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 flipV="1">
            <a:off x="7092544" y="2610476"/>
            <a:ext cx="0" cy="335772"/>
          </a:xfrm>
          <a:custGeom>
            <a:avLst/>
            <a:gdLst/>
            <a:ahLst/>
            <a:cxnLst/>
            <a:rect l="0" t="0" r="0" b="0"/>
            <a:pathLst>
              <a:path h="447697">
                <a:moveTo>
                  <a:pt x="0" y="447697"/>
                </a:moveTo>
                <a:lnTo>
                  <a:pt x="0" y="447697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 flipV="1">
            <a:off x="860584" y="3204001"/>
            <a:ext cx="7448730" cy="350519"/>
          </a:xfrm>
          <a:custGeom>
            <a:avLst/>
            <a:gdLst/>
            <a:ahLst/>
            <a:cxnLst/>
            <a:rect l="0" t="0" r="0" b="0"/>
            <a:pathLst>
              <a:path w="9931641" h="467359">
                <a:moveTo>
                  <a:pt x="0" y="467359"/>
                </a:moveTo>
                <a:lnTo>
                  <a:pt x="9931641" y="467359"/>
                </a:lnTo>
                <a:lnTo>
                  <a:pt x="9931641" y="0"/>
                </a:lnTo>
                <a:lnTo>
                  <a:pt x="0" y="0"/>
                </a:lnTo>
                <a:lnTo>
                  <a:pt x="0" y="46735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 flipV="1">
            <a:off x="786183" y="3226766"/>
            <a:ext cx="7448730" cy="335772"/>
          </a:xfrm>
          <a:custGeom>
            <a:avLst/>
            <a:gdLst/>
            <a:ahLst/>
            <a:cxnLst/>
            <a:rect l="0" t="0" r="0" b="0"/>
            <a:pathLst>
              <a:path w="9931641" h="447697">
                <a:moveTo>
                  <a:pt x="0" y="447697"/>
                </a:moveTo>
                <a:lnTo>
                  <a:pt x="9931641" y="447697"/>
                </a:lnTo>
                <a:lnTo>
                  <a:pt x="9931641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 flipV="1">
            <a:off x="8309315" y="3220076"/>
            <a:ext cx="81126" cy="335772"/>
          </a:xfrm>
          <a:custGeom>
            <a:avLst/>
            <a:gdLst/>
            <a:ahLst/>
            <a:cxnLst/>
            <a:rect l="0" t="0" r="0" b="0"/>
            <a:pathLst>
              <a:path w="108169" h="447697">
                <a:moveTo>
                  <a:pt x="0" y="447697"/>
                </a:moveTo>
                <a:lnTo>
                  <a:pt x="108169" y="447697"/>
                </a:lnTo>
                <a:lnTo>
                  <a:pt x="108169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flipV="1">
            <a:off x="2751253" y="3604051"/>
            <a:ext cx="3667393" cy="350519"/>
          </a:xfrm>
          <a:custGeom>
            <a:avLst/>
            <a:gdLst/>
            <a:ahLst/>
            <a:cxnLst/>
            <a:rect l="0" t="0" r="0" b="0"/>
            <a:pathLst>
              <a:path w="4889858" h="467359">
                <a:moveTo>
                  <a:pt x="0" y="467359"/>
                </a:moveTo>
                <a:lnTo>
                  <a:pt x="4889858" y="467359"/>
                </a:lnTo>
                <a:lnTo>
                  <a:pt x="4889858" y="0"/>
                </a:lnTo>
                <a:lnTo>
                  <a:pt x="0" y="0"/>
                </a:lnTo>
                <a:lnTo>
                  <a:pt x="0" y="46735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 flipV="1">
            <a:off x="2751253" y="3620126"/>
            <a:ext cx="3667393" cy="335772"/>
          </a:xfrm>
          <a:custGeom>
            <a:avLst/>
            <a:gdLst/>
            <a:ahLst/>
            <a:cxnLst/>
            <a:rect l="0" t="0" r="0" b="0"/>
            <a:pathLst>
              <a:path w="4889858" h="447697">
                <a:moveTo>
                  <a:pt x="0" y="447697"/>
                </a:moveTo>
                <a:lnTo>
                  <a:pt x="4889858" y="447697"/>
                </a:lnTo>
                <a:lnTo>
                  <a:pt x="4889858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 flipV="1">
            <a:off x="6418646" y="3620126"/>
            <a:ext cx="0" cy="335772"/>
          </a:xfrm>
          <a:custGeom>
            <a:avLst/>
            <a:gdLst/>
            <a:ahLst/>
            <a:cxnLst/>
            <a:rect l="0" t="0" r="0" b="0"/>
            <a:pathLst>
              <a:path h="447697">
                <a:moveTo>
                  <a:pt x="0" y="447697"/>
                </a:moveTo>
                <a:lnTo>
                  <a:pt x="0" y="447697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flipV="1">
            <a:off x="1712278" y="4213651"/>
            <a:ext cx="5745344" cy="350519"/>
          </a:xfrm>
          <a:custGeom>
            <a:avLst/>
            <a:gdLst/>
            <a:ahLst/>
            <a:cxnLst/>
            <a:rect l="0" t="0" r="0" b="0"/>
            <a:pathLst>
              <a:path w="7660459" h="467359">
                <a:moveTo>
                  <a:pt x="0" y="467359"/>
                </a:moveTo>
                <a:lnTo>
                  <a:pt x="7660459" y="467359"/>
                </a:lnTo>
                <a:lnTo>
                  <a:pt x="7660459" y="0"/>
                </a:lnTo>
                <a:lnTo>
                  <a:pt x="0" y="0"/>
                </a:lnTo>
                <a:lnTo>
                  <a:pt x="0" y="46735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flipV="1">
            <a:off x="1712278" y="4229726"/>
            <a:ext cx="5745344" cy="335772"/>
          </a:xfrm>
          <a:custGeom>
            <a:avLst/>
            <a:gdLst/>
            <a:ahLst/>
            <a:cxnLst/>
            <a:rect l="0" t="0" r="0" b="0"/>
            <a:pathLst>
              <a:path w="7660459" h="447697">
                <a:moveTo>
                  <a:pt x="0" y="447697"/>
                </a:moveTo>
                <a:lnTo>
                  <a:pt x="7660459" y="447697"/>
                </a:lnTo>
                <a:lnTo>
                  <a:pt x="7660459" y="0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flipV="1">
            <a:off x="7457622" y="4229726"/>
            <a:ext cx="0" cy="335772"/>
          </a:xfrm>
          <a:custGeom>
            <a:avLst/>
            <a:gdLst/>
            <a:ahLst/>
            <a:cxnLst/>
            <a:rect l="0" t="0" r="0" b="0"/>
            <a:pathLst>
              <a:path h="447697">
                <a:moveTo>
                  <a:pt x="0" y="447697"/>
                </a:moveTo>
                <a:lnTo>
                  <a:pt x="0" y="447697"/>
                </a:lnTo>
                <a:lnTo>
                  <a:pt x="0" y="0"/>
                </a:lnTo>
                <a:lnTo>
                  <a:pt x="0" y="4476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1" name="Picture 75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74" y="4813926"/>
            <a:ext cx="50800" cy="329574"/>
          </a:xfrm>
          <a:prstGeom prst="rect">
            <a:avLst/>
          </a:prstGeom>
          <a:noFill/>
          <a:extLst/>
        </p:spPr>
      </p:pic>
      <p:sp>
        <p:nvSpPr>
          <p:cNvPr id="752" name="Rectangle 752"/>
          <p:cNvSpPr/>
          <p:nvPr/>
        </p:nvSpPr>
        <p:spPr>
          <a:xfrm>
            <a:off x="3224863" y="235871"/>
            <a:ext cx="2777032" cy="343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Arial"/>
              </a:rPr>
              <a:t>Ranking Perspektyw</a:t>
            </a:r>
          </a:p>
        </p:txBody>
      </p:sp>
      <p:sp>
        <p:nvSpPr>
          <p:cNvPr id="753" name="Rectangle 753"/>
          <p:cNvSpPr/>
          <p:nvPr/>
        </p:nvSpPr>
        <p:spPr>
          <a:xfrm>
            <a:off x="3572079" y="854996"/>
            <a:ext cx="2082698" cy="343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Arial"/>
              </a:rPr>
              <a:t>Srebrna Szkoła</a:t>
            </a:r>
          </a:p>
        </p:txBody>
      </p:sp>
      <p:sp>
        <p:nvSpPr>
          <p:cNvPr id="754" name="Rectangle 754"/>
          <p:cNvSpPr/>
          <p:nvPr/>
        </p:nvSpPr>
        <p:spPr>
          <a:xfrm>
            <a:off x="403900" y="1985088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800" b="0" i="0" spc="0" baseline="0" dirty="0">
              <a:latin typeface="Arial"/>
            </a:endParaRPr>
          </a:p>
        </p:txBody>
      </p:sp>
      <p:sp>
        <p:nvSpPr>
          <p:cNvPr id="755" name="Rectangle 755"/>
          <p:cNvSpPr/>
          <p:nvPr/>
        </p:nvSpPr>
        <p:spPr>
          <a:xfrm>
            <a:off x="233064" y="2813763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800" b="0" i="0" spc="0" baseline="0" dirty="0">
              <a:latin typeface="Arial"/>
            </a:endParaRPr>
          </a:p>
        </p:txBody>
      </p:sp>
      <p:sp>
        <p:nvSpPr>
          <p:cNvPr id="756" name="Rectangle 756"/>
          <p:cNvSpPr/>
          <p:nvPr/>
        </p:nvSpPr>
        <p:spPr>
          <a:xfrm>
            <a:off x="2365083" y="3328113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800" b="0" i="0" spc="0" baseline="0" dirty="0">
              <a:latin typeface="Arial"/>
            </a:endParaRPr>
          </a:p>
        </p:txBody>
      </p:sp>
      <p:sp>
        <p:nvSpPr>
          <p:cNvPr id="757" name="Rectangle 757"/>
          <p:cNvSpPr/>
          <p:nvPr/>
        </p:nvSpPr>
        <p:spPr>
          <a:xfrm>
            <a:off x="2906831" y="172353"/>
            <a:ext cx="65" cy="446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900" b="0" i="0" spc="0" baseline="0" dirty="0">
              <a:latin typeface="Arial"/>
            </a:endParaRPr>
          </a:p>
        </p:txBody>
      </p:sp>
      <p:sp>
        <p:nvSpPr>
          <p:cNvPr id="758" name="Rectangle 758"/>
          <p:cNvSpPr/>
          <p:nvPr/>
        </p:nvSpPr>
        <p:spPr>
          <a:xfrm>
            <a:off x="3326271" y="886728"/>
            <a:ext cx="65" cy="446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900" b="0" i="0" spc="0" baseline="0" dirty="0">
              <a:latin typeface="Arial"/>
            </a:endParaRPr>
          </a:p>
        </p:txBody>
      </p:sp>
      <p:sp>
        <p:nvSpPr>
          <p:cNvPr id="759" name="Rectangle 759"/>
          <p:cNvSpPr/>
          <p:nvPr/>
        </p:nvSpPr>
        <p:spPr>
          <a:xfrm>
            <a:off x="1330666" y="2207320"/>
            <a:ext cx="6589479" cy="728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00" b="0" i="0" spc="0" baseline="0" dirty="0">
                <a:latin typeface="Arial"/>
              </a:rPr>
              <a:t>W Rankingu Perspektyw z 2020 roku na najlepsze </a:t>
            </a:r>
          </a:p>
          <a:p>
            <a:pPr marL="746688">
              <a:lnSpc>
                <a:spcPts val="3150"/>
              </a:lnSpc>
            </a:pPr>
            <a:r>
              <a:rPr lang="en-US" sz="2300" b="0" i="0" spc="-252" baseline="0" dirty="0">
                <a:latin typeface="Arial"/>
              </a:rPr>
              <a:t>T</a:t>
            </a:r>
            <a:r>
              <a:rPr lang="en-US" sz="2300" b="0" i="0" spc="0" baseline="0" dirty="0">
                <a:latin typeface="Arial"/>
              </a:rPr>
              <a:t>echnika w Polsce nasza szkoła zajęła</a:t>
            </a:r>
          </a:p>
        </p:txBody>
      </p:sp>
      <p:sp>
        <p:nvSpPr>
          <p:cNvPr id="760" name="Rectangle 760"/>
          <p:cNvSpPr/>
          <p:nvPr/>
        </p:nvSpPr>
        <p:spPr>
          <a:xfrm>
            <a:off x="848506" y="3229541"/>
            <a:ext cx="7529641" cy="7288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00" b="0" i="0" spc="0" baseline="0" dirty="0">
                <a:latin typeface="Arial"/>
              </a:rPr>
              <a:t>36 miejsce w województwie Śląskim. W </a:t>
            </a:r>
            <a:r>
              <a:rPr lang="en-US" sz="2300" b="0" i="0" spc="0" baseline="0" dirty="0" err="1" smtClean="0">
                <a:latin typeface="Arial"/>
              </a:rPr>
              <a:t>rankingu</a:t>
            </a:r>
            <a:r>
              <a:rPr lang="en-US" sz="2300" b="0" i="0" spc="0" baseline="0" dirty="0" smtClean="0">
                <a:latin typeface="Arial"/>
              </a:rPr>
              <a:t> </a:t>
            </a:r>
            <a:r>
              <a:rPr lang="en-US" sz="2300" b="0" i="0" spc="0" baseline="0" dirty="0">
                <a:latin typeface="Arial"/>
              </a:rPr>
              <a:t>Liceów i </a:t>
            </a:r>
          </a:p>
          <a:p>
            <a:pPr marL="1890668">
              <a:lnSpc>
                <a:spcPts val="3150"/>
              </a:lnSpc>
            </a:pPr>
            <a:r>
              <a:rPr lang="en-US" sz="2300" b="0" i="0" spc="-252" baseline="0" dirty="0">
                <a:latin typeface="Arial"/>
              </a:rPr>
              <a:t>T</a:t>
            </a:r>
            <a:r>
              <a:rPr lang="en-US" sz="2300" b="0" i="0" spc="0" baseline="0" dirty="0">
                <a:latin typeface="Arial"/>
              </a:rPr>
              <a:t>echników PERSPEKTYWY</a:t>
            </a:r>
          </a:p>
        </p:txBody>
      </p:sp>
      <p:sp>
        <p:nvSpPr>
          <p:cNvPr id="761" name="Rectangle 761"/>
          <p:cNvSpPr/>
          <p:nvPr/>
        </p:nvSpPr>
        <p:spPr>
          <a:xfrm>
            <a:off x="1712278" y="4226620"/>
            <a:ext cx="5743561" cy="3287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00" b="0" i="0" spc="0" baseline="0" dirty="0">
                <a:latin typeface="Arial"/>
              </a:rPr>
              <a:t>2020 otrzymała tytuł „Srebrnej Szkoły 2020”.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Freeform 762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 flipV="1">
            <a:off x="311699" y="445025"/>
            <a:ext cx="8520599" cy="572699"/>
          </a:xfrm>
          <a:custGeom>
            <a:avLst/>
            <a:gdLst/>
            <a:ahLst/>
            <a:cxnLst/>
            <a:rect l="0" t="0" r="0" b="0"/>
            <a:pathLst>
              <a:path w="8520599" h="572699">
                <a:moveTo>
                  <a:pt x="0" y="572699"/>
                </a:moveTo>
                <a:lnTo>
                  <a:pt x="8520599" y="5726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 flipV="1">
            <a:off x="311699" y="1152475"/>
            <a:ext cx="8520599" cy="3416399"/>
          </a:xfrm>
          <a:custGeom>
            <a:avLst/>
            <a:gdLst/>
            <a:ahLst/>
            <a:cxnLst/>
            <a:rect l="0" t="0" r="0" b="0"/>
            <a:pathLst>
              <a:path w="8520599" h="3416399">
                <a:moveTo>
                  <a:pt x="0" y="3416399"/>
                </a:moveTo>
                <a:lnTo>
                  <a:pt x="8520599" y="3416399"/>
                </a:lnTo>
                <a:lnTo>
                  <a:pt x="8520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 flipV="1">
            <a:off x="138792" y="0"/>
            <a:ext cx="8866416" cy="5143501"/>
          </a:xfrm>
          <a:custGeom>
            <a:avLst/>
            <a:gdLst/>
            <a:ahLst/>
            <a:cxnLst/>
            <a:rect l="0" t="0" r="0" b="0"/>
            <a:pathLst>
              <a:path w="8866416" h="5143501">
                <a:moveTo>
                  <a:pt x="0" y="5143501"/>
                </a:moveTo>
                <a:lnTo>
                  <a:pt x="8866416" y="5143501"/>
                </a:lnTo>
                <a:lnTo>
                  <a:pt x="886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6" name="Picture 76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92" y="0"/>
            <a:ext cx="8866416" cy="5143501"/>
          </a:xfrm>
          <a:prstGeom prst="rect">
            <a:avLst/>
          </a:prstGeom>
          <a:noFill/>
          <a:extLst/>
        </p:spPr>
      </p:pic>
      <p:pic>
        <p:nvPicPr>
          <p:cNvPr id="767" name="Picture 7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724" y="141876"/>
            <a:ext cx="6669275" cy="1810099"/>
          </a:xfrm>
          <a:prstGeom prst="rect">
            <a:avLst/>
          </a:prstGeom>
          <a:noFill/>
          <a:extLst/>
        </p:spPr>
      </p:pic>
      <p:sp>
        <p:nvSpPr>
          <p:cNvPr id="768" name="Freeform 768"/>
          <p:cNvSpPr/>
          <p:nvPr/>
        </p:nvSpPr>
        <p:spPr>
          <a:xfrm flipV="1">
            <a:off x="2573149" y="240301"/>
            <a:ext cx="4161338" cy="670559"/>
          </a:xfrm>
          <a:custGeom>
            <a:avLst/>
            <a:gdLst/>
            <a:ahLst/>
            <a:cxnLst/>
            <a:rect l="0" t="0" r="0" b="0"/>
            <a:pathLst>
              <a:path w="5548451" h="894079">
                <a:moveTo>
                  <a:pt x="0" y="894079"/>
                </a:moveTo>
                <a:lnTo>
                  <a:pt x="5548451" y="894079"/>
                </a:lnTo>
                <a:lnTo>
                  <a:pt x="5548451" y="0"/>
                </a:lnTo>
                <a:lnTo>
                  <a:pt x="0" y="0"/>
                </a:lnTo>
                <a:lnTo>
                  <a:pt x="0" y="8940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 flipV="1">
            <a:off x="2573149" y="270972"/>
            <a:ext cx="4161338" cy="642451"/>
          </a:xfrm>
          <a:custGeom>
            <a:avLst/>
            <a:gdLst/>
            <a:ahLst/>
            <a:cxnLst/>
            <a:rect l="0" t="0" r="0" b="0"/>
            <a:pathLst>
              <a:path w="5548451" h="856602">
                <a:moveTo>
                  <a:pt x="0" y="856602"/>
                </a:moveTo>
                <a:lnTo>
                  <a:pt x="5548451" y="856602"/>
                </a:lnTo>
                <a:lnTo>
                  <a:pt x="5548451" y="0"/>
                </a:lnTo>
                <a:lnTo>
                  <a:pt x="0" y="0"/>
                </a:lnTo>
                <a:lnTo>
                  <a:pt x="0" y="8566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 flipV="1">
            <a:off x="6734488" y="270972"/>
            <a:ext cx="0" cy="642451"/>
          </a:xfrm>
          <a:custGeom>
            <a:avLst/>
            <a:gdLst/>
            <a:ahLst/>
            <a:cxnLst/>
            <a:rect l="0" t="0" r="0" b="0"/>
            <a:pathLst>
              <a:path h="856602">
                <a:moveTo>
                  <a:pt x="0" y="856602"/>
                </a:moveTo>
                <a:lnTo>
                  <a:pt x="0" y="856602"/>
                </a:lnTo>
                <a:lnTo>
                  <a:pt x="0" y="0"/>
                </a:lnTo>
                <a:lnTo>
                  <a:pt x="0" y="8566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 flipV="1">
            <a:off x="645924" y="1017725"/>
            <a:ext cx="7990499" cy="3619799"/>
          </a:xfrm>
          <a:custGeom>
            <a:avLst/>
            <a:gdLst/>
            <a:ahLst/>
            <a:cxnLst/>
            <a:rect l="0" t="0" r="0" b="0"/>
            <a:pathLst>
              <a:path w="7990499" h="3619799">
                <a:moveTo>
                  <a:pt x="0" y="3619799"/>
                </a:moveTo>
                <a:lnTo>
                  <a:pt x="7990499" y="3619799"/>
                </a:lnTo>
                <a:lnTo>
                  <a:pt x="79904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 flipV="1">
            <a:off x="3332529" y="1103451"/>
            <a:ext cx="2617291" cy="548639"/>
          </a:xfrm>
          <a:custGeom>
            <a:avLst/>
            <a:gdLst/>
            <a:ahLst/>
            <a:cxnLst/>
            <a:rect l="0" t="0" r="0" b="0"/>
            <a:pathLst>
              <a:path w="3489722" h="731519">
                <a:moveTo>
                  <a:pt x="0" y="731519"/>
                </a:moveTo>
                <a:lnTo>
                  <a:pt x="3489722" y="731519"/>
                </a:lnTo>
                <a:lnTo>
                  <a:pt x="3489722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 flipV="1">
            <a:off x="3332529" y="1128472"/>
            <a:ext cx="2617291" cy="525735"/>
          </a:xfrm>
          <a:custGeom>
            <a:avLst/>
            <a:gdLst/>
            <a:ahLst/>
            <a:cxnLst/>
            <a:rect l="0" t="0" r="0" b="0"/>
            <a:pathLst>
              <a:path w="3489722" h="700980">
                <a:moveTo>
                  <a:pt x="0" y="700980"/>
                </a:moveTo>
                <a:lnTo>
                  <a:pt x="3489722" y="700980"/>
                </a:lnTo>
                <a:lnTo>
                  <a:pt x="3489722" y="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 flipV="1">
            <a:off x="5949821" y="1128472"/>
            <a:ext cx="0" cy="525735"/>
          </a:xfrm>
          <a:custGeom>
            <a:avLst/>
            <a:gdLst/>
            <a:ahLst/>
            <a:cxnLst/>
            <a:rect l="0" t="0" r="0" b="0"/>
            <a:pathLst>
              <a:path h="700980">
                <a:moveTo>
                  <a:pt x="0" y="700980"/>
                </a:moveTo>
                <a:lnTo>
                  <a:pt x="0" y="70098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 flipV="1">
            <a:off x="1236396" y="1655901"/>
            <a:ext cx="6809556" cy="548640"/>
          </a:xfrm>
          <a:custGeom>
            <a:avLst/>
            <a:gdLst/>
            <a:ahLst/>
            <a:cxnLst/>
            <a:rect l="0" t="0" r="0" b="0"/>
            <a:pathLst>
              <a:path w="9079409" h="731520">
                <a:moveTo>
                  <a:pt x="0" y="731520"/>
                </a:moveTo>
                <a:lnTo>
                  <a:pt x="9079409" y="731520"/>
                </a:lnTo>
                <a:lnTo>
                  <a:pt x="9079409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flipV="1">
            <a:off x="1236396" y="1680922"/>
            <a:ext cx="6809556" cy="525735"/>
          </a:xfrm>
          <a:custGeom>
            <a:avLst/>
            <a:gdLst/>
            <a:ahLst/>
            <a:cxnLst/>
            <a:rect l="0" t="0" r="0" b="0"/>
            <a:pathLst>
              <a:path w="9079409" h="700980">
                <a:moveTo>
                  <a:pt x="0" y="700980"/>
                </a:moveTo>
                <a:lnTo>
                  <a:pt x="9079409" y="700980"/>
                </a:lnTo>
                <a:lnTo>
                  <a:pt x="9079409" y="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 flipV="1">
            <a:off x="8045953" y="1680922"/>
            <a:ext cx="0" cy="525735"/>
          </a:xfrm>
          <a:custGeom>
            <a:avLst/>
            <a:gdLst/>
            <a:ahLst/>
            <a:cxnLst/>
            <a:rect l="0" t="0" r="0" b="0"/>
            <a:pathLst>
              <a:path h="700980">
                <a:moveTo>
                  <a:pt x="0" y="700980"/>
                </a:moveTo>
                <a:lnTo>
                  <a:pt x="0" y="70098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 flipV="1">
            <a:off x="1490334" y="2208351"/>
            <a:ext cx="6301680" cy="548640"/>
          </a:xfrm>
          <a:custGeom>
            <a:avLst/>
            <a:gdLst/>
            <a:ahLst/>
            <a:cxnLst/>
            <a:rect l="0" t="0" r="0" b="0"/>
            <a:pathLst>
              <a:path w="8402241" h="731520">
                <a:moveTo>
                  <a:pt x="0" y="731520"/>
                </a:moveTo>
                <a:lnTo>
                  <a:pt x="8402241" y="731520"/>
                </a:lnTo>
                <a:lnTo>
                  <a:pt x="8402241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 flipV="1">
            <a:off x="1490334" y="2233372"/>
            <a:ext cx="6301680" cy="525735"/>
          </a:xfrm>
          <a:custGeom>
            <a:avLst/>
            <a:gdLst/>
            <a:ahLst/>
            <a:cxnLst/>
            <a:rect l="0" t="0" r="0" b="0"/>
            <a:pathLst>
              <a:path w="8402241" h="700980">
                <a:moveTo>
                  <a:pt x="0" y="700980"/>
                </a:moveTo>
                <a:lnTo>
                  <a:pt x="8402241" y="700980"/>
                </a:lnTo>
                <a:lnTo>
                  <a:pt x="8402241" y="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 flipV="1">
            <a:off x="7792015" y="2233372"/>
            <a:ext cx="0" cy="525735"/>
          </a:xfrm>
          <a:custGeom>
            <a:avLst/>
            <a:gdLst/>
            <a:ahLst/>
            <a:cxnLst/>
            <a:rect l="0" t="0" r="0" b="0"/>
            <a:pathLst>
              <a:path h="700980">
                <a:moveTo>
                  <a:pt x="0" y="700980"/>
                </a:moveTo>
                <a:lnTo>
                  <a:pt x="0" y="70098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 flipV="1">
            <a:off x="4641175" y="2785822"/>
            <a:ext cx="0" cy="525735"/>
          </a:xfrm>
          <a:custGeom>
            <a:avLst/>
            <a:gdLst/>
            <a:ahLst/>
            <a:cxnLst/>
            <a:rect l="0" t="0" r="0" b="0"/>
            <a:pathLst>
              <a:path h="700980">
                <a:moveTo>
                  <a:pt x="0" y="700980"/>
                </a:moveTo>
                <a:lnTo>
                  <a:pt x="0" y="700980"/>
                </a:lnTo>
                <a:lnTo>
                  <a:pt x="0" y="0"/>
                </a:lnTo>
                <a:lnTo>
                  <a:pt x="0" y="7009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Rectangle 782"/>
          <p:cNvSpPr/>
          <p:nvPr/>
        </p:nvSpPr>
        <p:spPr>
          <a:xfrm>
            <a:off x="397425" y="546539"/>
            <a:ext cx="6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800" b="0" i="0" spc="0" baseline="0" dirty="0">
              <a:latin typeface="Arial"/>
            </a:endParaRPr>
          </a:p>
        </p:txBody>
      </p:sp>
      <p:sp>
        <p:nvSpPr>
          <p:cNvPr id="783" name="Rectangle 783"/>
          <p:cNvSpPr/>
          <p:nvPr/>
        </p:nvSpPr>
        <p:spPr>
          <a:xfrm>
            <a:off x="2573149" y="265111"/>
            <a:ext cx="4158589" cy="6289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0" b="0" i="0" spc="0" baseline="0" dirty="0">
                <a:latin typeface="Arial"/>
              </a:rPr>
              <a:t>Dołącz do nas !!!</a:t>
            </a:r>
          </a:p>
        </p:txBody>
      </p:sp>
      <p:sp>
        <p:nvSpPr>
          <p:cNvPr id="784" name="Rectangle 784"/>
          <p:cNvSpPr/>
          <p:nvPr/>
        </p:nvSpPr>
        <p:spPr>
          <a:xfrm>
            <a:off x="1236396" y="1123750"/>
            <a:ext cx="6806793" cy="1619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96132"/>
            <a:r>
              <a:rPr lang="en-US" sz="3600" b="0" i="0" spc="0" baseline="0" dirty="0">
                <a:latin typeface="Arial"/>
              </a:rPr>
              <a:t>Zespół Szkół</a:t>
            </a:r>
          </a:p>
          <a:p>
            <a:pPr marL="0">
              <a:lnSpc>
                <a:spcPts val="4350"/>
              </a:lnSpc>
            </a:pPr>
            <a:r>
              <a:rPr lang="en-US" sz="3600" b="0" i="0" spc="0" baseline="0" dirty="0">
                <a:latin typeface="Arial"/>
              </a:rPr>
              <a:t>Administracyjno-Ekonomicznych i</a:t>
            </a:r>
          </a:p>
          <a:p>
            <a:pPr marL="253937">
              <a:lnSpc>
                <a:spcPts val="4350"/>
              </a:lnSpc>
            </a:pPr>
            <a:r>
              <a:rPr lang="en-US" sz="3600" b="0" i="0" spc="0" baseline="0" dirty="0">
                <a:latin typeface="Arial"/>
              </a:rPr>
              <a:t>Ogólnokształcących w Bytomiu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207</Words>
  <Application>Microsoft Office PowerPoint</Application>
  <PresentationFormat>Pokaz na ekranie (16:9)</PresentationFormat>
  <Paragraphs>40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SONIA</cp:lastModifiedBy>
  <cp:revision>3</cp:revision>
  <dcterms:modified xsi:type="dcterms:W3CDTF">2021-04-13T16:02:35Z</dcterms:modified>
</cp:coreProperties>
</file>