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691813" cy="7561263"/>
  <p:notesSz cx="10691813" cy="7561263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684" y="7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42" Type="http://schemas.openxmlformats.org/officeDocument/2006/relationships/image" Target="../media/image55.png"/><Relationship Id="rId47" Type="http://schemas.openxmlformats.org/officeDocument/2006/relationships/image" Target="../media/image60.png"/><Relationship Id="rId50" Type="http://schemas.openxmlformats.org/officeDocument/2006/relationships/image" Target="../media/image63.png"/><Relationship Id="rId55" Type="http://schemas.openxmlformats.org/officeDocument/2006/relationships/image" Target="../media/image68.png"/><Relationship Id="rId63" Type="http://schemas.openxmlformats.org/officeDocument/2006/relationships/image" Target="../media/image76.png"/><Relationship Id="rId68" Type="http://schemas.openxmlformats.org/officeDocument/2006/relationships/image" Target="../media/image81.png"/><Relationship Id="rId76" Type="http://schemas.openxmlformats.org/officeDocument/2006/relationships/image" Target="../media/image89.png"/><Relationship Id="rId7" Type="http://schemas.openxmlformats.org/officeDocument/2006/relationships/image" Target="../media/image20.png"/><Relationship Id="rId71" Type="http://schemas.openxmlformats.org/officeDocument/2006/relationships/image" Target="../media/image84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9" Type="http://schemas.openxmlformats.org/officeDocument/2006/relationships/image" Target="../media/image42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45" Type="http://schemas.openxmlformats.org/officeDocument/2006/relationships/image" Target="../media/image58.png"/><Relationship Id="rId53" Type="http://schemas.openxmlformats.org/officeDocument/2006/relationships/image" Target="../media/image66.png"/><Relationship Id="rId58" Type="http://schemas.openxmlformats.org/officeDocument/2006/relationships/image" Target="../media/image71.png"/><Relationship Id="rId66" Type="http://schemas.openxmlformats.org/officeDocument/2006/relationships/image" Target="../media/image79.png"/><Relationship Id="rId74" Type="http://schemas.openxmlformats.org/officeDocument/2006/relationships/image" Target="../media/image8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49" Type="http://schemas.openxmlformats.org/officeDocument/2006/relationships/image" Target="../media/image62.png"/><Relationship Id="rId57" Type="http://schemas.openxmlformats.org/officeDocument/2006/relationships/image" Target="../media/image70.png"/><Relationship Id="rId61" Type="http://schemas.openxmlformats.org/officeDocument/2006/relationships/image" Target="../media/image74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4" Type="http://schemas.openxmlformats.org/officeDocument/2006/relationships/image" Target="../media/image57.png"/><Relationship Id="rId52" Type="http://schemas.openxmlformats.org/officeDocument/2006/relationships/image" Target="../media/image65.png"/><Relationship Id="rId60" Type="http://schemas.openxmlformats.org/officeDocument/2006/relationships/image" Target="../media/image73.png"/><Relationship Id="rId65" Type="http://schemas.openxmlformats.org/officeDocument/2006/relationships/image" Target="../media/image78.png"/><Relationship Id="rId73" Type="http://schemas.openxmlformats.org/officeDocument/2006/relationships/image" Target="../media/image86.png"/><Relationship Id="rId78" Type="http://schemas.openxmlformats.org/officeDocument/2006/relationships/image" Target="../media/image91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image" Target="../media/image61.png"/><Relationship Id="rId56" Type="http://schemas.openxmlformats.org/officeDocument/2006/relationships/image" Target="../media/image69.png"/><Relationship Id="rId64" Type="http://schemas.openxmlformats.org/officeDocument/2006/relationships/image" Target="../media/image77.png"/><Relationship Id="rId69" Type="http://schemas.openxmlformats.org/officeDocument/2006/relationships/image" Target="../media/image82.png"/><Relationship Id="rId77" Type="http://schemas.openxmlformats.org/officeDocument/2006/relationships/image" Target="../media/image90.png"/><Relationship Id="rId8" Type="http://schemas.openxmlformats.org/officeDocument/2006/relationships/image" Target="../media/image21.png"/><Relationship Id="rId51" Type="http://schemas.openxmlformats.org/officeDocument/2006/relationships/image" Target="../media/image64.png"/><Relationship Id="rId72" Type="http://schemas.openxmlformats.org/officeDocument/2006/relationships/image" Target="../media/image85.png"/><Relationship Id="rId3" Type="http://schemas.openxmlformats.org/officeDocument/2006/relationships/image" Target="../media/image16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59" Type="http://schemas.openxmlformats.org/officeDocument/2006/relationships/image" Target="../media/image72.png"/><Relationship Id="rId67" Type="http://schemas.openxmlformats.org/officeDocument/2006/relationships/image" Target="../media/image80.png"/><Relationship Id="rId20" Type="http://schemas.openxmlformats.org/officeDocument/2006/relationships/image" Target="../media/image33.png"/><Relationship Id="rId41" Type="http://schemas.openxmlformats.org/officeDocument/2006/relationships/image" Target="../media/image54.png"/><Relationship Id="rId54" Type="http://schemas.openxmlformats.org/officeDocument/2006/relationships/image" Target="../media/image67.png"/><Relationship Id="rId62" Type="http://schemas.openxmlformats.org/officeDocument/2006/relationships/image" Target="../media/image75.png"/><Relationship Id="rId70" Type="http://schemas.openxmlformats.org/officeDocument/2006/relationships/image" Target="../media/image83.png"/><Relationship Id="rId75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26" Type="http://schemas.openxmlformats.org/officeDocument/2006/relationships/image" Target="../media/image116.png"/><Relationship Id="rId39" Type="http://schemas.openxmlformats.org/officeDocument/2006/relationships/image" Target="../media/image129.png"/><Relationship Id="rId21" Type="http://schemas.openxmlformats.org/officeDocument/2006/relationships/image" Target="../media/image111.png"/><Relationship Id="rId34" Type="http://schemas.openxmlformats.org/officeDocument/2006/relationships/image" Target="../media/image124.png"/><Relationship Id="rId42" Type="http://schemas.openxmlformats.org/officeDocument/2006/relationships/image" Target="../media/image132.png"/><Relationship Id="rId47" Type="http://schemas.openxmlformats.org/officeDocument/2006/relationships/image" Target="../media/image137.png"/><Relationship Id="rId50" Type="http://schemas.openxmlformats.org/officeDocument/2006/relationships/image" Target="../media/image140.png"/><Relationship Id="rId55" Type="http://schemas.openxmlformats.org/officeDocument/2006/relationships/image" Target="../media/image145.png"/><Relationship Id="rId63" Type="http://schemas.openxmlformats.org/officeDocument/2006/relationships/image" Target="../media/image153.png"/><Relationship Id="rId68" Type="http://schemas.openxmlformats.org/officeDocument/2006/relationships/image" Target="../media/image158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6" Type="http://schemas.openxmlformats.org/officeDocument/2006/relationships/image" Target="../media/image106.png"/><Relationship Id="rId29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24" Type="http://schemas.openxmlformats.org/officeDocument/2006/relationships/image" Target="../media/image114.png"/><Relationship Id="rId32" Type="http://schemas.openxmlformats.org/officeDocument/2006/relationships/image" Target="../media/image122.png"/><Relationship Id="rId37" Type="http://schemas.openxmlformats.org/officeDocument/2006/relationships/image" Target="../media/image127.png"/><Relationship Id="rId40" Type="http://schemas.openxmlformats.org/officeDocument/2006/relationships/image" Target="../media/image130.png"/><Relationship Id="rId45" Type="http://schemas.openxmlformats.org/officeDocument/2006/relationships/image" Target="../media/image135.png"/><Relationship Id="rId53" Type="http://schemas.openxmlformats.org/officeDocument/2006/relationships/image" Target="../media/image143.png"/><Relationship Id="rId58" Type="http://schemas.openxmlformats.org/officeDocument/2006/relationships/image" Target="../media/image148.png"/><Relationship Id="rId66" Type="http://schemas.openxmlformats.org/officeDocument/2006/relationships/image" Target="../media/image156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28" Type="http://schemas.openxmlformats.org/officeDocument/2006/relationships/image" Target="../media/image118.png"/><Relationship Id="rId36" Type="http://schemas.openxmlformats.org/officeDocument/2006/relationships/image" Target="../media/image126.png"/><Relationship Id="rId49" Type="http://schemas.openxmlformats.org/officeDocument/2006/relationships/image" Target="../media/image139.png"/><Relationship Id="rId57" Type="http://schemas.openxmlformats.org/officeDocument/2006/relationships/image" Target="../media/image147.png"/><Relationship Id="rId61" Type="http://schemas.openxmlformats.org/officeDocument/2006/relationships/image" Target="../media/image151.png"/><Relationship Id="rId10" Type="http://schemas.openxmlformats.org/officeDocument/2006/relationships/image" Target="../media/image100.png"/><Relationship Id="rId19" Type="http://schemas.openxmlformats.org/officeDocument/2006/relationships/image" Target="../media/image109.png"/><Relationship Id="rId31" Type="http://schemas.openxmlformats.org/officeDocument/2006/relationships/image" Target="../media/image121.png"/><Relationship Id="rId44" Type="http://schemas.openxmlformats.org/officeDocument/2006/relationships/image" Target="../media/image134.png"/><Relationship Id="rId52" Type="http://schemas.openxmlformats.org/officeDocument/2006/relationships/image" Target="../media/image142.png"/><Relationship Id="rId60" Type="http://schemas.openxmlformats.org/officeDocument/2006/relationships/image" Target="../media/image150.png"/><Relationship Id="rId65" Type="http://schemas.openxmlformats.org/officeDocument/2006/relationships/image" Target="../media/image155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Relationship Id="rId27" Type="http://schemas.openxmlformats.org/officeDocument/2006/relationships/image" Target="../media/image117.png"/><Relationship Id="rId30" Type="http://schemas.openxmlformats.org/officeDocument/2006/relationships/image" Target="../media/image120.png"/><Relationship Id="rId35" Type="http://schemas.openxmlformats.org/officeDocument/2006/relationships/image" Target="../media/image125.png"/><Relationship Id="rId43" Type="http://schemas.openxmlformats.org/officeDocument/2006/relationships/image" Target="../media/image133.png"/><Relationship Id="rId48" Type="http://schemas.openxmlformats.org/officeDocument/2006/relationships/image" Target="../media/image138.png"/><Relationship Id="rId56" Type="http://schemas.openxmlformats.org/officeDocument/2006/relationships/image" Target="../media/image146.png"/><Relationship Id="rId64" Type="http://schemas.openxmlformats.org/officeDocument/2006/relationships/image" Target="../media/image154.png"/><Relationship Id="rId69" Type="http://schemas.openxmlformats.org/officeDocument/2006/relationships/image" Target="../media/image159.png"/><Relationship Id="rId8" Type="http://schemas.openxmlformats.org/officeDocument/2006/relationships/image" Target="../media/image98.png"/><Relationship Id="rId51" Type="http://schemas.openxmlformats.org/officeDocument/2006/relationships/image" Target="../media/image141.png"/><Relationship Id="rId3" Type="http://schemas.openxmlformats.org/officeDocument/2006/relationships/image" Target="../media/image93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5" Type="http://schemas.openxmlformats.org/officeDocument/2006/relationships/image" Target="../media/image115.png"/><Relationship Id="rId33" Type="http://schemas.openxmlformats.org/officeDocument/2006/relationships/image" Target="../media/image123.png"/><Relationship Id="rId38" Type="http://schemas.openxmlformats.org/officeDocument/2006/relationships/image" Target="../media/image128.png"/><Relationship Id="rId46" Type="http://schemas.openxmlformats.org/officeDocument/2006/relationships/image" Target="../media/image136.png"/><Relationship Id="rId59" Type="http://schemas.openxmlformats.org/officeDocument/2006/relationships/image" Target="../media/image149.png"/><Relationship Id="rId67" Type="http://schemas.openxmlformats.org/officeDocument/2006/relationships/image" Target="../media/image157.png"/><Relationship Id="rId20" Type="http://schemas.openxmlformats.org/officeDocument/2006/relationships/image" Target="../media/image110.png"/><Relationship Id="rId41" Type="http://schemas.openxmlformats.org/officeDocument/2006/relationships/image" Target="../media/image131.png"/><Relationship Id="rId54" Type="http://schemas.openxmlformats.org/officeDocument/2006/relationships/image" Target="../media/image144.png"/><Relationship Id="rId62" Type="http://schemas.openxmlformats.org/officeDocument/2006/relationships/image" Target="../media/image15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1.png"/><Relationship Id="rId18" Type="http://schemas.openxmlformats.org/officeDocument/2006/relationships/image" Target="../media/image176.png"/><Relationship Id="rId26" Type="http://schemas.openxmlformats.org/officeDocument/2006/relationships/image" Target="../media/image184.png"/><Relationship Id="rId39" Type="http://schemas.openxmlformats.org/officeDocument/2006/relationships/image" Target="../media/image197.png"/><Relationship Id="rId21" Type="http://schemas.openxmlformats.org/officeDocument/2006/relationships/image" Target="../media/image179.png"/><Relationship Id="rId34" Type="http://schemas.openxmlformats.org/officeDocument/2006/relationships/image" Target="../media/image192.png"/><Relationship Id="rId42" Type="http://schemas.openxmlformats.org/officeDocument/2006/relationships/image" Target="../media/image200.png"/><Relationship Id="rId47" Type="http://schemas.openxmlformats.org/officeDocument/2006/relationships/image" Target="../media/image205.png"/><Relationship Id="rId50" Type="http://schemas.openxmlformats.org/officeDocument/2006/relationships/image" Target="../media/image208.png"/><Relationship Id="rId55" Type="http://schemas.openxmlformats.org/officeDocument/2006/relationships/image" Target="../media/image213.png"/><Relationship Id="rId63" Type="http://schemas.openxmlformats.org/officeDocument/2006/relationships/image" Target="../media/image221.png"/><Relationship Id="rId68" Type="http://schemas.openxmlformats.org/officeDocument/2006/relationships/image" Target="../media/image226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6" Type="http://schemas.openxmlformats.org/officeDocument/2006/relationships/image" Target="../media/image174.png"/><Relationship Id="rId29" Type="http://schemas.openxmlformats.org/officeDocument/2006/relationships/image" Target="../media/image1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24" Type="http://schemas.openxmlformats.org/officeDocument/2006/relationships/image" Target="../media/image182.png"/><Relationship Id="rId32" Type="http://schemas.openxmlformats.org/officeDocument/2006/relationships/image" Target="../media/image190.png"/><Relationship Id="rId37" Type="http://schemas.openxmlformats.org/officeDocument/2006/relationships/image" Target="../media/image195.png"/><Relationship Id="rId40" Type="http://schemas.openxmlformats.org/officeDocument/2006/relationships/image" Target="../media/image198.png"/><Relationship Id="rId45" Type="http://schemas.openxmlformats.org/officeDocument/2006/relationships/image" Target="../media/image203.png"/><Relationship Id="rId53" Type="http://schemas.openxmlformats.org/officeDocument/2006/relationships/image" Target="../media/image211.png"/><Relationship Id="rId58" Type="http://schemas.openxmlformats.org/officeDocument/2006/relationships/image" Target="../media/image216.png"/><Relationship Id="rId66" Type="http://schemas.openxmlformats.org/officeDocument/2006/relationships/image" Target="../media/image224.png"/><Relationship Id="rId5" Type="http://schemas.openxmlformats.org/officeDocument/2006/relationships/image" Target="../media/image163.png"/><Relationship Id="rId15" Type="http://schemas.openxmlformats.org/officeDocument/2006/relationships/image" Target="../media/image173.png"/><Relationship Id="rId23" Type="http://schemas.openxmlformats.org/officeDocument/2006/relationships/image" Target="../media/image181.png"/><Relationship Id="rId28" Type="http://schemas.openxmlformats.org/officeDocument/2006/relationships/image" Target="../media/image186.png"/><Relationship Id="rId36" Type="http://schemas.openxmlformats.org/officeDocument/2006/relationships/image" Target="../media/image194.png"/><Relationship Id="rId49" Type="http://schemas.openxmlformats.org/officeDocument/2006/relationships/image" Target="../media/image207.png"/><Relationship Id="rId57" Type="http://schemas.openxmlformats.org/officeDocument/2006/relationships/image" Target="../media/image215.png"/><Relationship Id="rId61" Type="http://schemas.openxmlformats.org/officeDocument/2006/relationships/image" Target="../media/image219.png"/><Relationship Id="rId10" Type="http://schemas.openxmlformats.org/officeDocument/2006/relationships/image" Target="../media/image168.png"/><Relationship Id="rId19" Type="http://schemas.openxmlformats.org/officeDocument/2006/relationships/image" Target="../media/image177.png"/><Relationship Id="rId31" Type="http://schemas.openxmlformats.org/officeDocument/2006/relationships/image" Target="../media/image189.png"/><Relationship Id="rId44" Type="http://schemas.openxmlformats.org/officeDocument/2006/relationships/image" Target="../media/image202.png"/><Relationship Id="rId52" Type="http://schemas.openxmlformats.org/officeDocument/2006/relationships/image" Target="../media/image210.png"/><Relationship Id="rId60" Type="http://schemas.openxmlformats.org/officeDocument/2006/relationships/image" Target="../media/image218.png"/><Relationship Id="rId65" Type="http://schemas.openxmlformats.org/officeDocument/2006/relationships/image" Target="../media/image223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Relationship Id="rId22" Type="http://schemas.openxmlformats.org/officeDocument/2006/relationships/image" Target="../media/image180.png"/><Relationship Id="rId27" Type="http://schemas.openxmlformats.org/officeDocument/2006/relationships/image" Target="../media/image185.png"/><Relationship Id="rId30" Type="http://schemas.openxmlformats.org/officeDocument/2006/relationships/image" Target="../media/image188.png"/><Relationship Id="rId35" Type="http://schemas.openxmlformats.org/officeDocument/2006/relationships/image" Target="../media/image193.png"/><Relationship Id="rId43" Type="http://schemas.openxmlformats.org/officeDocument/2006/relationships/image" Target="../media/image201.png"/><Relationship Id="rId48" Type="http://schemas.openxmlformats.org/officeDocument/2006/relationships/image" Target="../media/image206.png"/><Relationship Id="rId56" Type="http://schemas.openxmlformats.org/officeDocument/2006/relationships/image" Target="../media/image214.png"/><Relationship Id="rId64" Type="http://schemas.openxmlformats.org/officeDocument/2006/relationships/image" Target="../media/image222.png"/><Relationship Id="rId69" Type="http://schemas.openxmlformats.org/officeDocument/2006/relationships/image" Target="../media/image227.png"/><Relationship Id="rId8" Type="http://schemas.openxmlformats.org/officeDocument/2006/relationships/image" Target="../media/image166.png"/><Relationship Id="rId51" Type="http://schemas.openxmlformats.org/officeDocument/2006/relationships/image" Target="../media/image209.png"/><Relationship Id="rId3" Type="http://schemas.openxmlformats.org/officeDocument/2006/relationships/image" Target="../media/image161.png"/><Relationship Id="rId12" Type="http://schemas.openxmlformats.org/officeDocument/2006/relationships/image" Target="../media/image170.png"/><Relationship Id="rId17" Type="http://schemas.openxmlformats.org/officeDocument/2006/relationships/image" Target="../media/image175.png"/><Relationship Id="rId25" Type="http://schemas.openxmlformats.org/officeDocument/2006/relationships/image" Target="../media/image183.png"/><Relationship Id="rId33" Type="http://schemas.openxmlformats.org/officeDocument/2006/relationships/image" Target="../media/image191.png"/><Relationship Id="rId38" Type="http://schemas.openxmlformats.org/officeDocument/2006/relationships/image" Target="../media/image196.png"/><Relationship Id="rId46" Type="http://schemas.openxmlformats.org/officeDocument/2006/relationships/image" Target="../media/image204.png"/><Relationship Id="rId59" Type="http://schemas.openxmlformats.org/officeDocument/2006/relationships/image" Target="../media/image217.png"/><Relationship Id="rId67" Type="http://schemas.openxmlformats.org/officeDocument/2006/relationships/image" Target="../media/image225.png"/><Relationship Id="rId20" Type="http://schemas.openxmlformats.org/officeDocument/2006/relationships/image" Target="../media/image178.png"/><Relationship Id="rId41" Type="http://schemas.openxmlformats.org/officeDocument/2006/relationships/image" Target="../media/image199.png"/><Relationship Id="rId54" Type="http://schemas.openxmlformats.org/officeDocument/2006/relationships/image" Target="../media/image212.png"/><Relationship Id="rId62" Type="http://schemas.openxmlformats.org/officeDocument/2006/relationships/image" Target="../media/image220.png"/><Relationship Id="rId70" Type="http://schemas.openxmlformats.org/officeDocument/2006/relationships/image" Target="../media/image2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40.png"/><Relationship Id="rId18" Type="http://schemas.openxmlformats.org/officeDocument/2006/relationships/image" Target="../media/image245.png"/><Relationship Id="rId26" Type="http://schemas.openxmlformats.org/officeDocument/2006/relationships/image" Target="../media/image253.png"/><Relationship Id="rId3" Type="http://schemas.openxmlformats.org/officeDocument/2006/relationships/image" Target="../media/image230.png"/><Relationship Id="rId21" Type="http://schemas.openxmlformats.org/officeDocument/2006/relationships/image" Target="../media/image248.png"/><Relationship Id="rId7" Type="http://schemas.openxmlformats.org/officeDocument/2006/relationships/image" Target="../media/image234.png"/><Relationship Id="rId12" Type="http://schemas.openxmlformats.org/officeDocument/2006/relationships/image" Target="../media/image239.png"/><Relationship Id="rId17" Type="http://schemas.openxmlformats.org/officeDocument/2006/relationships/image" Target="../media/image244.png"/><Relationship Id="rId25" Type="http://schemas.openxmlformats.org/officeDocument/2006/relationships/image" Target="../media/image252.png"/><Relationship Id="rId2" Type="http://schemas.openxmlformats.org/officeDocument/2006/relationships/image" Target="../media/image229.png"/><Relationship Id="rId16" Type="http://schemas.openxmlformats.org/officeDocument/2006/relationships/image" Target="../media/image243.png"/><Relationship Id="rId20" Type="http://schemas.openxmlformats.org/officeDocument/2006/relationships/image" Target="../media/image2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24" Type="http://schemas.openxmlformats.org/officeDocument/2006/relationships/image" Target="../media/image251.png"/><Relationship Id="rId5" Type="http://schemas.openxmlformats.org/officeDocument/2006/relationships/image" Target="../media/image232.png"/><Relationship Id="rId15" Type="http://schemas.openxmlformats.org/officeDocument/2006/relationships/image" Target="../media/image242.png"/><Relationship Id="rId23" Type="http://schemas.openxmlformats.org/officeDocument/2006/relationships/image" Target="../media/image250.png"/><Relationship Id="rId28" Type="http://schemas.openxmlformats.org/officeDocument/2006/relationships/image" Target="../media/image255.png"/><Relationship Id="rId10" Type="http://schemas.openxmlformats.org/officeDocument/2006/relationships/image" Target="../media/image237.png"/><Relationship Id="rId19" Type="http://schemas.openxmlformats.org/officeDocument/2006/relationships/image" Target="../media/image246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Relationship Id="rId14" Type="http://schemas.openxmlformats.org/officeDocument/2006/relationships/image" Target="../media/image241.png"/><Relationship Id="rId22" Type="http://schemas.openxmlformats.org/officeDocument/2006/relationships/image" Target="../media/image249.png"/><Relationship Id="rId27" Type="http://schemas.openxmlformats.org/officeDocument/2006/relationships/image" Target="../media/image2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image" Target="../media/image257.png"/><Relationship Id="rId7" Type="http://schemas.openxmlformats.org/officeDocument/2006/relationships/image" Target="../media/image261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0.png"/><Relationship Id="rId5" Type="http://schemas.openxmlformats.org/officeDocument/2006/relationships/image" Target="../media/image259.png"/><Relationship Id="rId4" Type="http://schemas.openxmlformats.org/officeDocument/2006/relationships/image" Target="../media/image2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 rot="5400000" flipV="1">
            <a:off x="2333244" y="-1562100"/>
            <a:ext cx="6025896" cy="10692384"/>
          </a:xfrm>
          <a:custGeom>
            <a:avLst/>
            <a:gdLst/>
            <a:ahLst/>
            <a:cxnLst/>
            <a:rect l="0" t="0" r="0" b="0"/>
            <a:pathLst>
              <a:path w="8034528" h="14256512">
                <a:moveTo>
                  <a:pt x="0" y="14256512"/>
                </a:moveTo>
                <a:lnTo>
                  <a:pt x="8034528" y="14256512"/>
                </a:lnTo>
                <a:lnTo>
                  <a:pt x="8034528" y="0"/>
                </a:lnTo>
                <a:lnTo>
                  <a:pt x="0" y="0"/>
                </a:lnTo>
                <a:close/>
              </a:path>
            </a:pathLst>
          </a:custGeom>
          <a:solidFill>
            <a:srgbClr val="E7E6E6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373380" y="388620"/>
            <a:ext cx="2243327" cy="3011424"/>
          </a:xfrm>
          <a:prstGeom prst="rect">
            <a:avLst/>
          </a:prstGeom>
          <a:noFill/>
          <a:extLst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369315" y="474726"/>
            <a:ext cx="1435608" cy="2031492"/>
          </a:xfrm>
          <a:prstGeom prst="rect">
            <a:avLst/>
          </a:prstGeom>
          <a:noFill/>
          <a:extLst/>
        </p:spPr>
      </p:pic>
      <p:pic>
        <p:nvPicPr>
          <p:cNvPr id="103" name="Picture 10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7849362" y="1094993"/>
            <a:ext cx="3165348" cy="2520696"/>
          </a:xfrm>
          <a:prstGeom prst="rect">
            <a:avLst/>
          </a:prstGeom>
          <a:noFill/>
          <a:extLst/>
        </p:spPr>
      </p:pic>
      <p:pic>
        <p:nvPicPr>
          <p:cNvPr id="104" name="Picture 10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8782050" y="1843278"/>
            <a:ext cx="1475232" cy="1473708"/>
          </a:xfrm>
          <a:prstGeom prst="rect">
            <a:avLst/>
          </a:prstGeom>
          <a:noFill/>
          <a:extLst/>
        </p:spPr>
      </p:pic>
      <p:pic>
        <p:nvPicPr>
          <p:cNvPr id="105" name="Picture 10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301753" y="4570478"/>
            <a:ext cx="1917192" cy="2542032"/>
          </a:xfrm>
          <a:prstGeom prst="rect">
            <a:avLst/>
          </a:prstGeom>
          <a:noFill/>
          <a:extLst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373125" y="5381245"/>
            <a:ext cx="1155191" cy="1155191"/>
          </a:xfrm>
          <a:prstGeom prst="rect">
            <a:avLst/>
          </a:prstGeom>
          <a:noFill/>
          <a:extLst/>
        </p:spPr>
      </p:pic>
      <p:sp>
        <p:nvSpPr>
          <p:cNvPr id="107" name="Freeform 107"/>
          <p:cNvSpPr/>
          <p:nvPr/>
        </p:nvSpPr>
        <p:spPr>
          <a:xfrm rot="5400000" flipV="1">
            <a:off x="2331578" y="435246"/>
            <a:ext cx="6019227" cy="6690455"/>
          </a:xfrm>
          <a:custGeom>
            <a:avLst/>
            <a:gdLst/>
            <a:ahLst/>
            <a:cxnLst/>
            <a:rect l="0" t="0" r="0" b="0"/>
            <a:pathLst>
              <a:path w="8025637" h="8920607">
                <a:moveTo>
                  <a:pt x="0" y="4012820"/>
                </a:moveTo>
                <a:lnTo>
                  <a:pt x="0" y="4907788"/>
                </a:lnTo>
                <a:lnTo>
                  <a:pt x="4017898" y="8920607"/>
                </a:lnTo>
                <a:lnTo>
                  <a:pt x="8025637" y="4915917"/>
                </a:lnTo>
                <a:lnTo>
                  <a:pt x="8025637" y="4004692"/>
                </a:lnTo>
                <a:lnTo>
                  <a:pt x="4017898" y="0"/>
                </a:lnTo>
                <a:lnTo>
                  <a:pt x="0" y="40128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" name="Picture 108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331721" y="-434339"/>
            <a:ext cx="6018276" cy="8432291"/>
          </a:xfrm>
          <a:prstGeom prst="rect">
            <a:avLst/>
          </a:prstGeom>
          <a:noFill/>
          <a:extLst/>
        </p:spPr>
      </p:pic>
      <p:pic>
        <p:nvPicPr>
          <p:cNvPr id="109" name="Picture 10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0720" y="3289300"/>
            <a:ext cx="3688879" cy="339699"/>
          </a:xfrm>
          <a:prstGeom prst="rect">
            <a:avLst/>
          </a:prstGeom>
          <a:noFill/>
          <a:extLst/>
        </p:spPr>
      </p:pic>
      <p:sp>
        <p:nvSpPr>
          <p:cNvPr id="110" name="Freeform 110"/>
          <p:cNvSpPr/>
          <p:nvPr/>
        </p:nvSpPr>
        <p:spPr>
          <a:xfrm rot="5400000" flipV="1">
            <a:off x="6928295" y="3372993"/>
            <a:ext cx="258031" cy="182974"/>
          </a:xfrm>
          <a:custGeom>
            <a:avLst/>
            <a:gdLst/>
            <a:ahLst/>
            <a:cxnLst/>
            <a:rect l="0" t="0" r="0" b="0"/>
            <a:pathLst>
              <a:path w="344042" h="243966">
                <a:moveTo>
                  <a:pt x="215772" y="243966"/>
                </a:moveTo>
                <a:cubicBezTo>
                  <a:pt x="236092" y="243966"/>
                  <a:pt x="254379" y="239903"/>
                  <a:pt x="270762" y="235839"/>
                </a:cubicBezTo>
                <a:cubicBezTo>
                  <a:pt x="284986" y="229742"/>
                  <a:pt x="299211" y="221615"/>
                  <a:pt x="311403" y="209422"/>
                </a:cubicBezTo>
                <a:cubicBezTo>
                  <a:pt x="321562" y="199263"/>
                  <a:pt x="329691" y="187070"/>
                  <a:pt x="335786" y="170814"/>
                </a:cubicBezTo>
                <a:cubicBezTo>
                  <a:pt x="341883" y="154559"/>
                  <a:pt x="344042" y="138303"/>
                  <a:pt x="344042" y="119887"/>
                </a:cubicBezTo>
                <a:cubicBezTo>
                  <a:pt x="344042" y="101599"/>
                  <a:pt x="341883" y="85344"/>
                  <a:pt x="335786" y="71120"/>
                </a:cubicBezTo>
                <a:cubicBezTo>
                  <a:pt x="329691" y="56896"/>
                  <a:pt x="321562" y="44704"/>
                  <a:pt x="311403" y="34544"/>
                </a:cubicBezTo>
                <a:cubicBezTo>
                  <a:pt x="301243" y="22351"/>
                  <a:pt x="289050" y="14223"/>
                  <a:pt x="272794" y="8128"/>
                </a:cubicBezTo>
                <a:cubicBezTo>
                  <a:pt x="256412" y="4064"/>
                  <a:pt x="238123" y="0"/>
                  <a:pt x="217803" y="0"/>
                </a:cubicBezTo>
                <a:lnTo>
                  <a:pt x="6095" y="0"/>
                </a:lnTo>
                <a:cubicBezTo>
                  <a:pt x="4063" y="0"/>
                  <a:pt x="4063" y="0"/>
                  <a:pt x="2032" y="2032"/>
                </a:cubicBezTo>
                <a:cubicBezTo>
                  <a:pt x="2032" y="2032"/>
                  <a:pt x="2032" y="2032"/>
                  <a:pt x="0" y="4064"/>
                </a:cubicBezTo>
                <a:cubicBezTo>
                  <a:pt x="0" y="6096"/>
                  <a:pt x="0" y="6096"/>
                  <a:pt x="0" y="8128"/>
                </a:cubicBezTo>
                <a:cubicBezTo>
                  <a:pt x="0" y="10160"/>
                  <a:pt x="0" y="12191"/>
                  <a:pt x="0" y="16255"/>
                </a:cubicBezTo>
                <a:cubicBezTo>
                  <a:pt x="0" y="18287"/>
                  <a:pt x="0" y="22351"/>
                  <a:pt x="0" y="24383"/>
                </a:cubicBezTo>
                <a:cubicBezTo>
                  <a:pt x="0" y="26416"/>
                  <a:pt x="0" y="28448"/>
                  <a:pt x="0" y="28448"/>
                </a:cubicBezTo>
                <a:cubicBezTo>
                  <a:pt x="2032" y="30480"/>
                  <a:pt x="2032" y="30480"/>
                  <a:pt x="2032" y="30480"/>
                </a:cubicBezTo>
                <a:cubicBezTo>
                  <a:pt x="4063" y="32512"/>
                  <a:pt x="4063" y="32512"/>
                  <a:pt x="6095" y="32512"/>
                </a:cubicBezTo>
                <a:lnTo>
                  <a:pt x="213741" y="32512"/>
                </a:lnTo>
                <a:cubicBezTo>
                  <a:pt x="229996" y="32512"/>
                  <a:pt x="244220" y="34544"/>
                  <a:pt x="258443" y="38607"/>
                </a:cubicBezTo>
                <a:cubicBezTo>
                  <a:pt x="270762" y="42671"/>
                  <a:pt x="280923" y="48768"/>
                  <a:pt x="289050" y="56896"/>
                </a:cubicBezTo>
                <a:cubicBezTo>
                  <a:pt x="297178" y="62991"/>
                  <a:pt x="305307" y="73152"/>
                  <a:pt x="309370" y="85344"/>
                </a:cubicBezTo>
                <a:cubicBezTo>
                  <a:pt x="313435" y="95504"/>
                  <a:pt x="315466" y="107696"/>
                  <a:pt x="315466" y="121920"/>
                </a:cubicBezTo>
                <a:cubicBezTo>
                  <a:pt x="315466" y="136271"/>
                  <a:pt x="313435" y="148463"/>
                  <a:pt x="309370" y="160655"/>
                </a:cubicBezTo>
                <a:cubicBezTo>
                  <a:pt x="305307" y="170814"/>
                  <a:pt x="299211" y="180974"/>
                  <a:pt x="291082" y="187070"/>
                </a:cubicBezTo>
                <a:cubicBezTo>
                  <a:pt x="280923" y="195199"/>
                  <a:pt x="270762" y="201295"/>
                  <a:pt x="258443" y="205359"/>
                </a:cubicBezTo>
                <a:cubicBezTo>
                  <a:pt x="246252" y="209422"/>
                  <a:pt x="232027" y="211455"/>
                  <a:pt x="215772" y="211455"/>
                </a:cubicBezTo>
                <a:lnTo>
                  <a:pt x="6095" y="211455"/>
                </a:lnTo>
                <a:cubicBezTo>
                  <a:pt x="4063" y="211455"/>
                  <a:pt x="4063" y="211455"/>
                  <a:pt x="2032" y="213486"/>
                </a:cubicBezTo>
                <a:cubicBezTo>
                  <a:pt x="2032" y="213486"/>
                  <a:pt x="2032" y="213486"/>
                  <a:pt x="0" y="215518"/>
                </a:cubicBezTo>
                <a:cubicBezTo>
                  <a:pt x="0" y="215518"/>
                  <a:pt x="0" y="217551"/>
                  <a:pt x="0" y="219583"/>
                </a:cubicBezTo>
                <a:cubicBezTo>
                  <a:pt x="0" y="221615"/>
                  <a:pt x="0" y="223646"/>
                  <a:pt x="0" y="227711"/>
                </a:cubicBezTo>
                <a:cubicBezTo>
                  <a:pt x="0" y="229742"/>
                  <a:pt x="0" y="233806"/>
                  <a:pt x="0" y="235839"/>
                </a:cubicBezTo>
                <a:cubicBezTo>
                  <a:pt x="0" y="237871"/>
                  <a:pt x="0" y="239903"/>
                  <a:pt x="0" y="239903"/>
                </a:cubicBezTo>
                <a:cubicBezTo>
                  <a:pt x="2032" y="241935"/>
                  <a:pt x="2032" y="241935"/>
                  <a:pt x="2032" y="241935"/>
                </a:cubicBezTo>
                <a:cubicBezTo>
                  <a:pt x="4063" y="243966"/>
                  <a:pt x="4063" y="243966"/>
                  <a:pt x="6095" y="243966"/>
                </a:cubicBezTo>
                <a:lnTo>
                  <a:pt x="215772" y="243966"/>
                </a:lnTo>
                <a:close/>
              </a:path>
            </a:pathLst>
          </a:custGeom>
          <a:solidFill>
            <a:srgbClr val="080808">
              <a:alpha val="100000"/>
            </a:srgbClr>
          </a:solidFill>
          <a:ln w="12211" cap="flat" cmpd="sng">
            <a:solidFill>
              <a:srgbClr val="080808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" name="Picture 11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064" y="3443408"/>
            <a:ext cx="167302" cy="94056"/>
          </a:xfrm>
          <a:prstGeom prst="rect">
            <a:avLst/>
          </a:prstGeom>
          <a:noFill/>
          <a:extLst/>
        </p:spPr>
      </p:pic>
      <p:sp>
        <p:nvSpPr>
          <p:cNvPr id="112" name="Freeform 112"/>
          <p:cNvSpPr/>
          <p:nvPr/>
        </p:nvSpPr>
        <p:spPr>
          <a:xfrm rot="5400000" flipV="1">
            <a:off x="3402331" y="3804190"/>
            <a:ext cx="254888" cy="187642"/>
          </a:xfrm>
          <a:custGeom>
            <a:avLst/>
            <a:gdLst/>
            <a:ahLst/>
            <a:cxnLst/>
            <a:rect l="0" t="0" r="0" b="0"/>
            <a:pathLst>
              <a:path w="339851" h="250190">
                <a:moveTo>
                  <a:pt x="14224" y="250190"/>
                </a:moveTo>
                <a:cubicBezTo>
                  <a:pt x="16255" y="250190"/>
                  <a:pt x="18287" y="250190"/>
                  <a:pt x="20319" y="248159"/>
                </a:cubicBezTo>
                <a:cubicBezTo>
                  <a:pt x="22351" y="248159"/>
                  <a:pt x="22351" y="248159"/>
                  <a:pt x="24384" y="248159"/>
                </a:cubicBezTo>
                <a:cubicBezTo>
                  <a:pt x="26415" y="246127"/>
                  <a:pt x="26415" y="246127"/>
                  <a:pt x="26415" y="244095"/>
                </a:cubicBezTo>
                <a:cubicBezTo>
                  <a:pt x="28448" y="244095"/>
                  <a:pt x="28448" y="242063"/>
                  <a:pt x="28448" y="242063"/>
                </a:cubicBezTo>
                <a:lnTo>
                  <a:pt x="28448" y="140336"/>
                </a:lnTo>
                <a:lnTo>
                  <a:pt x="333755" y="140336"/>
                </a:lnTo>
                <a:cubicBezTo>
                  <a:pt x="333755" y="140336"/>
                  <a:pt x="335787" y="140336"/>
                  <a:pt x="335787" y="140336"/>
                </a:cubicBezTo>
                <a:cubicBezTo>
                  <a:pt x="337819" y="138303"/>
                  <a:pt x="337819" y="138303"/>
                  <a:pt x="337819" y="136271"/>
                </a:cubicBezTo>
                <a:cubicBezTo>
                  <a:pt x="339851" y="136271"/>
                  <a:pt x="339851" y="134239"/>
                  <a:pt x="339851" y="132208"/>
                </a:cubicBezTo>
                <a:cubicBezTo>
                  <a:pt x="339851" y="130176"/>
                  <a:pt x="339851" y="128144"/>
                  <a:pt x="339851" y="124079"/>
                </a:cubicBezTo>
                <a:cubicBezTo>
                  <a:pt x="339851" y="122047"/>
                  <a:pt x="339851" y="117984"/>
                  <a:pt x="339851" y="115952"/>
                </a:cubicBezTo>
                <a:cubicBezTo>
                  <a:pt x="339851" y="113920"/>
                  <a:pt x="339851" y="113920"/>
                  <a:pt x="337819" y="111887"/>
                </a:cubicBezTo>
                <a:cubicBezTo>
                  <a:pt x="337819" y="109855"/>
                  <a:pt x="337819" y="109855"/>
                  <a:pt x="335787" y="109855"/>
                </a:cubicBezTo>
                <a:cubicBezTo>
                  <a:pt x="335787" y="107823"/>
                  <a:pt x="333755" y="107823"/>
                  <a:pt x="333755" y="107823"/>
                </a:cubicBezTo>
                <a:lnTo>
                  <a:pt x="28448" y="107823"/>
                </a:lnTo>
                <a:lnTo>
                  <a:pt x="28448" y="8129"/>
                </a:lnTo>
                <a:cubicBezTo>
                  <a:pt x="28448" y="6097"/>
                  <a:pt x="28448" y="4065"/>
                  <a:pt x="26415" y="4065"/>
                </a:cubicBezTo>
                <a:cubicBezTo>
                  <a:pt x="26415" y="2032"/>
                  <a:pt x="26415" y="2032"/>
                  <a:pt x="24384" y="2032"/>
                </a:cubicBezTo>
                <a:cubicBezTo>
                  <a:pt x="24384" y="0"/>
                  <a:pt x="22351" y="0"/>
                  <a:pt x="20319" y="0"/>
                </a:cubicBezTo>
                <a:cubicBezTo>
                  <a:pt x="18287" y="0"/>
                  <a:pt x="16255" y="0"/>
                  <a:pt x="14224" y="0"/>
                </a:cubicBezTo>
                <a:cubicBezTo>
                  <a:pt x="12193" y="0"/>
                  <a:pt x="10161" y="0"/>
                  <a:pt x="8129" y="0"/>
                </a:cubicBezTo>
                <a:cubicBezTo>
                  <a:pt x="6097" y="0"/>
                  <a:pt x="4064" y="0"/>
                  <a:pt x="4064" y="2032"/>
                </a:cubicBezTo>
                <a:cubicBezTo>
                  <a:pt x="2033" y="2032"/>
                  <a:pt x="2033" y="2032"/>
                  <a:pt x="0" y="4065"/>
                </a:cubicBezTo>
                <a:cubicBezTo>
                  <a:pt x="0" y="4065"/>
                  <a:pt x="0" y="6097"/>
                  <a:pt x="0" y="8129"/>
                </a:cubicBezTo>
                <a:lnTo>
                  <a:pt x="0" y="242063"/>
                </a:lnTo>
                <a:cubicBezTo>
                  <a:pt x="0" y="242063"/>
                  <a:pt x="0" y="244095"/>
                  <a:pt x="0" y="244095"/>
                </a:cubicBezTo>
                <a:cubicBezTo>
                  <a:pt x="0" y="246127"/>
                  <a:pt x="2033" y="246127"/>
                  <a:pt x="4064" y="248159"/>
                </a:cubicBezTo>
                <a:cubicBezTo>
                  <a:pt x="4064" y="248159"/>
                  <a:pt x="6097" y="248159"/>
                  <a:pt x="8129" y="248159"/>
                </a:cubicBezTo>
                <a:cubicBezTo>
                  <a:pt x="10161" y="250190"/>
                  <a:pt x="12193" y="250190"/>
                  <a:pt x="14224" y="250190"/>
                </a:cubicBezTo>
                <a:close/>
              </a:path>
            </a:pathLst>
          </a:custGeom>
          <a:solidFill>
            <a:srgbClr val="080808">
              <a:alpha val="100000"/>
            </a:srgbClr>
          </a:solidFill>
          <a:ln w="12211" cap="flat" cmpd="sng">
            <a:solidFill>
              <a:srgbClr val="080808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3" name="Picture 113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2194" y="3733445"/>
            <a:ext cx="211594" cy="327609"/>
          </a:xfrm>
          <a:prstGeom prst="rect">
            <a:avLst/>
          </a:prstGeom>
          <a:noFill/>
          <a:extLst/>
        </p:spPr>
      </p:pic>
      <p:sp>
        <p:nvSpPr>
          <p:cNvPr id="114" name="Freeform 114"/>
          <p:cNvSpPr/>
          <p:nvPr/>
        </p:nvSpPr>
        <p:spPr>
          <a:xfrm rot="5400000" flipV="1">
            <a:off x="3808096" y="3805714"/>
            <a:ext cx="259459" cy="183069"/>
          </a:xfrm>
          <a:custGeom>
            <a:avLst/>
            <a:gdLst/>
            <a:ahLst/>
            <a:cxnLst/>
            <a:rect l="0" t="0" r="0" b="0"/>
            <a:pathLst>
              <a:path w="345946" h="244093">
                <a:moveTo>
                  <a:pt x="297179" y="244093"/>
                </a:moveTo>
                <a:cubicBezTo>
                  <a:pt x="299210" y="244093"/>
                  <a:pt x="301242" y="244093"/>
                  <a:pt x="301242" y="244093"/>
                </a:cubicBezTo>
                <a:cubicBezTo>
                  <a:pt x="303274" y="244093"/>
                  <a:pt x="305306" y="244093"/>
                  <a:pt x="305306" y="242062"/>
                </a:cubicBezTo>
                <a:cubicBezTo>
                  <a:pt x="307339" y="242062"/>
                  <a:pt x="309370" y="242062"/>
                  <a:pt x="309370" y="242062"/>
                </a:cubicBezTo>
                <a:cubicBezTo>
                  <a:pt x="311403" y="240030"/>
                  <a:pt x="311403" y="240030"/>
                  <a:pt x="313434" y="237998"/>
                </a:cubicBezTo>
                <a:cubicBezTo>
                  <a:pt x="315467" y="235966"/>
                  <a:pt x="317499" y="231902"/>
                  <a:pt x="321562" y="227838"/>
                </a:cubicBezTo>
                <a:cubicBezTo>
                  <a:pt x="325627" y="221742"/>
                  <a:pt x="329690" y="213613"/>
                  <a:pt x="331723" y="205359"/>
                </a:cubicBezTo>
                <a:cubicBezTo>
                  <a:pt x="335786" y="197230"/>
                  <a:pt x="339850" y="187071"/>
                  <a:pt x="341882" y="176911"/>
                </a:cubicBezTo>
                <a:cubicBezTo>
                  <a:pt x="343915" y="166750"/>
                  <a:pt x="345946" y="154558"/>
                  <a:pt x="345946" y="140334"/>
                </a:cubicBezTo>
                <a:cubicBezTo>
                  <a:pt x="345946" y="120014"/>
                  <a:pt x="341882" y="99695"/>
                  <a:pt x="335786" y="83439"/>
                </a:cubicBezTo>
                <a:cubicBezTo>
                  <a:pt x="327659" y="65023"/>
                  <a:pt x="317499" y="50799"/>
                  <a:pt x="303274" y="38607"/>
                </a:cubicBezTo>
                <a:cubicBezTo>
                  <a:pt x="288925" y="26416"/>
                  <a:pt x="270637" y="16255"/>
                  <a:pt x="250316" y="10159"/>
                </a:cubicBezTo>
                <a:cubicBezTo>
                  <a:pt x="227965" y="4064"/>
                  <a:pt x="205486" y="0"/>
                  <a:pt x="177037" y="0"/>
                </a:cubicBezTo>
                <a:cubicBezTo>
                  <a:pt x="150622" y="0"/>
                  <a:pt x="126110" y="4064"/>
                  <a:pt x="103759" y="10159"/>
                </a:cubicBezTo>
                <a:cubicBezTo>
                  <a:pt x="81407" y="18287"/>
                  <a:pt x="62991" y="28448"/>
                  <a:pt x="46736" y="40639"/>
                </a:cubicBezTo>
                <a:cubicBezTo>
                  <a:pt x="32511" y="52831"/>
                  <a:pt x="20320" y="69088"/>
                  <a:pt x="12191" y="85471"/>
                </a:cubicBezTo>
                <a:cubicBezTo>
                  <a:pt x="4064" y="103758"/>
                  <a:pt x="0" y="124079"/>
                  <a:pt x="0" y="144399"/>
                </a:cubicBezTo>
                <a:cubicBezTo>
                  <a:pt x="0" y="154558"/>
                  <a:pt x="2032" y="164718"/>
                  <a:pt x="4064" y="174879"/>
                </a:cubicBezTo>
                <a:cubicBezTo>
                  <a:pt x="4064" y="183007"/>
                  <a:pt x="8127" y="193166"/>
                  <a:pt x="10159" y="201295"/>
                </a:cubicBezTo>
                <a:cubicBezTo>
                  <a:pt x="14223" y="209422"/>
                  <a:pt x="16255" y="215645"/>
                  <a:pt x="20320" y="221742"/>
                </a:cubicBezTo>
                <a:cubicBezTo>
                  <a:pt x="24384" y="227838"/>
                  <a:pt x="28448" y="233933"/>
                  <a:pt x="30479" y="235966"/>
                </a:cubicBezTo>
                <a:cubicBezTo>
                  <a:pt x="32511" y="237998"/>
                  <a:pt x="34543" y="240030"/>
                  <a:pt x="34543" y="240030"/>
                </a:cubicBezTo>
                <a:cubicBezTo>
                  <a:pt x="36575" y="240030"/>
                  <a:pt x="36575" y="240030"/>
                  <a:pt x="38607" y="242062"/>
                </a:cubicBezTo>
                <a:cubicBezTo>
                  <a:pt x="40639" y="242062"/>
                  <a:pt x="40639" y="242062"/>
                  <a:pt x="42671" y="242062"/>
                </a:cubicBezTo>
                <a:cubicBezTo>
                  <a:pt x="44704" y="242062"/>
                  <a:pt x="46736" y="242062"/>
                  <a:pt x="48768" y="242062"/>
                </a:cubicBezTo>
                <a:cubicBezTo>
                  <a:pt x="50800" y="242062"/>
                  <a:pt x="52832" y="242062"/>
                  <a:pt x="54864" y="242062"/>
                </a:cubicBezTo>
                <a:cubicBezTo>
                  <a:pt x="56895" y="242062"/>
                  <a:pt x="58927" y="242062"/>
                  <a:pt x="58927" y="240030"/>
                </a:cubicBezTo>
                <a:cubicBezTo>
                  <a:pt x="60959" y="240030"/>
                  <a:pt x="60959" y="240030"/>
                  <a:pt x="62991" y="237998"/>
                </a:cubicBezTo>
                <a:cubicBezTo>
                  <a:pt x="62991" y="237998"/>
                  <a:pt x="62991" y="235966"/>
                  <a:pt x="62991" y="235966"/>
                </a:cubicBezTo>
                <a:cubicBezTo>
                  <a:pt x="62991" y="233933"/>
                  <a:pt x="62991" y="229869"/>
                  <a:pt x="58927" y="225805"/>
                </a:cubicBezTo>
                <a:cubicBezTo>
                  <a:pt x="54864" y="219710"/>
                  <a:pt x="50800" y="215645"/>
                  <a:pt x="46736" y="207390"/>
                </a:cubicBezTo>
                <a:cubicBezTo>
                  <a:pt x="42671" y="199263"/>
                  <a:pt x="38607" y="191134"/>
                  <a:pt x="34543" y="180975"/>
                </a:cubicBezTo>
                <a:cubicBezTo>
                  <a:pt x="30479" y="170815"/>
                  <a:pt x="28448" y="158622"/>
                  <a:pt x="28448" y="142366"/>
                </a:cubicBezTo>
                <a:cubicBezTo>
                  <a:pt x="28448" y="128142"/>
                  <a:pt x="32511" y="113918"/>
                  <a:pt x="38607" y="99695"/>
                </a:cubicBezTo>
                <a:cubicBezTo>
                  <a:pt x="44704" y="85471"/>
                  <a:pt x="54864" y="75311"/>
                  <a:pt x="67055" y="65023"/>
                </a:cubicBezTo>
                <a:cubicBezTo>
                  <a:pt x="79375" y="56896"/>
                  <a:pt x="95631" y="48767"/>
                  <a:pt x="111886" y="42672"/>
                </a:cubicBezTo>
                <a:cubicBezTo>
                  <a:pt x="130175" y="38607"/>
                  <a:pt x="152653" y="34543"/>
                  <a:pt x="175006" y="34543"/>
                </a:cubicBezTo>
                <a:cubicBezTo>
                  <a:pt x="197357" y="34543"/>
                  <a:pt x="217677" y="36575"/>
                  <a:pt x="236093" y="42672"/>
                </a:cubicBezTo>
                <a:cubicBezTo>
                  <a:pt x="252349" y="46736"/>
                  <a:pt x="268604" y="54864"/>
                  <a:pt x="278764" y="62991"/>
                </a:cubicBezTo>
                <a:cubicBezTo>
                  <a:pt x="290956" y="73151"/>
                  <a:pt x="301242" y="85471"/>
                  <a:pt x="307339" y="97663"/>
                </a:cubicBezTo>
                <a:cubicBezTo>
                  <a:pt x="313434" y="111887"/>
                  <a:pt x="317499" y="126111"/>
                  <a:pt x="317499" y="144399"/>
                </a:cubicBezTo>
                <a:cubicBezTo>
                  <a:pt x="317499" y="158622"/>
                  <a:pt x="315467" y="170815"/>
                  <a:pt x="311403" y="180975"/>
                </a:cubicBezTo>
                <a:cubicBezTo>
                  <a:pt x="307339" y="191134"/>
                  <a:pt x="303274" y="201295"/>
                  <a:pt x="299210" y="209422"/>
                </a:cubicBezTo>
                <a:cubicBezTo>
                  <a:pt x="295148" y="215645"/>
                  <a:pt x="290956" y="221742"/>
                  <a:pt x="286892" y="227838"/>
                </a:cubicBezTo>
                <a:cubicBezTo>
                  <a:pt x="282829" y="231902"/>
                  <a:pt x="282829" y="235966"/>
                  <a:pt x="282829" y="237998"/>
                </a:cubicBezTo>
                <a:cubicBezTo>
                  <a:pt x="282829" y="240030"/>
                  <a:pt x="282829" y="240030"/>
                  <a:pt x="282829" y="240030"/>
                </a:cubicBezTo>
                <a:cubicBezTo>
                  <a:pt x="282829" y="242062"/>
                  <a:pt x="282829" y="242062"/>
                  <a:pt x="284860" y="242062"/>
                </a:cubicBezTo>
                <a:cubicBezTo>
                  <a:pt x="286892" y="242062"/>
                  <a:pt x="286892" y="244093"/>
                  <a:pt x="288925" y="244093"/>
                </a:cubicBezTo>
                <a:cubicBezTo>
                  <a:pt x="290956" y="244093"/>
                  <a:pt x="292988" y="244093"/>
                  <a:pt x="297179" y="244093"/>
                </a:cubicBezTo>
                <a:close/>
              </a:path>
            </a:pathLst>
          </a:custGeom>
          <a:solidFill>
            <a:srgbClr val="080808">
              <a:alpha val="100000"/>
            </a:srgbClr>
          </a:solidFill>
          <a:ln w="12211" cap="flat" cmpd="sng">
            <a:solidFill>
              <a:srgbClr val="080808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5" name="Picture 11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2531" y="3731921"/>
            <a:ext cx="249694" cy="330656"/>
          </a:xfrm>
          <a:prstGeom prst="rect">
            <a:avLst/>
          </a:prstGeom>
          <a:noFill/>
          <a:extLst/>
        </p:spPr>
      </p:pic>
      <p:sp>
        <p:nvSpPr>
          <p:cNvPr id="116" name="Freeform 116"/>
          <p:cNvSpPr/>
          <p:nvPr/>
        </p:nvSpPr>
        <p:spPr>
          <a:xfrm rot="5400000" flipV="1">
            <a:off x="4292394" y="3806523"/>
            <a:ext cx="254887" cy="182974"/>
          </a:xfrm>
          <a:custGeom>
            <a:avLst/>
            <a:gdLst/>
            <a:ahLst/>
            <a:cxnLst/>
            <a:rect l="0" t="0" r="0" b="0"/>
            <a:pathLst>
              <a:path w="339850" h="243966">
                <a:moveTo>
                  <a:pt x="323595" y="243966"/>
                </a:moveTo>
                <a:cubicBezTo>
                  <a:pt x="325626" y="243966"/>
                  <a:pt x="329690" y="243966"/>
                  <a:pt x="331722" y="241935"/>
                </a:cubicBezTo>
                <a:cubicBezTo>
                  <a:pt x="333755" y="241935"/>
                  <a:pt x="335786" y="239903"/>
                  <a:pt x="335786" y="237871"/>
                </a:cubicBezTo>
                <a:cubicBezTo>
                  <a:pt x="337819" y="237871"/>
                  <a:pt x="337819" y="235839"/>
                  <a:pt x="339850" y="233806"/>
                </a:cubicBezTo>
                <a:cubicBezTo>
                  <a:pt x="339850" y="231775"/>
                  <a:pt x="339850" y="229742"/>
                  <a:pt x="339850" y="227711"/>
                </a:cubicBezTo>
                <a:lnTo>
                  <a:pt x="339850" y="221615"/>
                </a:lnTo>
                <a:cubicBezTo>
                  <a:pt x="339850" y="217551"/>
                  <a:pt x="339850" y="215518"/>
                  <a:pt x="337819" y="211455"/>
                </a:cubicBezTo>
                <a:cubicBezTo>
                  <a:pt x="337819" y="209422"/>
                  <a:pt x="335786" y="207390"/>
                  <a:pt x="333755" y="203326"/>
                </a:cubicBezTo>
                <a:cubicBezTo>
                  <a:pt x="331722" y="201295"/>
                  <a:pt x="327658" y="199263"/>
                  <a:pt x="325626" y="195199"/>
                </a:cubicBezTo>
                <a:cubicBezTo>
                  <a:pt x="321564" y="193166"/>
                  <a:pt x="317500" y="191135"/>
                  <a:pt x="311404" y="187070"/>
                </a:cubicBezTo>
                <a:lnTo>
                  <a:pt x="99695" y="67055"/>
                </a:lnTo>
                <a:cubicBezTo>
                  <a:pt x="89534" y="60960"/>
                  <a:pt x="77343" y="54863"/>
                  <a:pt x="67182" y="48768"/>
                </a:cubicBezTo>
                <a:cubicBezTo>
                  <a:pt x="56895" y="42671"/>
                  <a:pt x="44704" y="38607"/>
                  <a:pt x="34543" y="32512"/>
                </a:cubicBezTo>
                <a:lnTo>
                  <a:pt x="34543" y="32512"/>
                </a:lnTo>
                <a:cubicBezTo>
                  <a:pt x="48768" y="32512"/>
                  <a:pt x="60959" y="32512"/>
                  <a:pt x="75311" y="32512"/>
                </a:cubicBezTo>
                <a:cubicBezTo>
                  <a:pt x="87502" y="32512"/>
                  <a:pt x="101727" y="32512"/>
                  <a:pt x="113918" y="32512"/>
                </a:cubicBezTo>
                <a:lnTo>
                  <a:pt x="333755" y="32512"/>
                </a:lnTo>
                <a:cubicBezTo>
                  <a:pt x="333755" y="32512"/>
                  <a:pt x="335786" y="32512"/>
                  <a:pt x="335786" y="32512"/>
                </a:cubicBezTo>
                <a:cubicBezTo>
                  <a:pt x="337819" y="30480"/>
                  <a:pt x="337819" y="30480"/>
                  <a:pt x="337819" y="28448"/>
                </a:cubicBezTo>
                <a:cubicBezTo>
                  <a:pt x="339850" y="28448"/>
                  <a:pt x="339850" y="26416"/>
                  <a:pt x="339850" y="24383"/>
                </a:cubicBezTo>
                <a:cubicBezTo>
                  <a:pt x="339850" y="22351"/>
                  <a:pt x="339850" y="20319"/>
                  <a:pt x="339850" y="16255"/>
                </a:cubicBezTo>
                <a:cubicBezTo>
                  <a:pt x="339850" y="14223"/>
                  <a:pt x="339850" y="10160"/>
                  <a:pt x="339850" y="8128"/>
                </a:cubicBezTo>
                <a:cubicBezTo>
                  <a:pt x="339850" y="6096"/>
                  <a:pt x="339850" y="6096"/>
                  <a:pt x="337819" y="4064"/>
                </a:cubicBezTo>
                <a:cubicBezTo>
                  <a:pt x="337819" y="2032"/>
                  <a:pt x="337819" y="2032"/>
                  <a:pt x="335786" y="2032"/>
                </a:cubicBezTo>
                <a:cubicBezTo>
                  <a:pt x="335786" y="0"/>
                  <a:pt x="333755" y="0"/>
                  <a:pt x="333755" y="0"/>
                </a:cubicBezTo>
                <a:lnTo>
                  <a:pt x="16255" y="0"/>
                </a:lnTo>
                <a:cubicBezTo>
                  <a:pt x="10159" y="0"/>
                  <a:pt x="6095" y="2032"/>
                  <a:pt x="4064" y="6096"/>
                </a:cubicBezTo>
                <a:cubicBezTo>
                  <a:pt x="0" y="8128"/>
                  <a:pt x="0" y="12191"/>
                  <a:pt x="0" y="14223"/>
                </a:cubicBezTo>
                <a:lnTo>
                  <a:pt x="0" y="28448"/>
                </a:lnTo>
                <a:cubicBezTo>
                  <a:pt x="0" y="32512"/>
                  <a:pt x="0" y="36576"/>
                  <a:pt x="0" y="38607"/>
                </a:cubicBezTo>
                <a:cubicBezTo>
                  <a:pt x="2032" y="40639"/>
                  <a:pt x="2032" y="44704"/>
                  <a:pt x="4064" y="46736"/>
                </a:cubicBezTo>
                <a:cubicBezTo>
                  <a:pt x="6095" y="48768"/>
                  <a:pt x="8127" y="50799"/>
                  <a:pt x="10159" y="52831"/>
                </a:cubicBezTo>
                <a:cubicBezTo>
                  <a:pt x="14223" y="54863"/>
                  <a:pt x="18287" y="56896"/>
                  <a:pt x="22352" y="60960"/>
                </a:cubicBezTo>
                <a:lnTo>
                  <a:pt x="185166" y="152527"/>
                </a:lnTo>
                <a:cubicBezTo>
                  <a:pt x="195325" y="156590"/>
                  <a:pt x="205485" y="162686"/>
                  <a:pt x="213614" y="168782"/>
                </a:cubicBezTo>
                <a:cubicBezTo>
                  <a:pt x="223901" y="172847"/>
                  <a:pt x="232028" y="178943"/>
                  <a:pt x="242189" y="183006"/>
                </a:cubicBezTo>
                <a:cubicBezTo>
                  <a:pt x="250317" y="187070"/>
                  <a:pt x="260477" y="193166"/>
                  <a:pt x="268605" y="197230"/>
                </a:cubicBezTo>
                <a:cubicBezTo>
                  <a:pt x="276732" y="201295"/>
                  <a:pt x="286892" y="207390"/>
                  <a:pt x="295147" y="211455"/>
                </a:cubicBezTo>
                <a:lnTo>
                  <a:pt x="295147" y="211455"/>
                </a:lnTo>
                <a:cubicBezTo>
                  <a:pt x="280797" y="211455"/>
                  <a:pt x="264540" y="211455"/>
                  <a:pt x="248285" y="211455"/>
                </a:cubicBezTo>
                <a:cubicBezTo>
                  <a:pt x="234060" y="211455"/>
                  <a:pt x="217805" y="211455"/>
                  <a:pt x="203453" y="211455"/>
                </a:cubicBezTo>
                <a:lnTo>
                  <a:pt x="6095" y="211455"/>
                </a:lnTo>
                <a:cubicBezTo>
                  <a:pt x="4064" y="211455"/>
                  <a:pt x="4064" y="211455"/>
                  <a:pt x="2032" y="213486"/>
                </a:cubicBezTo>
                <a:cubicBezTo>
                  <a:pt x="2032" y="213486"/>
                  <a:pt x="2032" y="213486"/>
                  <a:pt x="0" y="215518"/>
                </a:cubicBezTo>
                <a:cubicBezTo>
                  <a:pt x="0" y="215518"/>
                  <a:pt x="0" y="217551"/>
                  <a:pt x="0" y="219583"/>
                </a:cubicBezTo>
                <a:cubicBezTo>
                  <a:pt x="0" y="221615"/>
                  <a:pt x="0" y="223646"/>
                  <a:pt x="0" y="227711"/>
                </a:cubicBezTo>
                <a:cubicBezTo>
                  <a:pt x="0" y="229742"/>
                  <a:pt x="0" y="233806"/>
                  <a:pt x="0" y="235839"/>
                </a:cubicBezTo>
                <a:cubicBezTo>
                  <a:pt x="0" y="237871"/>
                  <a:pt x="0" y="237871"/>
                  <a:pt x="0" y="239903"/>
                </a:cubicBezTo>
                <a:cubicBezTo>
                  <a:pt x="2032" y="241935"/>
                  <a:pt x="2032" y="241935"/>
                  <a:pt x="2032" y="241935"/>
                </a:cubicBezTo>
                <a:cubicBezTo>
                  <a:pt x="4064" y="243966"/>
                  <a:pt x="4064" y="243966"/>
                  <a:pt x="6095" y="243966"/>
                </a:cubicBezTo>
                <a:lnTo>
                  <a:pt x="323595" y="243966"/>
                </a:lnTo>
                <a:close/>
              </a:path>
            </a:pathLst>
          </a:custGeom>
          <a:solidFill>
            <a:srgbClr val="080808">
              <a:alpha val="100000"/>
            </a:srgbClr>
          </a:solidFill>
          <a:ln w="12211" cap="flat" cmpd="sng">
            <a:solidFill>
              <a:srgbClr val="080808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7" name="Picture 11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1355" y="3721100"/>
            <a:ext cx="2189644" cy="342900"/>
          </a:xfrm>
          <a:prstGeom prst="rect">
            <a:avLst/>
          </a:prstGeom>
          <a:noFill/>
          <a:extLst/>
        </p:spPr>
      </p:pic>
      <p:sp>
        <p:nvSpPr>
          <p:cNvPr id="118" name="Freeform 118"/>
          <p:cNvSpPr/>
          <p:nvPr/>
        </p:nvSpPr>
        <p:spPr>
          <a:xfrm rot="5400000" flipV="1">
            <a:off x="6714030" y="3828621"/>
            <a:ext cx="253364" cy="137254"/>
          </a:xfrm>
          <a:custGeom>
            <a:avLst/>
            <a:gdLst/>
            <a:ahLst/>
            <a:cxnLst/>
            <a:rect l="0" t="0" r="0" b="0"/>
            <a:pathLst>
              <a:path w="337819" h="183006">
                <a:moveTo>
                  <a:pt x="323595" y="183006"/>
                </a:moveTo>
                <a:cubicBezTo>
                  <a:pt x="327658" y="183006"/>
                  <a:pt x="327658" y="183006"/>
                  <a:pt x="329690" y="180975"/>
                </a:cubicBezTo>
                <a:cubicBezTo>
                  <a:pt x="331722" y="180975"/>
                  <a:pt x="333755" y="180975"/>
                  <a:pt x="335786" y="180975"/>
                </a:cubicBezTo>
                <a:cubicBezTo>
                  <a:pt x="335786" y="178943"/>
                  <a:pt x="337819" y="178943"/>
                  <a:pt x="337819" y="176911"/>
                </a:cubicBezTo>
                <a:cubicBezTo>
                  <a:pt x="337819" y="176911"/>
                  <a:pt x="337819" y="174879"/>
                  <a:pt x="337819" y="172846"/>
                </a:cubicBezTo>
                <a:lnTo>
                  <a:pt x="337819" y="14224"/>
                </a:lnTo>
                <a:cubicBezTo>
                  <a:pt x="337819" y="12192"/>
                  <a:pt x="337819" y="8127"/>
                  <a:pt x="335786" y="6095"/>
                </a:cubicBezTo>
                <a:cubicBezTo>
                  <a:pt x="331722" y="2031"/>
                  <a:pt x="327658" y="0"/>
                  <a:pt x="321564" y="0"/>
                </a:cubicBezTo>
                <a:lnTo>
                  <a:pt x="16255" y="0"/>
                </a:lnTo>
                <a:cubicBezTo>
                  <a:pt x="10159" y="0"/>
                  <a:pt x="6095" y="2031"/>
                  <a:pt x="4064" y="6095"/>
                </a:cubicBezTo>
                <a:cubicBezTo>
                  <a:pt x="0" y="8127"/>
                  <a:pt x="0" y="12192"/>
                  <a:pt x="0" y="14224"/>
                </a:cubicBezTo>
                <a:lnTo>
                  <a:pt x="0" y="170815"/>
                </a:lnTo>
                <a:cubicBezTo>
                  <a:pt x="0" y="172846"/>
                  <a:pt x="0" y="172846"/>
                  <a:pt x="0" y="174879"/>
                </a:cubicBezTo>
                <a:cubicBezTo>
                  <a:pt x="0" y="176911"/>
                  <a:pt x="2032" y="176911"/>
                  <a:pt x="4064" y="176911"/>
                </a:cubicBezTo>
                <a:cubicBezTo>
                  <a:pt x="4064" y="178943"/>
                  <a:pt x="6095" y="178943"/>
                  <a:pt x="8127" y="178943"/>
                </a:cubicBezTo>
                <a:cubicBezTo>
                  <a:pt x="10159" y="178943"/>
                  <a:pt x="12191" y="178943"/>
                  <a:pt x="14223" y="178943"/>
                </a:cubicBezTo>
                <a:cubicBezTo>
                  <a:pt x="16255" y="178943"/>
                  <a:pt x="18287" y="178943"/>
                  <a:pt x="20320" y="178943"/>
                </a:cubicBezTo>
                <a:cubicBezTo>
                  <a:pt x="22352" y="178943"/>
                  <a:pt x="22352" y="178943"/>
                  <a:pt x="24384" y="176911"/>
                </a:cubicBezTo>
                <a:cubicBezTo>
                  <a:pt x="26416" y="176911"/>
                  <a:pt x="26416" y="176911"/>
                  <a:pt x="26416" y="174879"/>
                </a:cubicBezTo>
                <a:cubicBezTo>
                  <a:pt x="28448" y="172846"/>
                  <a:pt x="28448" y="172846"/>
                  <a:pt x="28448" y="170815"/>
                </a:cubicBezTo>
                <a:lnTo>
                  <a:pt x="28448" y="32511"/>
                </a:lnTo>
                <a:lnTo>
                  <a:pt x="146558" y="32511"/>
                </a:lnTo>
                <a:lnTo>
                  <a:pt x="146558" y="152526"/>
                </a:lnTo>
                <a:cubicBezTo>
                  <a:pt x="146558" y="154558"/>
                  <a:pt x="148590" y="154558"/>
                  <a:pt x="148590" y="156591"/>
                </a:cubicBezTo>
                <a:cubicBezTo>
                  <a:pt x="148590" y="156591"/>
                  <a:pt x="150622" y="158623"/>
                  <a:pt x="150622" y="158623"/>
                </a:cubicBezTo>
                <a:cubicBezTo>
                  <a:pt x="152653" y="158623"/>
                  <a:pt x="152653" y="160655"/>
                  <a:pt x="154685" y="160655"/>
                </a:cubicBezTo>
                <a:cubicBezTo>
                  <a:pt x="156717" y="160655"/>
                  <a:pt x="158750" y="160655"/>
                  <a:pt x="160782" y="160655"/>
                </a:cubicBezTo>
                <a:cubicBezTo>
                  <a:pt x="164845" y="160655"/>
                  <a:pt x="166877" y="160655"/>
                  <a:pt x="166877" y="160655"/>
                </a:cubicBezTo>
                <a:cubicBezTo>
                  <a:pt x="168909" y="160655"/>
                  <a:pt x="170941" y="158623"/>
                  <a:pt x="170941" y="158623"/>
                </a:cubicBezTo>
                <a:cubicBezTo>
                  <a:pt x="172974" y="158623"/>
                  <a:pt x="172974" y="156591"/>
                  <a:pt x="175006" y="156591"/>
                </a:cubicBezTo>
                <a:cubicBezTo>
                  <a:pt x="175006" y="154558"/>
                  <a:pt x="175006" y="154558"/>
                  <a:pt x="175006" y="152526"/>
                </a:cubicBezTo>
                <a:lnTo>
                  <a:pt x="175006" y="32511"/>
                </a:lnTo>
                <a:lnTo>
                  <a:pt x="309371" y="32511"/>
                </a:lnTo>
                <a:lnTo>
                  <a:pt x="309371" y="172846"/>
                </a:lnTo>
                <a:cubicBezTo>
                  <a:pt x="309371" y="174879"/>
                  <a:pt x="309371" y="176911"/>
                  <a:pt x="311404" y="176911"/>
                </a:cubicBezTo>
                <a:cubicBezTo>
                  <a:pt x="311404" y="178943"/>
                  <a:pt x="313435" y="178943"/>
                  <a:pt x="313435" y="180975"/>
                </a:cubicBezTo>
                <a:cubicBezTo>
                  <a:pt x="315468" y="180975"/>
                  <a:pt x="315468" y="180975"/>
                  <a:pt x="317500" y="180975"/>
                </a:cubicBezTo>
                <a:cubicBezTo>
                  <a:pt x="319532" y="180975"/>
                  <a:pt x="321564" y="183006"/>
                  <a:pt x="323595" y="183006"/>
                </a:cubicBezTo>
                <a:close/>
              </a:path>
            </a:pathLst>
          </a:custGeom>
          <a:solidFill>
            <a:srgbClr val="080808">
              <a:alpha val="100000"/>
            </a:srgbClr>
          </a:solidFill>
          <a:ln w="12211" cap="flat" cmpd="sng">
            <a:solidFill>
              <a:srgbClr val="080808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 119"/>
          <p:cNvSpPr/>
          <p:nvPr/>
        </p:nvSpPr>
        <p:spPr>
          <a:xfrm rot="5400000" flipV="1">
            <a:off x="6910769" y="3805714"/>
            <a:ext cx="259459" cy="183069"/>
          </a:xfrm>
          <a:custGeom>
            <a:avLst/>
            <a:gdLst/>
            <a:ahLst/>
            <a:cxnLst/>
            <a:rect l="0" t="0" r="0" b="0"/>
            <a:pathLst>
              <a:path w="345946" h="244093">
                <a:moveTo>
                  <a:pt x="297179" y="244093"/>
                </a:moveTo>
                <a:cubicBezTo>
                  <a:pt x="299210" y="244093"/>
                  <a:pt x="301242" y="244093"/>
                  <a:pt x="301242" y="244093"/>
                </a:cubicBezTo>
                <a:cubicBezTo>
                  <a:pt x="303274" y="244093"/>
                  <a:pt x="305306" y="244093"/>
                  <a:pt x="305306" y="242062"/>
                </a:cubicBezTo>
                <a:cubicBezTo>
                  <a:pt x="307339" y="242062"/>
                  <a:pt x="309370" y="242062"/>
                  <a:pt x="309370" y="242062"/>
                </a:cubicBezTo>
                <a:cubicBezTo>
                  <a:pt x="311403" y="240030"/>
                  <a:pt x="311403" y="240030"/>
                  <a:pt x="313434" y="237998"/>
                </a:cubicBezTo>
                <a:cubicBezTo>
                  <a:pt x="315467" y="235966"/>
                  <a:pt x="317499" y="231902"/>
                  <a:pt x="321562" y="227838"/>
                </a:cubicBezTo>
                <a:cubicBezTo>
                  <a:pt x="325627" y="221742"/>
                  <a:pt x="329690" y="213613"/>
                  <a:pt x="331723" y="205486"/>
                </a:cubicBezTo>
                <a:cubicBezTo>
                  <a:pt x="335786" y="197357"/>
                  <a:pt x="339850" y="187197"/>
                  <a:pt x="341882" y="177037"/>
                </a:cubicBezTo>
                <a:cubicBezTo>
                  <a:pt x="343915" y="166878"/>
                  <a:pt x="345946" y="154558"/>
                  <a:pt x="345946" y="140334"/>
                </a:cubicBezTo>
                <a:cubicBezTo>
                  <a:pt x="345946" y="120014"/>
                  <a:pt x="341882" y="99695"/>
                  <a:pt x="335786" y="83439"/>
                </a:cubicBezTo>
                <a:cubicBezTo>
                  <a:pt x="327659" y="65150"/>
                  <a:pt x="317499" y="50926"/>
                  <a:pt x="303274" y="38734"/>
                </a:cubicBezTo>
                <a:cubicBezTo>
                  <a:pt x="288925" y="26543"/>
                  <a:pt x="270637" y="16255"/>
                  <a:pt x="250316" y="10159"/>
                </a:cubicBezTo>
                <a:cubicBezTo>
                  <a:pt x="227965" y="4064"/>
                  <a:pt x="205486" y="0"/>
                  <a:pt x="177037" y="0"/>
                </a:cubicBezTo>
                <a:cubicBezTo>
                  <a:pt x="150622" y="0"/>
                  <a:pt x="126110" y="4064"/>
                  <a:pt x="103759" y="10159"/>
                </a:cubicBezTo>
                <a:cubicBezTo>
                  <a:pt x="81407" y="18287"/>
                  <a:pt x="62991" y="28575"/>
                  <a:pt x="46736" y="40766"/>
                </a:cubicBezTo>
                <a:cubicBezTo>
                  <a:pt x="32511" y="52958"/>
                  <a:pt x="20320" y="69214"/>
                  <a:pt x="12191" y="85471"/>
                </a:cubicBezTo>
                <a:cubicBezTo>
                  <a:pt x="4064" y="103758"/>
                  <a:pt x="0" y="124079"/>
                  <a:pt x="0" y="144399"/>
                </a:cubicBezTo>
                <a:cubicBezTo>
                  <a:pt x="0" y="154558"/>
                  <a:pt x="2032" y="164846"/>
                  <a:pt x="4064" y="175005"/>
                </a:cubicBezTo>
                <a:cubicBezTo>
                  <a:pt x="4064" y="183133"/>
                  <a:pt x="8127" y="193293"/>
                  <a:pt x="10159" y="201422"/>
                </a:cubicBezTo>
                <a:cubicBezTo>
                  <a:pt x="14223" y="209549"/>
                  <a:pt x="16255" y="215645"/>
                  <a:pt x="20320" y="221742"/>
                </a:cubicBezTo>
                <a:cubicBezTo>
                  <a:pt x="24384" y="227838"/>
                  <a:pt x="28448" y="233933"/>
                  <a:pt x="30479" y="235966"/>
                </a:cubicBezTo>
                <a:cubicBezTo>
                  <a:pt x="32511" y="237998"/>
                  <a:pt x="34543" y="240030"/>
                  <a:pt x="34543" y="240030"/>
                </a:cubicBezTo>
                <a:cubicBezTo>
                  <a:pt x="36575" y="240030"/>
                  <a:pt x="36575" y="240030"/>
                  <a:pt x="38607" y="242062"/>
                </a:cubicBezTo>
                <a:cubicBezTo>
                  <a:pt x="40639" y="242062"/>
                  <a:pt x="40639" y="242062"/>
                  <a:pt x="42671" y="242062"/>
                </a:cubicBezTo>
                <a:cubicBezTo>
                  <a:pt x="44704" y="242062"/>
                  <a:pt x="46736" y="242062"/>
                  <a:pt x="48768" y="242062"/>
                </a:cubicBezTo>
                <a:cubicBezTo>
                  <a:pt x="50800" y="242062"/>
                  <a:pt x="52832" y="242062"/>
                  <a:pt x="54864" y="242062"/>
                </a:cubicBezTo>
                <a:cubicBezTo>
                  <a:pt x="56895" y="242062"/>
                  <a:pt x="58927" y="242062"/>
                  <a:pt x="58927" y="240030"/>
                </a:cubicBezTo>
                <a:cubicBezTo>
                  <a:pt x="60959" y="240030"/>
                  <a:pt x="60959" y="240030"/>
                  <a:pt x="62991" y="237998"/>
                </a:cubicBezTo>
                <a:cubicBezTo>
                  <a:pt x="62991" y="237998"/>
                  <a:pt x="62991" y="235966"/>
                  <a:pt x="62991" y="235966"/>
                </a:cubicBezTo>
                <a:cubicBezTo>
                  <a:pt x="62991" y="231902"/>
                  <a:pt x="62991" y="229869"/>
                  <a:pt x="58927" y="225805"/>
                </a:cubicBezTo>
                <a:cubicBezTo>
                  <a:pt x="54864" y="219710"/>
                  <a:pt x="50800" y="215645"/>
                  <a:pt x="46736" y="207517"/>
                </a:cubicBezTo>
                <a:cubicBezTo>
                  <a:pt x="42671" y="199390"/>
                  <a:pt x="38607" y="191262"/>
                  <a:pt x="34543" y="181101"/>
                </a:cubicBezTo>
                <a:cubicBezTo>
                  <a:pt x="30479" y="170941"/>
                  <a:pt x="28448" y="158750"/>
                  <a:pt x="28448" y="142366"/>
                </a:cubicBezTo>
                <a:cubicBezTo>
                  <a:pt x="28448" y="128142"/>
                  <a:pt x="32511" y="113918"/>
                  <a:pt x="38607" y="99695"/>
                </a:cubicBezTo>
                <a:cubicBezTo>
                  <a:pt x="44704" y="85471"/>
                  <a:pt x="54864" y="75311"/>
                  <a:pt x="67055" y="65150"/>
                </a:cubicBezTo>
                <a:cubicBezTo>
                  <a:pt x="79375" y="57023"/>
                  <a:pt x="95631" y="48895"/>
                  <a:pt x="111886" y="42798"/>
                </a:cubicBezTo>
                <a:cubicBezTo>
                  <a:pt x="130175" y="38734"/>
                  <a:pt x="152653" y="34671"/>
                  <a:pt x="175006" y="34671"/>
                </a:cubicBezTo>
                <a:cubicBezTo>
                  <a:pt x="197357" y="34671"/>
                  <a:pt x="217677" y="36703"/>
                  <a:pt x="236093" y="42798"/>
                </a:cubicBezTo>
                <a:cubicBezTo>
                  <a:pt x="252349" y="46863"/>
                  <a:pt x="268604" y="54990"/>
                  <a:pt x="278764" y="63118"/>
                </a:cubicBezTo>
                <a:cubicBezTo>
                  <a:pt x="290956" y="73279"/>
                  <a:pt x="301242" y="83439"/>
                  <a:pt x="307339" y="97663"/>
                </a:cubicBezTo>
                <a:cubicBezTo>
                  <a:pt x="313434" y="111887"/>
                  <a:pt x="317499" y="126111"/>
                  <a:pt x="317499" y="144399"/>
                </a:cubicBezTo>
                <a:cubicBezTo>
                  <a:pt x="317499" y="158750"/>
                  <a:pt x="315467" y="170941"/>
                  <a:pt x="311403" y="181101"/>
                </a:cubicBezTo>
                <a:cubicBezTo>
                  <a:pt x="307339" y="191262"/>
                  <a:pt x="303274" y="201422"/>
                  <a:pt x="299210" y="209549"/>
                </a:cubicBezTo>
                <a:cubicBezTo>
                  <a:pt x="295148" y="215645"/>
                  <a:pt x="290956" y="221742"/>
                  <a:pt x="286892" y="227838"/>
                </a:cubicBezTo>
                <a:cubicBezTo>
                  <a:pt x="282829" y="231902"/>
                  <a:pt x="282829" y="235966"/>
                  <a:pt x="282829" y="237998"/>
                </a:cubicBezTo>
                <a:cubicBezTo>
                  <a:pt x="282829" y="240030"/>
                  <a:pt x="282829" y="240030"/>
                  <a:pt x="282829" y="240030"/>
                </a:cubicBezTo>
                <a:cubicBezTo>
                  <a:pt x="282829" y="242062"/>
                  <a:pt x="282829" y="242062"/>
                  <a:pt x="284860" y="242062"/>
                </a:cubicBezTo>
                <a:cubicBezTo>
                  <a:pt x="286892" y="242062"/>
                  <a:pt x="286892" y="244093"/>
                  <a:pt x="288925" y="244093"/>
                </a:cubicBezTo>
                <a:cubicBezTo>
                  <a:pt x="290956" y="244093"/>
                  <a:pt x="292988" y="244093"/>
                  <a:pt x="297179" y="244093"/>
                </a:cubicBezTo>
                <a:close/>
              </a:path>
            </a:pathLst>
          </a:custGeom>
          <a:solidFill>
            <a:srgbClr val="080808">
              <a:alpha val="100000"/>
            </a:srgbClr>
          </a:solidFill>
          <a:ln w="12211" cap="flat" cmpd="sng">
            <a:solidFill>
              <a:srgbClr val="080808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0" name="Picture 120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8514588" y="4622293"/>
            <a:ext cx="1595627" cy="2759964"/>
          </a:xfrm>
          <a:prstGeom prst="rect">
            <a:avLst/>
          </a:prstGeom>
          <a:noFill/>
          <a:extLst/>
        </p:spPr>
      </p:pic>
      <p:pic>
        <p:nvPicPr>
          <p:cNvPr id="121" name="Picture 121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8347711" y="5205223"/>
            <a:ext cx="1193291" cy="1191767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reeform 122"/>
          <p:cNvSpPr/>
          <p:nvPr/>
        </p:nvSpPr>
        <p:spPr>
          <a:xfrm rot="5400000" flipV="1">
            <a:off x="2333244" y="-2120392"/>
            <a:ext cx="6025896" cy="10692384"/>
          </a:xfrm>
          <a:custGeom>
            <a:avLst/>
            <a:gdLst/>
            <a:ahLst/>
            <a:cxnLst/>
            <a:rect l="0" t="0" r="0" b="0"/>
            <a:pathLst>
              <a:path w="8034528" h="14256512">
                <a:moveTo>
                  <a:pt x="0" y="14256512"/>
                </a:moveTo>
                <a:lnTo>
                  <a:pt x="8034528" y="14256512"/>
                </a:lnTo>
                <a:lnTo>
                  <a:pt x="80345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 rot="5400000" flipV="1">
            <a:off x="417099" y="1749362"/>
            <a:ext cx="4059174" cy="4062222"/>
          </a:xfrm>
          <a:custGeom>
            <a:avLst/>
            <a:gdLst/>
            <a:ahLst/>
            <a:cxnLst/>
            <a:rect l="0" t="0" r="0" b="0"/>
            <a:pathLst>
              <a:path w="5412232" h="5416296">
                <a:moveTo>
                  <a:pt x="2707132" y="0"/>
                </a:moveTo>
                <a:cubicBezTo>
                  <a:pt x="1213105" y="0"/>
                  <a:pt x="0" y="1212214"/>
                  <a:pt x="0" y="2709164"/>
                </a:cubicBezTo>
                <a:cubicBezTo>
                  <a:pt x="0" y="4204080"/>
                  <a:pt x="1213105" y="5416296"/>
                  <a:pt x="2707132" y="5416296"/>
                </a:cubicBezTo>
                <a:cubicBezTo>
                  <a:pt x="4201159" y="5416296"/>
                  <a:pt x="5412232" y="4204080"/>
                  <a:pt x="5412232" y="2709164"/>
                </a:cubicBezTo>
                <a:cubicBezTo>
                  <a:pt x="5412232" y="1212214"/>
                  <a:pt x="4201159" y="0"/>
                  <a:pt x="2707132" y="0"/>
                </a:cubicBezTo>
                <a:close/>
              </a:path>
            </a:pathLst>
          </a:custGeom>
          <a:solidFill>
            <a:srgbClr val="ED7D31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 rot="5400000" flipV="1">
            <a:off x="1062228" y="3392043"/>
            <a:ext cx="311467" cy="228790"/>
          </a:xfrm>
          <a:custGeom>
            <a:avLst/>
            <a:gdLst/>
            <a:ahLst/>
            <a:cxnLst/>
            <a:rect l="0" t="0" r="0" b="0"/>
            <a:pathLst>
              <a:path w="415290" h="305054">
                <a:moveTo>
                  <a:pt x="18288" y="305054"/>
                </a:moveTo>
                <a:cubicBezTo>
                  <a:pt x="20447" y="305054"/>
                  <a:pt x="22479" y="305054"/>
                  <a:pt x="24511" y="303023"/>
                </a:cubicBezTo>
                <a:cubicBezTo>
                  <a:pt x="26542" y="303023"/>
                  <a:pt x="28575" y="303023"/>
                  <a:pt x="30607" y="303023"/>
                </a:cubicBezTo>
                <a:cubicBezTo>
                  <a:pt x="30607" y="300991"/>
                  <a:pt x="32638" y="300991"/>
                  <a:pt x="32638" y="298959"/>
                </a:cubicBezTo>
                <a:cubicBezTo>
                  <a:pt x="34670" y="296927"/>
                  <a:pt x="34670" y="296927"/>
                  <a:pt x="34670" y="294894"/>
                </a:cubicBezTo>
                <a:lnTo>
                  <a:pt x="34670" y="170816"/>
                </a:lnTo>
                <a:lnTo>
                  <a:pt x="407162" y="170816"/>
                </a:lnTo>
                <a:cubicBezTo>
                  <a:pt x="407162" y="170816"/>
                  <a:pt x="409194" y="170816"/>
                  <a:pt x="409194" y="170816"/>
                </a:cubicBezTo>
                <a:cubicBezTo>
                  <a:pt x="411226" y="170816"/>
                  <a:pt x="411226" y="168784"/>
                  <a:pt x="413258" y="166751"/>
                </a:cubicBezTo>
                <a:cubicBezTo>
                  <a:pt x="413258" y="166751"/>
                  <a:pt x="413258" y="164719"/>
                  <a:pt x="413258" y="160656"/>
                </a:cubicBezTo>
                <a:cubicBezTo>
                  <a:pt x="415290" y="158624"/>
                  <a:pt x="415290" y="156592"/>
                  <a:pt x="415290" y="152527"/>
                </a:cubicBezTo>
                <a:cubicBezTo>
                  <a:pt x="415290" y="148464"/>
                  <a:pt x="415290" y="144400"/>
                  <a:pt x="413258" y="142367"/>
                </a:cubicBezTo>
                <a:cubicBezTo>
                  <a:pt x="413258" y="140335"/>
                  <a:pt x="413258" y="138303"/>
                  <a:pt x="413258" y="136272"/>
                </a:cubicBezTo>
                <a:cubicBezTo>
                  <a:pt x="411226" y="136272"/>
                  <a:pt x="411226" y="134240"/>
                  <a:pt x="409194" y="134240"/>
                </a:cubicBezTo>
                <a:cubicBezTo>
                  <a:pt x="409194" y="132208"/>
                  <a:pt x="407162" y="132208"/>
                  <a:pt x="407162" y="132208"/>
                </a:cubicBezTo>
                <a:lnTo>
                  <a:pt x="34670" y="132208"/>
                </a:lnTo>
                <a:lnTo>
                  <a:pt x="34670" y="10161"/>
                </a:lnTo>
                <a:cubicBezTo>
                  <a:pt x="34670" y="8129"/>
                  <a:pt x="34670" y="6096"/>
                  <a:pt x="32638" y="4064"/>
                </a:cubicBezTo>
                <a:cubicBezTo>
                  <a:pt x="32638" y="4064"/>
                  <a:pt x="30607" y="2032"/>
                  <a:pt x="30607" y="2032"/>
                </a:cubicBezTo>
                <a:cubicBezTo>
                  <a:pt x="28575" y="2032"/>
                  <a:pt x="26542" y="0"/>
                  <a:pt x="24511" y="0"/>
                </a:cubicBezTo>
                <a:cubicBezTo>
                  <a:pt x="22479" y="0"/>
                  <a:pt x="20447" y="0"/>
                  <a:pt x="18288" y="0"/>
                </a:cubicBezTo>
                <a:cubicBezTo>
                  <a:pt x="14225" y="0"/>
                  <a:pt x="12193" y="0"/>
                  <a:pt x="10161" y="0"/>
                </a:cubicBezTo>
                <a:cubicBezTo>
                  <a:pt x="8128" y="0"/>
                  <a:pt x="6097" y="2032"/>
                  <a:pt x="4064" y="2032"/>
                </a:cubicBezTo>
                <a:cubicBezTo>
                  <a:pt x="2033" y="2032"/>
                  <a:pt x="2033" y="4064"/>
                  <a:pt x="0" y="4064"/>
                </a:cubicBezTo>
                <a:cubicBezTo>
                  <a:pt x="0" y="6096"/>
                  <a:pt x="0" y="8129"/>
                  <a:pt x="0" y="10161"/>
                </a:cubicBezTo>
                <a:lnTo>
                  <a:pt x="0" y="294894"/>
                </a:lnTo>
                <a:cubicBezTo>
                  <a:pt x="0" y="296927"/>
                  <a:pt x="0" y="296927"/>
                  <a:pt x="0" y="298959"/>
                </a:cubicBezTo>
                <a:cubicBezTo>
                  <a:pt x="2033" y="300991"/>
                  <a:pt x="2033" y="300991"/>
                  <a:pt x="4064" y="303023"/>
                </a:cubicBezTo>
                <a:cubicBezTo>
                  <a:pt x="6097" y="303023"/>
                  <a:pt x="8128" y="303023"/>
                  <a:pt x="10161" y="303023"/>
                </a:cubicBezTo>
                <a:cubicBezTo>
                  <a:pt x="12193" y="305054"/>
                  <a:pt x="14225" y="305054"/>
                  <a:pt x="18288" y="30505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8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5" name="Picture 12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880" y="3378200"/>
            <a:ext cx="491419" cy="330257"/>
          </a:xfrm>
          <a:prstGeom prst="rect">
            <a:avLst/>
          </a:prstGeom>
          <a:noFill/>
          <a:extLst/>
        </p:spPr>
      </p:pic>
      <p:sp>
        <p:nvSpPr>
          <p:cNvPr id="126" name="Freeform 126"/>
          <p:cNvSpPr/>
          <p:nvPr/>
        </p:nvSpPr>
        <p:spPr>
          <a:xfrm rot="5400000" flipV="1">
            <a:off x="1717454" y="3406521"/>
            <a:ext cx="335850" cy="175450"/>
          </a:xfrm>
          <a:custGeom>
            <a:avLst/>
            <a:gdLst/>
            <a:ahLst/>
            <a:cxnLst/>
            <a:rect l="0" t="0" r="0" b="0"/>
            <a:pathLst>
              <a:path w="447800" h="233934">
                <a:moveTo>
                  <a:pt x="439673" y="233934"/>
                </a:moveTo>
                <a:cubicBezTo>
                  <a:pt x="439673" y="233934"/>
                  <a:pt x="441704" y="233934"/>
                  <a:pt x="441704" y="233934"/>
                </a:cubicBezTo>
                <a:cubicBezTo>
                  <a:pt x="443736" y="231903"/>
                  <a:pt x="443736" y="231903"/>
                  <a:pt x="445768" y="229871"/>
                </a:cubicBezTo>
                <a:cubicBezTo>
                  <a:pt x="445768" y="229871"/>
                  <a:pt x="445768" y="227839"/>
                  <a:pt x="445768" y="223774"/>
                </a:cubicBezTo>
                <a:cubicBezTo>
                  <a:pt x="447800" y="221743"/>
                  <a:pt x="447800" y="219710"/>
                  <a:pt x="447800" y="215519"/>
                </a:cubicBezTo>
                <a:cubicBezTo>
                  <a:pt x="447800" y="211456"/>
                  <a:pt x="447800" y="209424"/>
                  <a:pt x="445768" y="205359"/>
                </a:cubicBezTo>
                <a:cubicBezTo>
                  <a:pt x="445768" y="203327"/>
                  <a:pt x="445768" y="201296"/>
                  <a:pt x="445768" y="199263"/>
                </a:cubicBezTo>
                <a:cubicBezTo>
                  <a:pt x="443736" y="199263"/>
                  <a:pt x="443736" y="197231"/>
                  <a:pt x="441704" y="197231"/>
                </a:cubicBezTo>
                <a:cubicBezTo>
                  <a:pt x="441704" y="197231"/>
                  <a:pt x="439673" y="195200"/>
                  <a:pt x="439673" y="195200"/>
                </a:cubicBezTo>
                <a:lnTo>
                  <a:pt x="266572" y="195200"/>
                </a:lnTo>
                <a:cubicBezTo>
                  <a:pt x="250317" y="195200"/>
                  <a:pt x="236092" y="195200"/>
                  <a:pt x="223901" y="191136"/>
                </a:cubicBezTo>
                <a:cubicBezTo>
                  <a:pt x="213740" y="189104"/>
                  <a:pt x="203580" y="185040"/>
                  <a:pt x="195326" y="178944"/>
                </a:cubicBezTo>
                <a:cubicBezTo>
                  <a:pt x="187198" y="174879"/>
                  <a:pt x="181101" y="166752"/>
                  <a:pt x="177037" y="158624"/>
                </a:cubicBezTo>
                <a:cubicBezTo>
                  <a:pt x="172973" y="150495"/>
                  <a:pt x="170942" y="140336"/>
                  <a:pt x="170942" y="128144"/>
                </a:cubicBezTo>
                <a:cubicBezTo>
                  <a:pt x="170942" y="113920"/>
                  <a:pt x="175005" y="99696"/>
                  <a:pt x="185165" y="83439"/>
                </a:cubicBezTo>
                <a:cubicBezTo>
                  <a:pt x="195326" y="69089"/>
                  <a:pt x="211708" y="54864"/>
                  <a:pt x="232028" y="38608"/>
                </a:cubicBezTo>
                <a:lnTo>
                  <a:pt x="439673" y="38608"/>
                </a:lnTo>
                <a:cubicBezTo>
                  <a:pt x="439673" y="38608"/>
                  <a:pt x="441704" y="36577"/>
                  <a:pt x="441704" y="36577"/>
                </a:cubicBezTo>
                <a:cubicBezTo>
                  <a:pt x="443736" y="36577"/>
                  <a:pt x="443736" y="34545"/>
                  <a:pt x="445768" y="34545"/>
                </a:cubicBezTo>
                <a:cubicBezTo>
                  <a:pt x="445768" y="32513"/>
                  <a:pt x="445768" y="30480"/>
                  <a:pt x="445768" y="28448"/>
                </a:cubicBezTo>
                <a:cubicBezTo>
                  <a:pt x="447800" y="26416"/>
                  <a:pt x="447800" y="22353"/>
                  <a:pt x="447800" y="18289"/>
                </a:cubicBezTo>
                <a:cubicBezTo>
                  <a:pt x="447800" y="14225"/>
                  <a:pt x="447800" y="12193"/>
                  <a:pt x="445768" y="10160"/>
                </a:cubicBezTo>
                <a:cubicBezTo>
                  <a:pt x="445768" y="8128"/>
                  <a:pt x="445768" y="6096"/>
                  <a:pt x="445768" y="4064"/>
                </a:cubicBezTo>
                <a:cubicBezTo>
                  <a:pt x="443736" y="2032"/>
                  <a:pt x="443736" y="2032"/>
                  <a:pt x="441704" y="0"/>
                </a:cubicBezTo>
                <a:cubicBezTo>
                  <a:pt x="441704" y="0"/>
                  <a:pt x="439673" y="0"/>
                  <a:pt x="439673" y="0"/>
                </a:cubicBezTo>
                <a:lnTo>
                  <a:pt x="8128" y="0"/>
                </a:lnTo>
                <a:cubicBezTo>
                  <a:pt x="8128" y="0"/>
                  <a:pt x="6096" y="0"/>
                  <a:pt x="4064" y="0"/>
                </a:cubicBezTo>
                <a:cubicBezTo>
                  <a:pt x="4064" y="2032"/>
                  <a:pt x="2032" y="2032"/>
                  <a:pt x="2032" y="4064"/>
                </a:cubicBezTo>
                <a:cubicBezTo>
                  <a:pt x="2032" y="6096"/>
                  <a:pt x="0" y="6096"/>
                  <a:pt x="0" y="10160"/>
                </a:cubicBezTo>
                <a:cubicBezTo>
                  <a:pt x="0" y="12193"/>
                  <a:pt x="0" y="14225"/>
                  <a:pt x="0" y="18289"/>
                </a:cubicBezTo>
                <a:cubicBezTo>
                  <a:pt x="0" y="22353"/>
                  <a:pt x="0" y="26416"/>
                  <a:pt x="0" y="28448"/>
                </a:cubicBezTo>
                <a:cubicBezTo>
                  <a:pt x="0" y="30480"/>
                  <a:pt x="2032" y="32513"/>
                  <a:pt x="2032" y="34545"/>
                </a:cubicBezTo>
                <a:cubicBezTo>
                  <a:pt x="2032" y="34545"/>
                  <a:pt x="4064" y="36577"/>
                  <a:pt x="4064" y="36577"/>
                </a:cubicBezTo>
                <a:cubicBezTo>
                  <a:pt x="6096" y="36577"/>
                  <a:pt x="8128" y="38608"/>
                  <a:pt x="8128" y="38608"/>
                </a:cubicBezTo>
                <a:lnTo>
                  <a:pt x="189230" y="38608"/>
                </a:lnTo>
                <a:cubicBezTo>
                  <a:pt x="170942" y="52832"/>
                  <a:pt x="158749" y="69089"/>
                  <a:pt x="150621" y="85472"/>
                </a:cubicBezTo>
                <a:cubicBezTo>
                  <a:pt x="142494" y="101728"/>
                  <a:pt x="138430" y="115952"/>
                  <a:pt x="138430" y="132207"/>
                </a:cubicBezTo>
                <a:cubicBezTo>
                  <a:pt x="138430" y="150495"/>
                  <a:pt x="140462" y="166752"/>
                  <a:pt x="148589" y="180975"/>
                </a:cubicBezTo>
                <a:cubicBezTo>
                  <a:pt x="154685" y="193167"/>
                  <a:pt x="162814" y="203327"/>
                  <a:pt x="172973" y="211456"/>
                </a:cubicBezTo>
                <a:cubicBezTo>
                  <a:pt x="185165" y="219710"/>
                  <a:pt x="197358" y="225807"/>
                  <a:pt x="211708" y="229871"/>
                </a:cubicBezTo>
                <a:cubicBezTo>
                  <a:pt x="225933" y="231903"/>
                  <a:pt x="244220" y="233934"/>
                  <a:pt x="264541" y="233934"/>
                </a:cubicBezTo>
                <a:lnTo>
                  <a:pt x="439673" y="23393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68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7" name="Picture 1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3019" y="3276600"/>
            <a:ext cx="600480" cy="428809"/>
          </a:xfrm>
          <a:prstGeom prst="rect">
            <a:avLst/>
          </a:prstGeom>
          <a:noFill/>
          <a:extLst/>
        </p:spPr>
      </p:pic>
      <p:pic>
        <p:nvPicPr>
          <p:cNvPr id="128" name="Picture 1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5381" y="3814293"/>
            <a:ext cx="492118" cy="422326"/>
          </a:xfrm>
          <a:prstGeom prst="rect">
            <a:avLst/>
          </a:prstGeom>
          <a:noFill/>
          <a:extLst/>
        </p:spPr>
      </p:pic>
      <p:sp>
        <p:nvSpPr>
          <p:cNvPr id="129" name="Freeform 129"/>
          <p:cNvSpPr/>
          <p:nvPr/>
        </p:nvSpPr>
        <p:spPr>
          <a:xfrm rot="5400000" flipV="1">
            <a:off x="1600010" y="3989641"/>
            <a:ext cx="232027" cy="175450"/>
          </a:xfrm>
          <a:custGeom>
            <a:avLst/>
            <a:gdLst/>
            <a:ahLst/>
            <a:cxnLst/>
            <a:rect l="0" t="0" r="0" b="0"/>
            <a:pathLst>
              <a:path w="309370" h="233934">
                <a:moveTo>
                  <a:pt x="301243" y="233934"/>
                </a:moveTo>
                <a:cubicBezTo>
                  <a:pt x="301243" y="233934"/>
                  <a:pt x="303274" y="233934"/>
                  <a:pt x="303274" y="233934"/>
                </a:cubicBezTo>
                <a:cubicBezTo>
                  <a:pt x="305306" y="231903"/>
                  <a:pt x="305306" y="231903"/>
                  <a:pt x="307338" y="229871"/>
                </a:cubicBezTo>
                <a:cubicBezTo>
                  <a:pt x="307338" y="229871"/>
                  <a:pt x="307338" y="227839"/>
                  <a:pt x="307338" y="223774"/>
                </a:cubicBezTo>
                <a:cubicBezTo>
                  <a:pt x="309370" y="221743"/>
                  <a:pt x="309370" y="219710"/>
                  <a:pt x="309370" y="215646"/>
                </a:cubicBezTo>
                <a:cubicBezTo>
                  <a:pt x="309370" y="211583"/>
                  <a:pt x="309370" y="209551"/>
                  <a:pt x="307338" y="205486"/>
                </a:cubicBezTo>
                <a:cubicBezTo>
                  <a:pt x="307338" y="203454"/>
                  <a:pt x="307338" y="201423"/>
                  <a:pt x="307338" y="199390"/>
                </a:cubicBezTo>
                <a:cubicBezTo>
                  <a:pt x="305306" y="199390"/>
                  <a:pt x="305306" y="197358"/>
                  <a:pt x="303274" y="197358"/>
                </a:cubicBezTo>
                <a:cubicBezTo>
                  <a:pt x="303274" y="197358"/>
                  <a:pt x="301243" y="195327"/>
                  <a:pt x="301243" y="195327"/>
                </a:cubicBezTo>
                <a:lnTo>
                  <a:pt x="128270" y="195327"/>
                </a:lnTo>
                <a:cubicBezTo>
                  <a:pt x="112014" y="195327"/>
                  <a:pt x="95630" y="195327"/>
                  <a:pt x="85471" y="191263"/>
                </a:cubicBezTo>
                <a:cubicBezTo>
                  <a:pt x="73278" y="189231"/>
                  <a:pt x="65150" y="185167"/>
                  <a:pt x="57023" y="179070"/>
                </a:cubicBezTo>
                <a:cubicBezTo>
                  <a:pt x="48894" y="175007"/>
                  <a:pt x="42798" y="166752"/>
                  <a:pt x="38734" y="158624"/>
                </a:cubicBezTo>
                <a:cubicBezTo>
                  <a:pt x="34543" y="150495"/>
                  <a:pt x="30480" y="140336"/>
                  <a:pt x="30480" y="128144"/>
                </a:cubicBezTo>
                <a:cubicBezTo>
                  <a:pt x="30480" y="113920"/>
                  <a:pt x="36703" y="99696"/>
                  <a:pt x="46862" y="83439"/>
                </a:cubicBezTo>
                <a:cubicBezTo>
                  <a:pt x="57023" y="69215"/>
                  <a:pt x="73278" y="54991"/>
                  <a:pt x="93598" y="38736"/>
                </a:cubicBezTo>
                <a:lnTo>
                  <a:pt x="301243" y="38736"/>
                </a:lnTo>
                <a:cubicBezTo>
                  <a:pt x="301243" y="38736"/>
                  <a:pt x="303274" y="36704"/>
                  <a:pt x="303274" y="36704"/>
                </a:cubicBezTo>
                <a:cubicBezTo>
                  <a:pt x="305306" y="36704"/>
                  <a:pt x="305306" y="34545"/>
                  <a:pt x="307338" y="34545"/>
                </a:cubicBezTo>
                <a:cubicBezTo>
                  <a:pt x="307338" y="32513"/>
                  <a:pt x="307338" y="30480"/>
                  <a:pt x="307338" y="28448"/>
                </a:cubicBezTo>
                <a:cubicBezTo>
                  <a:pt x="309370" y="26416"/>
                  <a:pt x="309370" y="22353"/>
                  <a:pt x="309370" y="18289"/>
                </a:cubicBezTo>
                <a:cubicBezTo>
                  <a:pt x="309370" y="14225"/>
                  <a:pt x="309370" y="12193"/>
                  <a:pt x="307338" y="10160"/>
                </a:cubicBezTo>
                <a:cubicBezTo>
                  <a:pt x="307338" y="8128"/>
                  <a:pt x="307338" y="6096"/>
                  <a:pt x="307338" y="4064"/>
                </a:cubicBezTo>
                <a:cubicBezTo>
                  <a:pt x="305306" y="2032"/>
                  <a:pt x="305306" y="2032"/>
                  <a:pt x="303274" y="0"/>
                </a:cubicBezTo>
                <a:cubicBezTo>
                  <a:pt x="303274" y="0"/>
                  <a:pt x="301243" y="0"/>
                  <a:pt x="301243" y="0"/>
                </a:cubicBezTo>
                <a:lnTo>
                  <a:pt x="12191" y="0"/>
                </a:lnTo>
                <a:cubicBezTo>
                  <a:pt x="10159" y="0"/>
                  <a:pt x="8128" y="0"/>
                  <a:pt x="8128" y="0"/>
                </a:cubicBezTo>
                <a:cubicBezTo>
                  <a:pt x="6096" y="2032"/>
                  <a:pt x="6096" y="2032"/>
                  <a:pt x="6096" y="4064"/>
                </a:cubicBezTo>
                <a:cubicBezTo>
                  <a:pt x="4064" y="6096"/>
                  <a:pt x="4064" y="6096"/>
                  <a:pt x="4064" y="10160"/>
                </a:cubicBezTo>
                <a:cubicBezTo>
                  <a:pt x="4064" y="12193"/>
                  <a:pt x="2032" y="14225"/>
                  <a:pt x="2032" y="18289"/>
                </a:cubicBezTo>
                <a:cubicBezTo>
                  <a:pt x="2032" y="22353"/>
                  <a:pt x="4064" y="24384"/>
                  <a:pt x="4064" y="26416"/>
                </a:cubicBezTo>
                <a:cubicBezTo>
                  <a:pt x="4064" y="28448"/>
                  <a:pt x="4064" y="30480"/>
                  <a:pt x="6096" y="32513"/>
                </a:cubicBezTo>
                <a:cubicBezTo>
                  <a:pt x="6096" y="34545"/>
                  <a:pt x="6096" y="34545"/>
                  <a:pt x="8128" y="34545"/>
                </a:cubicBezTo>
                <a:cubicBezTo>
                  <a:pt x="8128" y="36704"/>
                  <a:pt x="10159" y="36704"/>
                  <a:pt x="12191" y="36704"/>
                </a:cubicBezTo>
                <a:lnTo>
                  <a:pt x="52959" y="36704"/>
                </a:lnTo>
                <a:cubicBezTo>
                  <a:pt x="34543" y="52959"/>
                  <a:pt x="20319" y="69215"/>
                  <a:pt x="12191" y="85472"/>
                </a:cubicBezTo>
                <a:cubicBezTo>
                  <a:pt x="4064" y="101728"/>
                  <a:pt x="0" y="115952"/>
                  <a:pt x="0" y="132207"/>
                </a:cubicBezTo>
                <a:cubicBezTo>
                  <a:pt x="0" y="150495"/>
                  <a:pt x="2032" y="166752"/>
                  <a:pt x="8128" y="181103"/>
                </a:cubicBezTo>
                <a:cubicBezTo>
                  <a:pt x="16255" y="193294"/>
                  <a:pt x="24384" y="203454"/>
                  <a:pt x="34543" y="211583"/>
                </a:cubicBezTo>
                <a:cubicBezTo>
                  <a:pt x="46862" y="219710"/>
                  <a:pt x="59055" y="225807"/>
                  <a:pt x="73278" y="229871"/>
                </a:cubicBezTo>
                <a:cubicBezTo>
                  <a:pt x="87503" y="231903"/>
                  <a:pt x="105790" y="233934"/>
                  <a:pt x="126238" y="233934"/>
                </a:cubicBezTo>
                <a:lnTo>
                  <a:pt x="301243" y="23393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68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3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7664" y="3810000"/>
            <a:ext cx="1639435" cy="428142"/>
          </a:xfrm>
          <a:prstGeom prst="rect">
            <a:avLst/>
          </a:prstGeom>
          <a:noFill/>
          <a:extLst/>
        </p:spPr>
      </p:pic>
      <p:sp>
        <p:nvSpPr>
          <p:cNvPr id="131" name="Freeform 131"/>
          <p:cNvSpPr/>
          <p:nvPr/>
        </p:nvSpPr>
        <p:spPr>
          <a:xfrm rot="5400000" flipV="1">
            <a:off x="8451009" y="1121141"/>
            <a:ext cx="1483804" cy="2086832"/>
          </a:xfrm>
          <a:custGeom>
            <a:avLst/>
            <a:gdLst/>
            <a:ahLst/>
            <a:cxnLst/>
            <a:rect l="0" t="0" r="0" b="0"/>
            <a:pathLst>
              <a:path w="1978406" h="2782443">
                <a:moveTo>
                  <a:pt x="572007" y="0"/>
                </a:moveTo>
                <a:cubicBezTo>
                  <a:pt x="0" y="779018"/>
                  <a:pt x="170942" y="1873250"/>
                  <a:pt x="950595" y="2442719"/>
                </a:cubicBezTo>
                <a:cubicBezTo>
                  <a:pt x="1247775" y="2662428"/>
                  <a:pt x="1610106" y="2780411"/>
                  <a:pt x="1978406" y="2782443"/>
                </a:cubicBezTo>
              </a:path>
            </a:pathLst>
          </a:custGeom>
          <a:noFill/>
          <a:ln w="112966" cap="rnd" cmpd="sng">
            <a:solidFill>
              <a:srgbClr val="FFC000">
                <a:alpha val="100000"/>
              </a:srgbClr>
            </a:solidFill>
            <a:custDash>
              <a:ds d="295944" sp="394595"/>
            </a:custDash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 rot="5400000" flipV="1">
            <a:off x="789194" y="4970574"/>
            <a:ext cx="473202" cy="482060"/>
          </a:xfrm>
          <a:custGeom>
            <a:avLst/>
            <a:gdLst/>
            <a:ahLst/>
            <a:cxnLst/>
            <a:rect l="0" t="0" r="0" b="0"/>
            <a:pathLst>
              <a:path w="630936" h="642747">
                <a:moveTo>
                  <a:pt x="315468" y="0"/>
                </a:moveTo>
                <a:cubicBezTo>
                  <a:pt x="140463" y="0"/>
                  <a:pt x="0" y="144398"/>
                  <a:pt x="0" y="321309"/>
                </a:cubicBezTo>
                <a:cubicBezTo>
                  <a:pt x="0" y="498348"/>
                  <a:pt x="140463" y="642747"/>
                  <a:pt x="315468" y="642747"/>
                </a:cubicBezTo>
                <a:cubicBezTo>
                  <a:pt x="490473" y="642747"/>
                  <a:pt x="630936" y="498348"/>
                  <a:pt x="630936" y="321309"/>
                </a:cubicBezTo>
                <a:cubicBezTo>
                  <a:pt x="630936" y="144398"/>
                  <a:pt x="490473" y="0"/>
                  <a:pt x="315468" y="0"/>
                </a:cubicBezTo>
                <a:close/>
              </a:path>
            </a:pathLst>
          </a:custGeom>
          <a:solidFill>
            <a:srgbClr val="5B9BD5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" name="Picture 13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3899" y="2171700"/>
            <a:ext cx="1680400" cy="215900"/>
          </a:xfrm>
          <a:prstGeom prst="rect">
            <a:avLst/>
          </a:prstGeom>
          <a:noFill/>
          <a:extLst/>
        </p:spPr>
      </p:pic>
      <p:pic>
        <p:nvPicPr>
          <p:cNvPr id="134" name="Picture 13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568" y="2538095"/>
            <a:ext cx="221931" cy="168941"/>
          </a:xfrm>
          <a:prstGeom prst="rect">
            <a:avLst/>
          </a:prstGeom>
          <a:noFill/>
          <a:extLst/>
        </p:spPr>
      </p:pic>
      <p:sp>
        <p:nvSpPr>
          <p:cNvPr id="135" name="Freeform 135"/>
          <p:cNvSpPr/>
          <p:nvPr/>
        </p:nvSpPr>
        <p:spPr>
          <a:xfrm rot="5400000" flipV="1">
            <a:off x="5034582" y="2598182"/>
            <a:ext cx="106869" cy="85439"/>
          </a:xfrm>
          <a:custGeom>
            <a:avLst/>
            <a:gdLst/>
            <a:ahLst/>
            <a:cxnLst/>
            <a:rect l="0" t="0" r="0" b="0"/>
            <a:pathLst>
              <a:path w="142492" h="113919">
                <a:moveTo>
                  <a:pt x="138429" y="113919"/>
                </a:moveTo>
                <a:cubicBezTo>
                  <a:pt x="138429" y="113919"/>
                  <a:pt x="140460" y="113919"/>
                  <a:pt x="140460" y="113919"/>
                </a:cubicBezTo>
                <a:cubicBezTo>
                  <a:pt x="140460" y="113919"/>
                  <a:pt x="140460" y="111888"/>
                  <a:pt x="140460" y="111888"/>
                </a:cubicBezTo>
                <a:cubicBezTo>
                  <a:pt x="142492" y="109856"/>
                  <a:pt x="142492" y="109856"/>
                  <a:pt x="142492" y="107696"/>
                </a:cubicBezTo>
                <a:cubicBezTo>
                  <a:pt x="142492" y="105665"/>
                  <a:pt x="142492" y="103632"/>
                  <a:pt x="142492" y="101600"/>
                </a:cubicBezTo>
                <a:cubicBezTo>
                  <a:pt x="142492" y="99569"/>
                  <a:pt x="142492" y="97537"/>
                  <a:pt x="142492" y="95504"/>
                </a:cubicBezTo>
                <a:cubicBezTo>
                  <a:pt x="142492" y="93472"/>
                  <a:pt x="142492" y="93472"/>
                  <a:pt x="140460" y="91441"/>
                </a:cubicBezTo>
                <a:cubicBezTo>
                  <a:pt x="140460" y="91441"/>
                  <a:pt x="140460" y="91441"/>
                  <a:pt x="140460" y="89409"/>
                </a:cubicBezTo>
                <a:cubicBezTo>
                  <a:pt x="140460" y="89409"/>
                  <a:pt x="138429" y="89409"/>
                  <a:pt x="138429" y="89409"/>
                </a:cubicBezTo>
                <a:lnTo>
                  <a:pt x="61086" y="89409"/>
                </a:lnTo>
                <a:cubicBezTo>
                  <a:pt x="52832" y="89409"/>
                  <a:pt x="46736" y="89409"/>
                  <a:pt x="42672" y="87377"/>
                </a:cubicBezTo>
                <a:cubicBezTo>
                  <a:pt x="38607" y="87377"/>
                  <a:pt x="34543" y="85344"/>
                  <a:pt x="30479" y="83312"/>
                </a:cubicBezTo>
                <a:cubicBezTo>
                  <a:pt x="26416" y="81281"/>
                  <a:pt x="24384" y="77216"/>
                  <a:pt x="22351" y="73152"/>
                </a:cubicBezTo>
                <a:cubicBezTo>
                  <a:pt x="20319" y="71121"/>
                  <a:pt x="20319" y="67056"/>
                  <a:pt x="20319" y="60960"/>
                </a:cubicBezTo>
                <a:cubicBezTo>
                  <a:pt x="20319" y="54864"/>
                  <a:pt x="22351" y="48768"/>
                  <a:pt x="26416" y="42672"/>
                </a:cubicBezTo>
                <a:cubicBezTo>
                  <a:pt x="30479" y="36576"/>
                  <a:pt x="36575" y="30480"/>
                  <a:pt x="46736" y="24384"/>
                </a:cubicBezTo>
                <a:lnTo>
                  <a:pt x="138429" y="24384"/>
                </a:lnTo>
                <a:cubicBezTo>
                  <a:pt x="138429" y="24384"/>
                  <a:pt x="140460" y="24384"/>
                  <a:pt x="140460" y="24384"/>
                </a:cubicBezTo>
                <a:cubicBezTo>
                  <a:pt x="140460" y="24384"/>
                  <a:pt x="140460" y="22352"/>
                  <a:pt x="140460" y="22352"/>
                </a:cubicBezTo>
                <a:cubicBezTo>
                  <a:pt x="142492" y="20321"/>
                  <a:pt x="142492" y="20321"/>
                  <a:pt x="142492" y="18288"/>
                </a:cubicBezTo>
                <a:cubicBezTo>
                  <a:pt x="142492" y="16256"/>
                  <a:pt x="142492" y="14225"/>
                  <a:pt x="142492" y="12192"/>
                </a:cubicBezTo>
                <a:cubicBezTo>
                  <a:pt x="142492" y="10160"/>
                  <a:pt x="142492" y="8129"/>
                  <a:pt x="142492" y="6097"/>
                </a:cubicBezTo>
                <a:cubicBezTo>
                  <a:pt x="142492" y="4065"/>
                  <a:pt x="142492" y="4065"/>
                  <a:pt x="140460" y="2032"/>
                </a:cubicBezTo>
                <a:cubicBezTo>
                  <a:pt x="140460" y="2032"/>
                  <a:pt x="140460" y="2032"/>
                  <a:pt x="140460" y="0"/>
                </a:cubicBezTo>
                <a:cubicBezTo>
                  <a:pt x="140460" y="0"/>
                  <a:pt x="138429" y="0"/>
                  <a:pt x="138429" y="0"/>
                </a:cubicBezTo>
                <a:lnTo>
                  <a:pt x="6095" y="0"/>
                </a:lnTo>
                <a:cubicBezTo>
                  <a:pt x="6095" y="0"/>
                  <a:pt x="4064" y="0"/>
                  <a:pt x="4064" y="0"/>
                </a:cubicBezTo>
                <a:cubicBezTo>
                  <a:pt x="4064" y="2032"/>
                  <a:pt x="4064" y="2032"/>
                  <a:pt x="2032" y="2032"/>
                </a:cubicBezTo>
                <a:cubicBezTo>
                  <a:pt x="2032" y="4065"/>
                  <a:pt x="2032" y="4065"/>
                  <a:pt x="2032" y="6097"/>
                </a:cubicBezTo>
                <a:cubicBezTo>
                  <a:pt x="2032" y="8129"/>
                  <a:pt x="2032" y="8129"/>
                  <a:pt x="2032" y="12192"/>
                </a:cubicBezTo>
                <a:cubicBezTo>
                  <a:pt x="2032" y="14225"/>
                  <a:pt x="2032" y="14225"/>
                  <a:pt x="2032" y="16256"/>
                </a:cubicBezTo>
                <a:cubicBezTo>
                  <a:pt x="2032" y="18288"/>
                  <a:pt x="2032" y="18288"/>
                  <a:pt x="2032" y="20321"/>
                </a:cubicBezTo>
                <a:cubicBezTo>
                  <a:pt x="4064" y="20321"/>
                  <a:pt x="4064" y="20321"/>
                  <a:pt x="4064" y="22352"/>
                </a:cubicBezTo>
                <a:cubicBezTo>
                  <a:pt x="4064" y="22352"/>
                  <a:pt x="6095" y="22352"/>
                  <a:pt x="6095" y="22352"/>
                </a:cubicBezTo>
                <a:lnTo>
                  <a:pt x="24384" y="22352"/>
                </a:lnTo>
                <a:cubicBezTo>
                  <a:pt x="14224" y="30480"/>
                  <a:pt x="8127" y="36576"/>
                  <a:pt x="6095" y="44705"/>
                </a:cubicBezTo>
                <a:cubicBezTo>
                  <a:pt x="2032" y="50801"/>
                  <a:pt x="0" y="58929"/>
                  <a:pt x="0" y="67056"/>
                </a:cubicBezTo>
                <a:cubicBezTo>
                  <a:pt x="0" y="75185"/>
                  <a:pt x="0" y="83312"/>
                  <a:pt x="4064" y="89409"/>
                </a:cubicBezTo>
                <a:cubicBezTo>
                  <a:pt x="6095" y="95504"/>
                  <a:pt x="10159" y="99569"/>
                  <a:pt x="16256" y="103632"/>
                </a:cubicBezTo>
                <a:cubicBezTo>
                  <a:pt x="20319" y="107696"/>
                  <a:pt x="26416" y="109856"/>
                  <a:pt x="32511" y="111888"/>
                </a:cubicBezTo>
                <a:cubicBezTo>
                  <a:pt x="40640" y="113919"/>
                  <a:pt x="48768" y="113919"/>
                  <a:pt x="57023" y="113919"/>
                </a:cubicBezTo>
                <a:lnTo>
                  <a:pt x="138429" y="11391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6" name="Picture 13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6993" y="2527300"/>
            <a:ext cx="3679506" cy="215900"/>
          </a:xfrm>
          <a:prstGeom prst="rect">
            <a:avLst/>
          </a:prstGeom>
          <a:noFill/>
          <a:extLst/>
        </p:spPr>
      </p:pic>
      <p:pic>
        <p:nvPicPr>
          <p:cNvPr id="137" name="Picture 13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1520" y="2815940"/>
            <a:ext cx="116935" cy="171989"/>
          </a:xfrm>
          <a:prstGeom prst="rect">
            <a:avLst/>
          </a:prstGeom>
          <a:noFill/>
          <a:extLst/>
        </p:spPr>
      </p:pic>
      <p:pic>
        <p:nvPicPr>
          <p:cNvPr id="138" name="Picture 13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2106" y="2806700"/>
            <a:ext cx="256793" cy="141509"/>
          </a:xfrm>
          <a:prstGeom prst="rect">
            <a:avLst/>
          </a:prstGeom>
          <a:noFill/>
          <a:extLst/>
        </p:spPr>
      </p:pic>
      <p:pic>
        <p:nvPicPr>
          <p:cNvPr id="139" name="Picture 13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8997" y="2768600"/>
            <a:ext cx="115411" cy="181133"/>
          </a:xfrm>
          <a:prstGeom prst="rect">
            <a:avLst/>
          </a:prstGeom>
          <a:noFill/>
          <a:extLst/>
        </p:spPr>
      </p:pic>
      <p:pic>
        <p:nvPicPr>
          <p:cNvPr id="140" name="Picture 140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6440" y="2815940"/>
            <a:ext cx="95599" cy="133794"/>
          </a:xfrm>
          <a:prstGeom prst="rect">
            <a:avLst/>
          </a:prstGeom>
          <a:noFill/>
          <a:extLst/>
        </p:spPr>
      </p:pic>
      <p:pic>
        <p:nvPicPr>
          <p:cNvPr id="141" name="Picture 14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1024" y="2776220"/>
            <a:ext cx="48259" cy="171989"/>
          </a:xfrm>
          <a:prstGeom prst="rect">
            <a:avLst/>
          </a:prstGeom>
          <a:noFill/>
          <a:extLst/>
        </p:spPr>
      </p:pic>
      <p:pic>
        <p:nvPicPr>
          <p:cNvPr id="142" name="Picture 14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314" y="2815940"/>
            <a:ext cx="115411" cy="171989"/>
          </a:xfrm>
          <a:prstGeom prst="rect">
            <a:avLst/>
          </a:prstGeom>
          <a:noFill/>
          <a:extLst/>
        </p:spPr>
      </p:pic>
      <p:pic>
        <p:nvPicPr>
          <p:cNvPr id="143" name="Picture 143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4281" y="2768600"/>
            <a:ext cx="275018" cy="181133"/>
          </a:xfrm>
          <a:prstGeom prst="rect">
            <a:avLst/>
          </a:prstGeom>
          <a:noFill/>
          <a:extLst/>
        </p:spPr>
      </p:pic>
      <p:sp>
        <p:nvSpPr>
          <p:cNvPr id="144" name="Freeform 144"/>
          <p:cNvSpPr/>
          <p:nvPr/>
        </p:nvSpPr>
        <p:spPr>
          <a:xfrm rot="5400000" flipV="1">
            <a:off x="5830824" y="2853118"/>
            <a:ext cx="106870" cy="57911"/>
          </a:xfrm>
          <a:custGeom>
            <a:avLst/>
            <a:gdLst/>
            <a:ahLst/>
            <a:cxnLst/>
            <a:rect l="0" t="0" r="0" b="0"/>
            <a:pathLst>
              <a:path w="142494" h="77215">
                <a:moveTo>
                  <a:pt x="14224" y="77215"/>
                </a:moveTo>
                <a:cubicBezTo>
                  <a:pt x="16255" y="77215"/>
                  <a:pt x="18287" y="77215"/>
                  <a:pt x="20319" y="77215"/>
                </a:cubicBezTo>
                <a:cubicBezTo>
                  <a:pt x="22351" y="77215"/>
                  <a:pt x="22351" y="77215"/>
                  <a:pt x="24384" y="75184"/>
                </a:cubicBezTo>
                <a:cubicBezTo>
                  <a:pt x="24384" y="75184"/>
                  <a:pt x="24384" y="75184"/>
                  <a:pt x="26415" y="75184"/>
                </a:cubicBezTo>
                <a:cubicBezTo>
                  <a:pt x="26415" y="75184"/>
                  <a:pt x="26415" y="73152"/>
                  <a:pt x="26415" y="73152"/>
                </a:cubicBezTo>
                <a:cubicBezTo>
                  <a:pt x="26415" y="73152"/>
                  <a:pt x="26415" y="71120"/>
                  <a:pt x="26415" y="71120"/>
                </a:cubicBezTo>
                <a:cubicBezTo>
                  <a:pt x="24384" y="69088"/>
                  <a:pt x="24384" y="67055"/>
                  <a:pt x="24384" y="67055"/>
                </a:cubicBezTo>
                <a:cubicBezTo>
                  <a:pt x="24384" y="65024"/>
                  <a:pt x="22351" y="62991"/>
                  <a:pt x="22351" y="60960"/>
                </a:cubicBezTo>
                <a:cubicBezTo>
                  <a:pt x="22351" y="60960"/>
                  <a:pt x="22351" y="58927"/>
                  <a:pt x="22351" y="56895"/>
                </a:cubicBezTo>
                <a:cubicBezTo>
                  <a:pt x="22351" y="52832"/>
                  <a:pt x="22351" y="50800"/>
                  <a:pt x="24384" y="48767"/>
                </a:cubicBezTo>
                <a:cubicBezTo>
                  <a:pt x="24384" y="46735"/>
                  <a:pt x="26415" y="44704"/>
                  <a:pt x="28448" y="40639"/>
                </a:cubicBezTo>
                <a:cubicBezTo>
                  <a:pt x="30479" y="38608"/>
                  <a:pt x="34544" y="36575"/>
                  <a:pt x="36575" y="32512"/>
                </a:cubicBezTo>
                <a:cubicBezTo>
                  <a:pt x="40766" y="30479"/>
                  <a:pt x="46862" y="28448"/>
                  <a:pt x="50927" y="24384"/>
                </a:cubicBezTo>
                <a:lnTo>
                  <a:pt x="138429" y="24384"/>
                </a:lnTo>
                <a:cubicBezTo>
                  <a:pt x="138429" y="24384"/>
                  <a:pt x="140461" y="24384"/>
                  <a:pt x="140461" y="24384"/>
                </a:cubicBezTo>
                <a:cubicBezTo>
                  <a:pt x="140461" y="22351"/>
                  <a:pt x="140461" y="22351"/>
                  <a:pt x="142494" y="22351"/>
                </a:cubicBezTo>
                <a:cubicBezTo>
                  <a:pt x="142494" y="20319"/>
                  <a:pt x="142494" y="20319"/>
                  <a:pt x="142494" y="18288"/>
                </a:cubicBezTo>
                <a:cubicBezTo>
                  <a:pt x="142494" y="16255"/>
                  <a:pt x="142494" y="14223"/>
                  <a:pt x="142494" y="12192"/>
                </a:cubicBezTo>
                <a:cubicBezTo>
                  <a:pt x="142494" y="10159"/>
                  <a:pt x="142494" y="8127"/>
                  <a:pt x="142494" y="6096"/>
                </a:cubicBezTo>
                <a:cubicBezTo>
                  <a:pt x="142494" y="4063"/>
                  <a:pt x="142494" y="4063"/>
                  <a:pt x="142494" y="2031"/>
                </a:cubicBezTo>
                <a:cubicBezTo>
                  <a:pt x="140461" y="2031"/>
                  <a:pt x="140461" y="0"/>
                  <a:pt x="140461" y="0"/>
                </a:cubicBezTo>
                <a:cubicBezTo>
                  <a:pt x="140461" y="0"/>
                  <a:pt x="138429" y="0"/>
                  <a:pt x="138429" y="0"/>
                </a:cubicBezTo>
                <a:lnTo>
                  <a:pt x="6097" y="0"/>
                </a:lnTo>
                <a:cubicBezTo>
                  <a:pt x="6097" y="0"/>
                  <a:pt x="4064" y="0"/>
                  <a:pt x="4064" y="0"/>
                </a:cubicBezTo>
                <a:cubicBezTo>
                  <a:pt x="4064" y="0"/>
                  <a:pt x="2033" y="2031"/>
                  <a:pt x="2033" y="2031"/>
                </a:cubicBezTo>
                <a:cubicBezTo>
                  <a:pt x="2033" y="2031"/>
                  <a:pt x="2033" y="4063"/>
                  <a:pt x="2033" y="6096"/>
                </a:cubicBezTo>
                <a:cubicBezTo>
                  <a:pt x="2033" y="6096"/>
                  <a:pt x="2033" y="8127"/>
                  <a:pt x="2033" y="10159"/>
                </a:cubicBezTo>
                <a:cubicBezTo>
                  <a:pt x="2033" y="12192"/>
                  <a:pt x="2033" y="14223"/>
                  <a:pt x="2033" y="16255"/>
                </a:cubicBezTo>
                <a:cubicBezTo>
                  <a:pt x="2033" y="18288"/>
                  <a:pt x="2033" y="18288"/>
                  <a:pt x="2033" y="20319"/>
                </a:cubicBezTo>
                <a:cubicBezTo>
                  <a:pt x="2033" y="20319"/>
                  <a:pt x="4064" y="20319"/>
                  <a:pt x="4064" y="20319"/>
                </a:cubicBezTo>
                <a:cubicBezTo>
                  <a:pt x="4064" y="22351"/>
                  <a:pt x="6097" y="22351"/>
                  <a:pt x="6097" y="22351"/>
                </a:cubicBezTo>
                <a:lnTo>
                  <a:pt x="24384" y="22351"/>
                </a:lnTo>
                <a:cubicBezTo>
                  <a:pt x="20319" y="24384"/>
                  <a:pt x="16255" y="28448"/>
                  <a:pt x="12193" y="32512"/>
                </a:cubicBezTo>
                <a:cubicBezTo>
                  <a:pt x="8129" y="34544"/>
                  <a:pt x="6097" y="38608"/>
                  <a:pt x="4064" y="40639"/>
                </a:cubicBezTo>
                <a:cubicBezTo>
                  <a:pt x="2033" y="42671"/>
                  <a:pt x="2033" y="46735"/>
                  <a:pt x="0" y="48767"/>
                </a:cubicBezTo>
                <a:cubicBezTo>
                  <a:pt x="0" y="52832"/>
                  <a:pt x="0" y="54864"/>
                  <a:pt x="0" y="56895"/>
                </a:cubicBezTo>
                <a:cubicBezTo>
                  <a:pt x="0" y="58927"/>
                  <a:pt x="0" y="60960"/>
                  <a:pt x="0" y="62991"/>
                </a:cubicBezTo>
                <a:cubicBezTo>
                  <a:pt x="0" y="62991"/>
                  <a:pt x="0" y="65024"/>
                  <a:pt x="0" y="67055"/>
                </a:cubicBezTo>
                <a:cubicBezTo>
                  <a:pt x="0" y="69088"/>
                  <a:pt x="2033" y="71120"/>
                  <a:pt x="2033" y="71120"/>
                </a:cubicBezTo>
                <a:cubicBezTo>
                  <a:pt x="2033" y="73152"/>
                  <a:pt x="2033" y="75184"/>
                  <a:pt x="4064" y="75184"/>
                </a:cubicBezTo>
                <a:cubicBezTo>
                  <a:pt x="4064" y="75184"/>
                  <a:pt x="4064" y="75184"/>
                  <a:pt x="4064" y="75184"/>
                </a:cubicBezTo>
                <a:cubicBezTo>
                  <a:pt x="4064" y="75184"/>
                  <a:pt x="6097" y="77215"/>
                  <a:pt x="6097" y="77215"/>
                </a:cubicBezTo>
                <a:cubicBezTo>
                  <a:pt x="6097" y="77215"/>
                  <a:pt x="8129" y="77215"/>
                  <a:pt x="10161" y="77215"/>
                </a:cubicBezTo>
                <a:cubicBezTo>
                  <a:pt x="10161" y="77215"/>
                  <a:pt x="12193" y="77215"/>
                  <a:pt x="14224" y="7721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 rot="5400000" flipV="1">
            <a:off x="5907835" y="2847737"/>
            <a:ext cx="108393" cy="70198"/>
          </a:xfrm>
          <a:custGeom>
            <a:avLst/>
            <a:gdLst/>
            <a:ahLst/>
            <a:cxnLst/>
            <a:rect l="0" t="0" r="0" b="0"/>
            <a:pathLst>
              <a:path w="144525" h="93598">
                <a:moveTo>
                  <a:pt x="101727" y="93598"/>
                </a:moveTo>
                <a:cubicBezTo>
                  <a:pt x="109854" y="93598"/>
                  <a:pt x="114046" y="93598"/>
                  <a:pt x="120142" y="89535"/>
                </a:cubicBezTo>
                <a:cubicBezTo>
                  <a:pt x="126237" y="87503"/>
                  <a:pt x="130302" y="83438"/>
                  <a:pt x="134365" y="79374"/>
                </a:cubicBezTo>
                <a:cubicBezTo>
                  <a:pt x="136398" y="75310"/>
                  <a:pt x="140461" y="69215"/>
                  <a:pt x="142494" y="63118"/>
                </a:cubicBezTo>
                <a:cubicBezTo>
                  <a:pt x="144525" y="57022"/>
                  <a:pt x="144525" y="48895"/>
                  <a:pt x="144525" y="42798"/>
                </a:cubicBezTo>
                <a:cubicBezTo>
                  <a:pt x="144525" y="36702"/>
                  <a:pt x="144525" y="32638"/>
                  <a:pt x="144525" y="28575"/>
                </a:cubicBezTo>
                <a:cubicBezTo>
                  <a:pt x="142494" y="24510"/>
                  <a:pt x="142494" y="20320"/>
                  <a:pt x="140461" y="16255"/>
                </a:cubicBezTo>
                <a:cubicBezTo>
                  <a:pt x="140461" y="14223"/>
                  <a:pt x="138430" y="10159"/>
                  <a:pt x="136398" y="8127"/>
                </a:cubicBezTo>
                <a:cubicBezTo>
                  <a:pt x="136398" y="6096"/>
                  <a:pt x="134365" y="4063"/>
                  <a:pt x="134365" y="4063"/>
                </a:cubicBezTo>
                <a:cubicBezTo>
                  <a:pt x="132334" y="2031"/>
                  <a:pt x="132334" y="2031"/>
                  <a:pt x="130302" y="2031"/>
                </a:cubicBezTo>
                <a:cubicBezTo>
                  <a:pt x="128269" y="0"/>
                  <a:pt x="126237" y="0"/>
                  <a:pt x="122174" y="0"/>
                </a:cubicBezTo>
                <a:cubicBezTo>
                  <a:pt x="120142" y="0"/>
                  <a:pt x="120142" y="0"/>
                  <a:pt x="118109" y="0"/>
                </a:cubicBezTo>
                <a:cubicBezTo>
                  <a:pt x="116077" y="0"/>
                  <a:pt x="116077" y="2031"/>
                  <a:pt x="114046" y="2031"/>
                </a:cubicBezTo>
                <a:cubicBezTo>
                  <a:pt x="114046" y="2031"/>
                  <a:pt x="114046" y="2031"/>
                  <a:pt x="114046" y="2031"/>
                </a:cubicBezTo>
                <a:cubicBezTo>
                  <a:pt x="111887" y="4063"/>
                  <a:pt x="111887" y="4063"/>
                  <a:pt x="111887" y="4063"/>
                </a:cubicBezTo>
                <a:cubicBezTo>
                  <a:pt x="111887" y="6096"/>
                  <a:pt x="114046" y="6096"/>
                  <a:pt x="114046" y="10159"/>
                </a:cubicBezTo>
                <a:cubicBezTo>
                  <a:pt x="116077" y="12192"/>
                  <a:pt x="118109" y="14223"/>
                  <a:pt x="118109" y="16255"/>
                </a:cubicBezTo>
                <a:cubicBezTo>
                  <a:pt x="120142" y="20320"/>
                  <a:pt x="122174" y="24510"/>
                  <a:pt x="124205" y="28575"/>
                </a:cubicBezTo>
                <a:cubicBezTo>
                  <a:pt x="124205" y="32638"/>
                  <a:pt x="126237" y="36702"/>
                  <a:pt x="126237" y="42798"/>
                </a:cubicBezTo>
                <a:cubicBezTo>
                  <a:pt x="126237" y="46862"/>
                  <a:pt x="124205" y="50927"/>
                  <a:pt x="124205" y="52958"/>
                </a:cubicBezTo>
                <a:cubicBezTo>
                  <a:pt x="122174" y="57022"/>
                  <a:pt x="122174" y="59054"/>
                  <a:pt x="120142" y="63118"/>
                </a:cubicBezTo>
                <a:cubicBezTo>
                  <a:pt x="118109" y="65150"/>
                  <a:pt x="116077" y="67183"/>
                  <a:pt x="114046" y="67183"/>
                </a:cubicBezTo>
                <a:cubicBezTo>
                  <a:pt x="109854" y="69215"/>
                  <a:pt x="107822" y="69215"/>
                  <a:pt x="103758" y="69215"/>
                </a:cubicBezTo>
                <a:cubicBezTo>
                  <a:pt x="99696" y="69215"/>
                  <a:pt x="97664" y="69215"/>
                  <a:pt x="95632" y="67183"/>
                </a:cubicBezTo>
                <a:cubicBezTo>
                  <a:pt x="91567" y="65150"/>
                  <a:pt x="89536" y="63118"/>
                  <a:pt x="87503" y="59054"/>
                </a:cubicBezTo>
                <a:cubicBezTo>
                  <a:pt x="85472" y="57022"/>
                  <a:pt x="83439" y="52958"/>
                  <a:pt x="83439" y="48895"/>
                </a:cubicBezTo>
                <a:cubicBezTo>
                  <a:pt x="81407" y="44831"/>
                  <a:pt x="79376" y="40767"/>
                  <a:pt x="77344" y="36702"/>
                </a:cubicBezTo>
                <a:cubicBezTo>
                  <a:pt x="77344" y="32638"/>
                  <a:pt x="75312" y="28575"/>
                  <a:pt x="73279" y="24510"/>
                </a:cubicBezTo>
                <a:cubicBezTo>
                  <a:pt x="71247" y="20320"/>
                  <a:pt x="67183" y="16255"/>
                  <a:pt x="65151" y="14223"/>
                </a:cubicBezTo>
                <a:cubicBezTo>
                  <a:pt x="61087" y="10159"/>
                  <a:pt x="57024" y="8127"/>
                  <a:pt x="52960" y="6096"/>
                </a:cubicBezTo>
                <a:cubicBezTo>
                  <a:pt x="48896" y="4063"/>
                  <a:pt x="44831" y="4063"/>
                  <a:pt x="38735" y="4063"/>
                </a:cubicBezTo>
                <a:cubicBezTo>
                  <a:pt x="32513" y="4063"/>
                  <a:pt x="28449" y="4063"/>
                  <a:pt x="24384" y="6096"/>
                </a:cubicBezTo>
                <a:cubicBezTo>
                  <a:pt x="18288" y="8127"/>
                  <a:pt x="14225" y="12192"/>
                  <a:pt x="12192" y="16255"/>
                </a:cubicBezTo>
                <a:cubicBezTo>
                  <a:pt x="8129" y="20320"/>
                  <a:pt x="4064" y="24510"/>
                  <a:pt x="2033" y="30606"/>
                </a:cubicBezTo>
                <a:cubicBezTo>
                  <a:pt x="0" y="36702"/>
                  <a:pt x="0" y="42798"/>
                  <a:pt x="0" y="50927"/>
                </a:cubicBezTo>
                <a:cubicBezTo>
                  <a:pt x="0" y="54991"/>
                  <a:pt x="0" y="59054"/>
                  <a:pt x="0" y="63118"/>
                </a:cubicBezTo>
                <a:cubicBezTo>
                  <a:pt x="0" y="65150"/>
                  <a:pt x="2033" y="69215"/>
                  <a:pt x="2033" y="71247"/>
                </a:cubicBezTo>
                <a:cubicBezTo>
                  <a:pt x="4064" y="75310"/>
                  <a:pt x="4064" y="77343"/>
                  <a:pt x="6096" y="79374"/>
                </a:cubicBezTo>
                <a:cubicBezTo>
                  <a:pt x="6096" y="81407"/>
                  <a:pt x="8129" y="83438"/>
                  <a:pt x="8129" y="83438"/>
                </a:cubicBezTo>
                <a:cubicBezTo>
                  <a:pt x="8129" y="85471"/>
                  <a:pt x="10160" y="85471"/>
                  <a:pt x="10160" y="85471"/>
                </a:cubicBezTo>
                <a:cubicBezTo>
                  <a:pt x="10160" y="85471"/>
                  <a:pt x="12192" y="85471"/>
                  <a:pt x="12192" y="85471"/>
                </a:cubicBezTo>
                <a:cubicBezTo>
                  <a:pt x="12192" y="87503"/>
                  <a:pt x="14225" y="87503"/>
                  <a:pt x="14225" y="87503"/>
                </a:cubicBezTo>
                <a:cubicBezTo>
                  <a:pt x="16256" y="87503"/>
                  <a:pt x="16256" y="87503"/>
                  <a:pt x="18288" y="87503"/>
                </a:cubicBezTo>
                <a:cubicBezTo>
                  <a:pt x="20321" y="87503"/>
                  <a:pt x="22352" y="87503"/>
                  <a:pt x="22352" y="87503"/>
                </a:cubicBezTo>
                <a:cubicBezTo>
                  <a:pt x="24384" y="87503"/>
                  <a:pt x="24384" y="87503"/>
                  <a:pt x="26417" y="85471"/>
                </a:cubicBezTo>
                <a:cubicBezTo>
                  <a:pt x="26417" y="85471"/>
                  <a:pt x="26417" y="85471"/>
                  <a:pt x="28449" y="85471"/>
                </a:cubicBezTo>
                <a:cubicBezTo>
                  <a:pt x="28449" y="85471"/>
                  <a:pt x="28449" y="83438"/>
                  <a:pt x="28449" y="83438"/>
                </a:cubicBezTo>
                <a:cubicBezTo>
                  <a:pt x="28449" y="81407"/>
                  <a:pt x="28449" y="81407"/>
                  <a:pt x="26417" y="79374"/>
                </a:cubicBezTo>
                <a:cubicBezTo>
                  <a:pt x="26417" y="77343"/>
                  <a:pt x="24384" y="75310"/>
                  <a:pt x="22352" y="73278"/>
                </a:cubicBezTo>
                <a:cubicBezTo>
                  <a:pt x="22352" y="71247"/>
                  <a:pt x="20321" y="67183"/>
                  <a:pt x="20321" y="63118"/>
                </a:cubicBezTo>
                <a:cubicBezTo>
                  <a:pt x="18288" y="61087"/>
                  <a:pt x="18288" y="57022"/>
                  <a:pt x="18288" y="50927"/>
                </a:cubicBezTo>
                <a:cubicBezTo>
                  <a:pt x="18288" y="46862"/>
                  <a:pt x="18288" y="42798"/>
                  <a:pt x="20321" y="40767"/>
                </a:cubicBezTo>
                <a:cubicBezTo>
                  <a:pt x="20321" y="36702"/>
                  <a:pt x="22352" y="34671"/>
                  <a:pt x="24384" y="32638"/>
                </a:cubicBezTo>
                <a:cubicBezTo>
                  <a:pt x="24384" y="30606"/>
                  <a:pt x="26417" y="28575"/>
                  <a:pt x="30480" y="28575"/>
                </a:cubicBezTo>
                <a:cubicBezTo>
                  <a:pt x="32513" y="26542"/>
                  <a:pt x="34545" y="26542"/>
                  <a:pt x="36576" y="26542"/>
                </a:cubicBezTo>
                <a:cubicBezTo>
                  <a:pt x="40767" y="26542"/>
                  <a:pt x="44831" y="28575"/>
                  <a:pt x="46863" y="30606"/>
                </a:cubicBezTo>
                <a:cubicBezTo>
                  <a:pt x="48896" y="32638"/>
                  <a:pt x="50927" y="34671"/>
                  <a:pt x="52960" y="36702"/>
                </a:cubicBezTo>
                <a:cubicBezTo>
                  <a:pt x="54991" y="40767"/>
                  <a:pt x="57024" y="44831"/>
                  <a:pt x="59056" y="48895"/>
                </a:cubicBezTo>
                <a:cubicBezTo>
                  <a:pt x="61087" y="52958"/>
                  <a:pt x="63120" y="57022"/>
                  <a:pt x="63120" y="61087"/>
                </a:cubicBezTo>
                <a:cubicBezTo>
                  <a:pt x="65151" y="65150"/>
                  <a:pt x="67183" y="69215"/>
                  <a:pt x="69216" y="73278"/>
                </a:cubicBezTo>
                <a:cubicBezTo>
                  <a:pt x="71247" y="77343"/>
                  <a:pt x="73279" y="79374"/>
                  <a:pt x="77344" y="83438"/>
                </a:cubicBezTo>
                <a:cubicBezTo>
                  <a:pt x="79376" y="87503"/>
                  <a:pt x="83439" y="89535"/>
                  <a:pt x="87503" y="91567"/>
                </a:cubicBezTo>
                <a:cubicBezTo>
                  <a:pt x="91567" y="93598"/>
                  <a:pt x="95632" y="93598"/>
                  <a:pt x="101727" y="9359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6" name="Picture 146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6623" y="2790032"/>
            <a:ext cx="340676" cy="159702"/>
          </a:xfrm>
          <a:prstGeom prst="rect">
            <a:avLst/>
          </a:prstGeom>
          <a:noFill/>
          <a:extLst/>
        </p:spPr>
      </p:pic>
      <p:sp>
        <p:nvSpPr>
          <p:cNvPr id="147" name="Freeform 147"/>
          <p:cNvSpPr/>
          <p:nvPr/>
        </p:nvSpPr>
        <p:spPr>
          <a:xfrm rot="5400000" flipV="1">
            <a:off x="6338792" y="2843974"/>
            <a:ext cx="108393" cy="77723"/>
          </a:xfrm>
          <a:custGeom>
            <a:avLst/>
            <a:gdLst/>
            <a:ahLst/>
            <a:cxnLst/>
            <a:rect l="0" t="0" r="0" b="0"/>
            <a:pathLst>
              <a:path w="144525" h="103631">
                <a:moveTo>
                  <a:pt x="118110" y="103631"/>
                </a:moveTo>
                <a:cubicBezTo>
                  <a:pt x="120141" y="103631"/>
                  <a:pt x="122173" y="103631"/>
                  <a:pt x="122173" y="103631"/>
                </a:cubicBezTo>
                <a:cubicBezTo>
                  <a:pt x="124205" y="103631"/>
                  <a:pt x="124205" y="103631"/>
                  <a:pt x="126237" y="103631"/>
                </a:cubicBezTo>
                <a:cubicBezTo>
                  <a:pt x="126237" y="103631"/>
                  <a:pt x="126237" y="103631"/>
                  <a:pt x="128270" y="101600"/>
                </a:cubicBezTo>
                <a:cubicBezTo>
                  <a:pt x="128270" y="101600"/>
                  <a:pt x="128270" y="101600"/>
                  <a:pt x="130301" y="99568"/>
                </a:cubicBezTo>
                <a:cubicBezTo>
                  <a:pt x="132334" y="99568"/>
                  <a:pt x="132334" y="97536"/>
                  <a:pt x="134365" y="93471"/>
                </a:cubicBezTo>
                <a:cubicBezTo>
                  <a:pt x="136398" y="91440"/>
                  <a:pt x="138430" y="87376"/>
                  <a:pt x="140461" y="83311"/>
                </a:cubicBezTo>
                <a:cubicBezTo>
                  <a:pt x="140461" y="79248"/>
                  <a:pt x="142493" y="77216"/>
                  <a:pt x="142493" y="71120"/>
                </a:cubicBezTo>
                <a:cubicBezTo>
                  <a:pt x="144525" y="67055"/>
                  <a:pt x="144525" y="62991"/>
                  <a:pt x="144525" y="58928"/>
                </a:cubicBezTo>
                <a:cubicBezTo>
                  <a:pt x="144525" y="48767"/>
                  <a:pt x="142493" y="40639"/>
                  <a:pt x="140461" y="32512"/>
                </a:cubicBezTo>
                <a:cubicBezTo>
                  <a:pt x="136398" y="26416"/>
                  <a:pt x="132334" y="20320"/>
                  <a:pt x="126237" y="14224"/>
                </a:cubicBezTo>
                <a:cubicBezTo>
                  <a:pt x="120141" y="10159"/>
                  <a:pt x="111887" y="6096"/>
                  <a:pt x="103760" y="4063"/>
                </a:cubicBezTo>
                <a:cubicBezTo>
                  <a:pt x="95632" y="2031"/>
                  <a:pt x="85472" y="0"/>
                  <a:pt x="73280" y="0"/>
                </a:cubicBezTo>
                <a:cubicBezTo>
                  <a:pt x="61088" y="0"/>
                  <a:pt x="48896" y="2031"/>
                  <a:pt x="40767" y="4063"/>
                </a:cubicBezTo>
                <a:cubicBezTo>
                  <a:pt x="30480" y="8128"/>
                  <a:pt x="22353" y="12192"/>
                  <a:pt x="16256" y="18288"/>
                </a:cubicBezTo>
                <a:cubicBezTo>
                  <a:pt x="12192" y="22351"/>
                  <a:pt x="6097" y="30479"/>
                  <a:pt x="4065" y="36575"/>
                </a:cubicBezTo>
                <a:cubicBezTo>
                  <a:pt x="0" y="44704"/>
                  <a:pt x="0" y="52831"/>
                  <a:pt x="0" y="60960"/>
                </a:cubicBezTo>
                <a:cubicBezTo>
                  <a:pt x="0" y="65024"/>
                  <a:pt x="0" y="69087"/>
                  <a:pt x="0" y="73151"/>
                </a:cubicBezTo>
                <a:cubicBezTo>
                  <a:pt x="2032" y="77216"/>
                  <a:pt x="2032" y="81280"/>
                  <a:pt x="4065" y="85343"/>
                </a:cubicBezTo>
                <a:cubicBezTo>
                  <a:pt x="4065" y="87376"/>
                  <a:pt x="6097" y="91440"/>
                  <a:pt x="8129" y="93471"/>
                </a:cubicBezTo>
                <a:cubicBezTo>
                  <a:pt x="10160" y="95504"/>
                  <a:pt x="12192" y="97536"/>
                  <a:pt x="12192" y="99568"/>
                </a:cubicBezTo>
                <a:cubicBezTo>
                  <a:pt x="14224" y="99568"/>
                  <a:pt x="14224" y="101600"/>
                  <a:pt x="14224" y="101600"/>
                </a:cubicBezTo>
                <a:cubicBezTo>
                  <a:pt x="16256" y="101600"/>
                  <a:pt x="16256" y="101600"/>
                  <a:pt x="18288" y="101600"/>
                </a:cubicBezTo>
                <a:cubicBezTo>
                  <a:pt x="18288" y="103631"/>
                  <a:pt x="20321" y="103631"/>
                  <a:pt x="20321" y="103631"/>
                </a:cubicBezTo>
                <a:cubicBezTo>
                  <a:pt x="22353" y="103631"/>
                  <a:pt x="24384" y="103631"/>
                  <a:pt x="24384" y="103631"/>
                </a:cubicBezTo>
                <a:cubicBezTo>
                  <a:pt x="28449" y="103631"/>
                  <a:pt x="32513" y="103631"/>
                  <a:pt x="32513" y="101600"/>
                </a:cubicBezTo>
                <a:cubicBezTo>
                  <a:pt x="34545" y="101600"/>
                  <a:pt x="34545" y="99568"/>
                  <a:pt x="34545" y="99568"/>
                </a:cubicBezTo>
                <a:cubicBezTo>
                  <a:pt x="34545" y="97536"/>
                  <a:pt x="34545" y="95504"/>
                  <a:pt x="32513" y="93471"/>
                </a:cubicBezTo>
                <a:cubicBezTo>
                  <a:pt x="30480" y="91440"/>
                  <a:pt x="30480" y="89407"/>
                  <a:pt x="28449" y="87376"/>
                </a:cubicBezTo>
                <a:cubicBezTo>
                  <a:pt x="26417" y="83311"/>
                  <a:pt x="24384" y="79248"/>
                  <a:pt x="22353" y="75183"/>
                </a:cubicBezTo>
                <a:cubicBezTo>
                  <a:pt x="20321" y="71120"/>
                  <a:pt x="20321" y="67055"/>
                  <a:pt x="20321" y="60960"/>
                </a:cubicBezTo>
                <a:cubicBezTo>
                  <a:pt x="20321" y="48767"/>
                  <a:pt x="24384" y="40639"/>
                  <a:pt x="32513" y="34543"/>
                </a:cubicBezTo>
                <a:cubicBezTo>
                  <a:pt x="42800" y="28447"/>
                  <a:pt x="54992" y="24384"/>
                  <a:pt x="73280" y="24384"/>
                </a:cubicBezTo>
                <a:cubicBezTo>
                  <a:pt x="81407" y="24384"/>
                  <a:pt x="87503" y="26416"/>
                  <a:pt x="95632" y="26416"/>
                </a:cubicBezTo>
                <a:cubicBezTo>
                  <a:pt x="101728" y="28447"/>
                  <a:pt x="105791" y="30479"/>
                  <a:pt x="109856" y="34543"/>
                </a:cubicBezTo>
                <a:cubicBezTo>
                  <a:pt x="116079" y="38608"/>
                  <a:pt x="118110" y="40639"/>
                  <a:pt x="120141" y="46735"/>
                </a:cubicBezTo>
                <a:cubicBezTo>
                  <a:pt x="122173" y="50800"/>
                  <a:pt x="124205" y="54864"/>
                  <a:pt x="124205" y="60960"/>
                </a:cubicBezTo>
                <a:cubicBezTo>
                  <a:pt x="124205" y="67055"/>
                  <a:pt x="122173" y="71120"/>
                  <a:pt x="120141" y="77216"/>
                </a:cubicBezTo>
                <a:cubicBezTo>
                  <a:pt x="120141" y="81280"/>
                  <a:pt x="118110" y="83311"/>
                  <a:pt x="116079" y="87376"/>
                </a:cubicBezTo>
                <a:cubicBezTo>
                  <a:pt x="114047" y="89407"/>
                  <a:pt x="111887" y="93471"/>
                  <a:pt x="109856" y="95504"/>
                </a:cubicBezTo>
                <a:cubicBezTo>
                  <a:pt x="107823" y="97536"/>
                  <a:pt x="107823" y="99568"/>
                  <a:pt x="107823" y="99568"/>
                </a:cubicBezTo>
                <a:cubicBezTo>
                  <a:pt x="107823" y="99568"/>
                  <a:pt x="107823" y="101600"/>
                  <a:pt x="107823" y="101600"/>
                </a:cubicBezTo>
                <a:cubicBezTo>
                  <a:pt x="107823" y="101600"/>
                  <a:pt x="107823" y="101600"/>
                  <a:pt x="109856" y="103631"/>
                </a:cubicBezTo>
                <a:cubicBezTo>
                  <a:pt x="109856" y="103631"/>
                  <a:pt x="111887" y="103631"/>
                  <a:pt x="114047" y="103631"/>
                </a:cubicBezTo>
                <a:cubicBezTo>
                  <a:pt x="114047" y="103631"/>
                  <a:pt x="116079" y="103631"/>
                  <a:pt x="118110" y="10363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8" name="Picture 148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5155" y="2768600"/>
            <a:ext cx="109220" cy="179609"/>
          </a:xfrm>
          <a:prstGeom prst="rect">
            <a:avLst/>
          </a:prstGeom>
          <a:noFill/>
          <a:extLst/>
        </p:spPr>
      </p:pic>
      <p:sp>
        <p:nvSpPr>
          <p:cNvPr id="149" name="Freeform 149"/>
          <p:cNvSpPr/>
          <p:nvPr/>
        </p:nvSpPr>
        <p:spPr>
          <a:xfrm rot="5400000" flipV="1">
            <a:off x="6576775" y="2911078"/>
            <a:ext cx="24477" cy="24383"/>
          </a:xfrm>
          <a:custGeom>
            <a:avLst/>
            <a:gdLst/>
            <a:ahLst/>
            <a:cxnLst/>
            <a:rect l="0" t="0" r="0" b="0"/>
            <a:pathLst>
              <a:path w="32637" h="32511">
                <a:moveTo>
                  <a:pt x="16382" y="32511"/>
                </a:moveTo>
                <a:cubicBezTo>
                  <a:pt x="22477" y="32511"/>
                  <a:pt x="26542" y="30480"/>
                  <a:pt x="30606" y="28448"/>
                </a:cubicBezTo>
                <a:cubicBezTo>
                  <a:pt x="32637" y="26416"/>
                  <a:pt x="32637" y="22351"/>
                  <a:pt x="32637" y="16256"/>
                </a:cubicBezTo>
                <a:cubicBezTo>
                  <a:pt x="32637" y="10160"/>
                  <a:pt x="32637" y="6096"/>
                  <a:pt x="30606" y="4063"/>
                </a:cubicBezTo>
                <a:cubicBezTo>
                  <a:pt x="28573" y="2031"/>
                  <a:pt x="22477" y="0"/>
                  <a:pt x="16382" y="0"/>
                </a:cubicBezTo>
                <a:cubicBezTo>
                  <a:pt x="10287" y="0"/>
                  <a:pt x="4191" y="2031"/>
                  <a:pt x="2032" y="4063"/>
                </a:cubicBezTo>
                <a:cubicBezTo>
                  <a:pt x="0" y="6096"/>
                  <a:pt x="0" y="10160"/>
                  <a:pt x="0" y="16256"/>
                </a:cubicBezTo>
                <a:cubicBezTo>
                  <a:pt x="0" y="22351"/>
                  <a:pt x="0" y="26416"/>
                  <a:pt x="2032" y="28448"/>
                </a:cubicBezTo>
                <a:cubicBezTo>
                  <a:pt x="4191" y="30480"/>
                  <a:pt x="8255" y="32511"/>
                  <a:pt x="16382" y="3251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 rot="5400000" flipV="1">
            <a:off x="6631591" y="2810351"/>
            <a:ext cx="143541" cy="106775"/>
          </a:xfrm>
          <a:custGeom>
            <a:avLst/>
            <a:gdLst/>
            <a:ahLst/>
            <a:cxnLst/>
            <a:rect l="0" t="0" r="0" b="0"/>
            <a:pathLst>
              <a:path w="191389" h="142367">
                <a:moveTo>
                  <a:pt x="12319" y="142367"/>
                </a:moveTo>
                <a:cubicBezTo>
                  <a:pt x="14350" y="142367"/>
                  <a:pt x="14350" y="142367"/>
                  <a:pt x="16382" y="142367"/>
                </a:cubicBezTo>
                <a:cubicBezTo>
                  <a:pt x="18414" y="142367"/>
                  <a:pt x="18414" y="142367"/>
                  <a:pt x="20446" y="140336"/>
                </a:cubicBezTo>
                <a:cubicBezTo>
                  <a:pt x="20446" y="140336"/>
                  <a:pt x="20446" y="140336"/>
                  <a:pt x="22479" y="140336"/>
                </a:cubicBezTo>
                <a:cubicBezTo>
                  <a:pt x="22479" y="138304"/>
                  <a:pt x="22479" y="138304"/>
                  <a:pt x="22479" y="138304"/>
                </a:cubicBezTo>
                <a:lnTo>
                  <a:pt x="22479" y="83440"/>
                </a:lnTo>
                <a:lnTo>
                  <a:pt x="187324" y="83440"/>
                </a:lnTo>
                <a:cubicBezTo>
                  <a:pt x="187324" y="83440"/>
                  <a:pt x="189356" y="83440"/>
                  <a:pt x="189356" y="83440"/>
                </a:cubicBezTo>
                <a:cubicBezTo>
                  <a:pt x="189356" y="83440"/>
                  <a:pt x="189356" y="83440"/>
                  <a:pt x="191389" y="81407"/>
                </a:cubicBezTo>
                <a:cubicBezTo>
                  <a:pt x="191389" y="81407"/>
                  <a:pt x="191389" y="79375"/>
                  <a:pt x="191389" y="77344"/>
                </a:cubicBezTo>
                <a:cubicBezTo>
                  <a:pt x="191389" y="75311"/>
                  <a:pt x="191389" y="73279"/>
                  <a:pt x="191389" y="71248"/>
                </a:cubicBezTo>
                <a:cubicBezTo>
                  <a:pt x="191389" y="69215"/>
                  <a:pt x="191389" y="67183"/>
                  <a:pt x="191389" y="65152"/>
                </a:cubicBezTo>
                <a:cubicBezTo>
                  <a:pt x="191389" y="63120"/>
                  <a:pt x="191389" y="63120"/>
                  <a:pt x="191389" y="61087"/>
                </a:cubicBezTo>
                <a:cubicBezTo>
                  <a:pt x="189356" y="61087"/>
                  <a:pt x="189356" y="59056"/>
                  <a:pt x="189356" y="59056"/>
                </a:cubicBezTo>
                <a:cubicBezTo>
                  <a:pt x="189356" y="59056"/>
                  <a:pt x="187324" y="59056"/>
                  <a:pt x="187324" y="59056"/>
                </a:cubicBezTo>
                <a:lnTo>
                  <a:pt x="22479" y="59056"/>
                </a:lnTo>
                <a:lnTo>
                  <a:pt x="22479" y="6097"/>
                </a:lnTo>
                <a:cubicBezTo>
                  <a:pt x="22479" y="4064"/>
                  <a:pt x="22479" y="4064"/>
                  <a:pt x="22479" y="4064"/>
                </a:cubicBezTo>
                <a:cubicBezTo>
                  <a:pt x="20446" y="2032"/>
                  <a:pt x="20446" y="2032"/>
                  <a:pt x="20446" y="2032"/>
                </a:cubicBezTo>
                <a:cubicBezTo>
                  <a:pt x="18414" y="2032"/>
                  <a:pt x="18414" y="2032"/>
                  <a:pt x="16382" y="0"/>
                </a:cubicBezTo>
                <a:cubicBezTo>
                  <a:pt x="14350" y="0"/>
                  <a:pt x="14350" y="0"/>
                  <a:pt x="12319" y="0"/>
                </a:cubicBezTo>
                <a:cubicBezTo>
                  <a:pt x="10160" y="0"/>
                  <a:pt x="8128" y="0"/>
                  <a:pt x="6096" y="0"/>
                </a:cubicBezTo>
                <a:cubicBezTo>
                  <a:pt x="6096" y="2032"/>
                  <a:pt x="4065" y="2032"/>
                  <a:pt x="4065" y="2032"/>
                </a:cubicBezTo>
                <a:cubicBezTo>
                  <a:pt x="2032" y="2032"/>
                  <a:pt x="2032" y="2032"/>
                  <a:pt x="2032" y="4064"/>
                </a:cubicBezTo>
                <a:cubicBezTo>
                  <a:pt x="0" y="4064"/>
                  <a:pt x="0" y="4064"/>
                  <a:pt x="0" y="6097"/>
                </a:cubicBezTo>
                <a:lnTo>
                  <a:pt x="0" y="138304"/>
                </a:lnTo>
                <a:cubicBezTo>
                  <a:pt x="0" y="138304"/>
                  <a:pt x="0" y="138304"/>
                  <a:pt x="2032" y="140336"/>
                </a:cubicBezTo>
                <a:cubicBezTo>
                  <a:pt x="2032" y="140336"/>
                  <a:pt x="2032" y="140336"/>
                  <a:pt x="4065" y="140336"/>
                </a:cubicBezTo>
                <a:cubicBezTo>
                  <a:pt x="4065" y="142367"/>
                  <a:pt x="6096" y="142367"/>
                  <a:pt x="6096" y="142367"/>
                </a:cubicBezTo>
                <a:cubicBezTo>
                  <a:pt x="8128" y="142367"/>
                  <a:pt x="10160" y="142367"/>
                  <a:pt x="12319" y="14236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1" name="Picture 151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2525" y="2806700"/>
            <a:ext cx="280574" cy="143033"/>
          </a:xfrm>
          <a:prstGeom prst="rect">
            <a:avLst/>
          </a:prstGeom>
          <a:noFill/>
          <a:extLst/>
        </p:spPr>
      </p:pic>
      <p:pic>
        <p:nvPicPr>
          <p:cNvPr id="152" name="Picture 152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3227" y="2768600"/>
            <a:ext cx="116935" cy="181133"/>
          </a:xfrm>
          <a:prstGeom prst="rect">
            <a:avLst/>
          </a:prstGeom>
          <a:noFill/>
          <a:extLst/>
        </p:spPr>
      </p:pic>
      <p:pic>
        <p:nvPicPr>
          <p:cNvPr id="153" name="Picture 153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8010" y="2776220"/>
            <a:ext cx="48259" cy="171989"/>
          </a:xfrm>
          <a:prstGeom prst="rect">
            <a:avLst/>
          </a:prstGeom>
          <a:noFill/>
          <a:extLst/>
        </p:spPr>
      </p:pic>
      <p:pic>
        <p:nvPicPr>
          <p:cNvPr id="154" name="Picture 154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0681" y="2815939"/>
            <a:ext cx="104743" cy="133794"/>
          </a:xfrm>
          <a:prstGeom prst="rect">
            <a:avLst/>
          </a:prstGeom>
          <a:noFill/>
          <a:extLst/>
        </p:spPr>
      </p:pic>
      <p:sp>
        <p:nvSpPr>
          <p:cNvPr id="155" name="Freeform 155"/>
          <p:cNvSpPr/>
          <p:nvPr/>
        </p:nvSpPr>
        <p:spPr>
          <a:xfrm rot="5400000" flipV="1">
            <a:off x="7312724" y="2815685"/>
            <a:ext cx="154208" cy="85439"/>
          </a:xfrm>
          <a:custGeom>
            <a:avLst/>
            <a:gdLst/>
            <a:ahLst/>
            <a:cxnLst/>
            <a:rect l="0" t="0" r="0" b="0"/>
            <a:pathLst>
              <a:path w="205611" h="113919">
                <a:moveTo>
                  <a:pt x="201548" y="113919"/>
                </a:moveTo>
                <a:cubicBezTo>
                  <a:pt x="201548" y="113919"/>
                  <a:pt x="203579" y="113919"/>
                  <a:pt x="203579" y="113919"/>
                </a:cubicBezTo>
                <a:cubicBezTo>
                  <a:pt x="203579" y="111888"/>
                  <a:pt x="203579" y="111888"/>
                  <a:pt x="205611" y="111888"/>
                </a:cubicBezTo>
                <a:cubicBezTo>
                  <a:pt x="205611" y="109856"/>
                  <a:pt x="205611" y="109856"/>
                  <a:pt x="205611" y="107824"/>
                </a:cubicBezTo>
                <a:cubicBezTo>
                  <a:pt x="205611" y="105792"/>
                  <a:pt x="205611" y="103759"/>
                  <a:pt x="205611" y="101728"/>
                </a:cubicBezTo>
                <a:cubicBezTo>
                  <a:pt x="205611" y="99695"/>
                  <a:pt x="205611" y="97664"/>
                  <a:pt x="205611" y="95631"/>
                </a:cubicBezTo>
                <a:cubicBezTo>
                  <a:pt x="205611" y="93599"/>
                  <a:pt x="205611" y="93599"/>
                  <a:pt x="205611" y="91568"/>
                </a:cubicBezTo>
                <a:cubicBezTo>
                  <a:pt x="203579" y="91568"/>
                  <a:pt x="203579" y="89536"/>
                  <a:pt x="203579" y="89536"/>
                </a:cubicBezTo>
                <a:cubicBezTo>
                  <a:pt x="203579" y="89536"/>
                  <a:pt x="201548" y="89536"/>
                  <a:pt x="201548" y="89536"/>
                </a:cubicBezTo>
                <a:lnTo>
                  <a:pt x="124205" y="89536"/>
                </a:lnTo>
                <a:cubicBezTo>
                  <a:pt x="116077" y="89536"/>
                  <a:pt x="109981" y="89536"/>
                  <a:pt x="105917" y="87504"/>
                </a:cubicBezTo>
                <a:cubicBezTo>
                  <a:pt x="101854" y="87504"/>
                  <a:pt x="97662" y="85471"/>
                  <a:pt x="93598" y="83439"/>
                </a:cubicBezTo>
                <a:cubicBezTo>
                  <a:pt x="89535" y="79375"/>
                  <a:pt x="87503" y="77343"/>
                  <a:pt x="85470" y="73279"/>
                </a:cubicBezTo>
                <a:cubicBezTo>
                  <a:pt x="83438" y="71248"/>
                  <a:pt x="83438" y="65152"/>
                  <a:pt x="83438" y="61088"/>
                </a:cubicBezTo>
                <a:cubicBezTo>
                  <a:pt x="83438" y="54992"/>
                  <a:pt x="85470" y="48896"/>
                  <a:pt x="89535" y="42800"/>
                </a:cubicBezTo>
                <a:cubicBezTo>
                  <a:pt x="93598" y="36704"/>
                  <a:pt x="99694" y="30480"/>
                  <a:pt x="109981" y="24384"/>
                </a:cubicBezTo>
                <a:lnTo>
                  <a:pt x="201548" y="24384"/>
                </a:lnTo>
                <a:cubicBezTo>
                  <a:pt x="201548" y="24384"/>
                  <a:pt x="203579" y="24384"/>
                  <a:pt x="203579" y="24384"/>
                </a:cubicBezTo>
                <a:cubicBezTo>
                  <a:pt x="203579" y="22352"/>
                  <a:pt x="203579" y="22352"/>
                  <a:pt x="205611" y="22352"/>
                </a:cubicBezTo>
                <a:cubicBezTo>
                  <a:pt x="205611" y="20321"/>
                  <a:pt x="205611" y="20321"/>
                  <a:pt x="205611" y="18288"/>
                </a:cubicBezTo>
                <a:cubicBezTo>
                  <a:pt x="205611" y="16256"/>
                  <a:pt x="205611" y="14225"/>
                  <a:pt x="205611" y="12192"/>
                </a:cubicBezTo>
                <a:cubicBezTo>
                  <a:pt x="205611" y="10160"/>
                  <a:pt x="205611" y="8129"/>
                  <a:pt x="205611" y="6097"/>
                </a:cubicBezTo>
                <a:cubicBezTo>
                  <a:pt x="205611" y="4065"/>
                  <a:pt x="205611" y="4065"/>
                  <a:pt x="205611" y="2032"/>
                </a:cubicBezTo>
                <a:cubicBezTo>
                  <a:pt x="203579" y="2032"/>
                  <a:pt x="203579" y="0"/>
                  <a:pt x="203579" y="0"/>
                </a:cubicBezTo>
                <a:cubicBezTo>
                  <a:pt x="203579" y="0"/>
                  <a:pt x="201548" y="0"/>
                  <a:pt x="201548" y="0"/>
                </a:cubicBezTo>
                <a:lnTo>
                  <a:pt x="4063" y="0"/>
                </a:lnTo>
                <a:cubicBezTo>
                  <a:pt x="4063" y="0"/>
                  <a:pt x="4063" y="0"/>
                  <a:pt x="2031" y="0"/>
                </a:cubicBezTo>
                <a:cubicBezTo>
                  <a:pt x="2031" y="0"/>
                  <a:pt x="2031" y="2032"/>
                  <a:pt x="2031" y="2032"/>
                </a:cubicBezTo>
                <a:cubicBezTo>
                  <a:pt x="2031" y="4065"/>
                  <a:pt x="0" y="4065"/>
                  <a:pt x="0" y="6097"/>
                </a:cubicBezTo>
                <a:cubicBezTo>
                  <a:pt x="0" y="8129"/>
                  <a:pt x="0" y="10160"/>
                  <a:pt x="0" y="12192"/>
                </a:cubicBezTo>
                <a:cubicBezTo>
                  <a:pt x="0" y="14225"/>
                  <a:pt x="0" y="16256"/>
                  <a:pt x="0" y="18288"/>
                </a:cubicBezTo>
                <a:cubicBezTo>
                  <a:pt x="0" y="20321"/>
                  <a:pt x="2031" y="20321"/>
                  <a:pt x="2031" y="22352"/>
                </a:cubicBezTo>
                <a:cubicBezTo>
                  <a:pt x="2031" y="22352"/>
                  <a:pt x="2031" y="22352"/>
                  <a:pt x="2031" y="24384"/>
                </a:cubicBezTo>
                <a:cubicBezTo>
                  <a:pt x="4063" y="24384"/>
                  <a:pt x="4063" y="24384"/>
                  <a:pt x="4063" y="24384"/>
                </a:cubicBezTo>
                <a:lnTo>
                  <a:pt x="83438" y="24384"/>
                </a:lnTo>
                <a:cubicBezTo>
                  <a:pt x="77343" y="30480"/>
                  <a:pt x="71246" y="38735"/>
                  <a:pt x="67183" y="44831"/>
                </a:cubicBezTo>
                <a:cubicBezTo>
                  <a:pt x="65151" y="52959"/>
                  <a:pt x="63119" y="59055"/>
                  <a:pt x="63119" y="67183"/>
                </a:cubicBezTo>
                <a:cubicBezTo>
                  <a:pt x="63119" y="75312"/>
                  <a:pt x="63119" y="83439"/>
                  <a:pt x="67183" y="89536"/>
                </a:cubicBezTo>
                <a:cubicBezTo>
                  <a:pt x="69214" y="95631"/>
                  <a:pt x="73278" y="99695"/>
                  <a:pt x="79375" y="103759"/>
                </a:cubicBezTo>
                <a:cubicBezTo>
                  <a:pt x="83438" y="107824"/>
                  <a:pt x="89535" y="109856"/>
                  <a:pt x="95630" y="111888"/>
                </a:cubicBezTo>
                <a:cubicBezTo>
                  <a:pt x="103885" y="111888"/>
                  <a:pt x="112013" y="113919"/>
                  <a:pt x="120142" y="113919"/>
                </a:cubicBezTo>
                <a:lnTo>
                  <a:pt x="201548" y="11391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 rot="5400000" flipV="1">
            <a:off x="7488174" y="2847785"/>
            <a:ext cx="108393" cy="70104"/>
          </a:xfrm>
          <a:custGeom>
            <a:avLst/>
            <a:gdLst/>
            <a:ahLst/>
            <a:cxnLst/>
            <a:rect l="0" t="0" r="0" b="0"/>
            <a:pathLst>
              <a:path w="144525" h="93472">
                <a:moveTo>
                  <a:pt x="101727" y="93472"/>
                </a:moveTo>
                <a:cubicBezTo>
                  <a:pt x="109854" y="93472"/>
                  <a:pt x="114046" y="91441"/>
                  <a:pt x="120142" y="89409"/>
                </a:cubicBezTo>
                <a:cubicBezTo>
                  <a:pt x="126237" y="87377"/>
                  <a:pt x="130302" y="83312"/>
                  <a:pt x="134365" y="79248"/>
                </a:cubicBezTo>
                <a:cubicBezTo>
                  <a:pt x="136398" y="75184"/>
                  <a:pt x="140461" y="69089"/>
                  <a:pt x="142494" y="62992"/>
                </a:cubicBezTo>
                <a:cubicBezTo>
                  <a:pt x="144525" y="56896"/>
                  <a:pt x="144525" y="48769"/>
                  <a:pt x="144525" y="42672"/>
                </a:cubicBezTo>
                <a:cubicBezTo>
                  <a:pt x="144525" y="36576"/>
                  <a:pt x="144525" y="32512"/>
                  <a:pt x="144525" y="28449"/>
                </a:cubicBezTo>
                <a:cubicBezTo>
                  <a:pt x="142494" y="24384"/>
                  <a:pt x="142494" y="20320"/>
                  <a:pt x="140461" y="16257"/>
                </a:cubicBezTo>
                <a:cubicBezTo>
                  <a:pt x="140461" y="14225"/>
                  <a:pt x="138430" y="10161"/>
                  <a:pt x="136398" y="8129"/>
                </a:cubicBezTo>
                <a:cubicBezTo>
                  <a:pt x="136398" y="6096"/>
                  <a:pt x="134365" y="4065"/>
                  <a:pt x="134365" y="4065"/>
                </a:cubicBezTo>
                <a:cubicBezTo>
                  <a:pt x="132334" y="2033"/>
                  <a:pt x="132334" y="2033"/>
                  <a:pt x="130302" y="0"/>
                </a:cubicBezTo>
                <a:cubicBezTo>
                  <a:pt x="128269" y="0"/>
                  <a:pt x="126237" y="0"/>
                  <a:pt x="122174" y="0"/>
                </a:cubicBezTo>
                <a:cubicBezTo>
                  <a:pt x="120142" y="0"/>
                  <a:pt x="120142" y="0"/>
                  <a:pt x="118109" y="0"/>
                </a:cubicBezTo>
                <a:cubicBezTo>
                  <a:pt x="116077" y="0"/>
                  <a:pt x="116077" y="0"/>
                  <a:pt x="114046" y="2033"/>
                </a:cubicBezTo>
                <a:cubicBezTo>
                  <a:pt x="114046" y="2033"/>
                  <a:pt x="114046" y="2033"/>
                  <a:pt x="114046" y="2033"/>
                </a:cubicBezTo>
                <a:cubicBezTo>
                  <a:pt x="111887" y="2033"/>
                  <a:pt x="111887" y="4065"/>
                  <a:pt x="111887" y="4065"/>
                </a:cubicBezTo>
                <a:cubicBezTo>
                  <a:pt x="111887" y="6096"/>
                  <a:pt x="114046" y="6096"/>
                  <a:pt x="114046" y="8129"/>
                </a:cubicBezTo>
                <a:cubicBezTo>
                  <a:pt x="116077" y="10161"/>
                  <a:pt x="118109" y="14225"/>
                  <a:pt x="118109" y="16257"/>
                </a:cubicBezTo>
                <a:cubicBezTo>
                  <a:pt x="120142" y="20320"/>
                  <a:pt x="122174" y="24384"/>
                  <a:pt x="124205" y="28449"/>
                </a:cubicBezTo>
                <a:cubicBezTo>
                  <a:pt x="124205" y="32512"/>
                  <a:pt x="126237" y="36576"/>
                  <a:pt x="126237" y="42672"/>
                </a:cubicBezTo>
                <a:cubicBezTo>
                  <a:pt x="126237" y="46736"/>
                  <a:pt x="124205" y="50801"/>
                  <a:pt x="124205" y="52832"/>
                </a:cubicBezTo>
                <a:cubicBezTo>
                  <a:pt x="122174" y="56896"/>
                  <a:pt x="122174" y="58928"/>
                  <a:pt x="120142" y="62992"/>
                </a:cubicBezTo>
                <a:cubicBezTo>
                  <a:pt x="118109" y="65024"/>
                  <a:pt x="116077" y="67057"/>
                  <a:pt x="114046" y="67057"/>
                </a:cubicBezTo>
                <a:cubicBezTo>
                  <a:pt x="109854" y="69089"/>
                  <a:pt x="107822" y="69089"/>
                  <a:pt x="103758" y="69089"/>
                </a:cubicBezTo>
                <a:cubicBezTo>
                  <a:pt x="99696" y="69089"/>
                  <a:pt x="97664" y="69089"/>
                  <a:pt x="95632" y="67057"/>
                </a:cubicBezTo>
                <a:cubicBezTo>
                  <a:pt x="91567" y="65024"/>
                  <a:pt x="89536" y="62992"/>
                  <a:pt x="87503" y="58928"/>
                </a:cubicBezTo>
                <a:cubicBezTo>
                  <a:pt x="85472" y="56896"/>
                  <a:pt x="83439" y="52832"/>
                  <a:pt x="83439" y="48769"/>
                </a:cubicBezTo>
                <a:cubicBezTo>
                  <a:pt x="81407" y="44705"/>
                  <a:pt x="79376" y="40641"/>
                  <a:pt x="77344" y="36576"/>
                </a:cubicBezTo>
                <a:cubicBezTo>
                  <a:pt x="77344" y="32512"/>
                  <a:pt x="75312" y="28449"/>
                  <a:pt x="73279" y="24384"/>
                </a:cubicBezTo>
                <a:cubicBezTo>
                  <a:pt x="71247" y="20320"/>
                  <a:pt x="67183" y="16257"/>
                  <a:pt x="65151" y="14225"/>
                </a:cubicBezTo>
                <a:cubicBezTo>
                  <a:pt x="61087" y="10161"/>
                  <a:pt x="57024" y="8129"/>
                  <a:pt x="52960" y="6096"/>
                </a:cubicBezTo>
                <a:cubicBezTo>
                  <a:pt x="48896" y="4065"/>
                  <a:pt x="44831" y="4065"/>
                  <a:pt x="38735" y="4065"/>
                </a:cubicBezTo>
                <a:cubicBezTo>
                  <a:pt x="32513" y="4065"/>
                  <a:pt x="28449" y="4065"/>
                  <a:pt x="24384" y="6096"/>
                </a:cubicBezTo>
                <a:cubicBezTo>
                  <a:pt x="18288" y="8129"/>
                  <a:pt x="14225" y="12192"/>
                  <a:pt x="12192" y="16257"/>
                </a:cubicBezTo>
                <a:cubicBezTo>
                  <a:pt x="8129" y="20320"/>
                  <a:pt x="4064" y="24384"/>
                  <a:pt x="2033" y="30480"/>
                </a:cubicBezTo>
                <a:cubicBezTo>
                  <a:pt x="0" y="36576"/>
                  <a:pt x="0" y="42672"/>
                  <a:pt x="0" y="50801"/>
                </a:cubicBezTo>
                <a:cubicBezTo>
                  <a:pt x="0" y="54865"/>
                  <a:pt x="0" y="58928"/>
                  <a:pt x="0" y="62992"/>
                </a:cubicBezTo>
                <a:cubicBezTo>
                  <a:pt x="0" y="65024"/>
                  <a:pt x="2033" y="69089"/>
                  <a:pt x="2033" y="71121"/>
                </a:cubicBezTo>
                <a:cubicBezTo>
                  <a:pt x="4064" y="75184"/>
                  <a:pt x="4064" y="77217"/>
                  <a:pt x="6096" y="79248"/>
                </a:cubicBezTo>
                <a:cubicBezTo>
                  <a:pt x="6096" y="81281"/>
                  <a:pt x="8129" y="83312"/>
                  <a:pt x="8129" y="83312"/>
                </a:cubicBezTo>
                <a:cubicBezTo>
                  <a:pt x="8129" y="85345"/>
                  <a:pt x="10160" y="85345"/>
                  <a:pt x="10160" y="85345"/>
                </a:cubicBezTo>
                <a:cubicBezTo>
                  <a:pt x="10160" y="85345"/>
                  <a:pt x="12192" y="85345"/>
                  <a:pt x="12192" y="85345"/>
                </a:cubicBezTo>
                <a:cubicBezTo>
                  <a:pt x="12192" y="85345"/>
                  <a:pt x="14225" y="87377"/>
                  <a:pt x="14225" y="87377"/>
                </a:cubicBezTo>
                <a:cubicBezTo>
                  <a:pt x="16256" y="87377"/>
                  <a:pt x="16256" y="87377"/>
                  <a:pt x="18288" y="87377"/>
                </a:cubicBezTo>
                <a:cubicBezTo>
                  <a:pt x="20321" y="87377"/>
                  <a:pt x="22352" y="87377"/>
                  <a:pt x="22352" y="87377"/>
                </a:cubicBezTo>
                <a:cubicBezTo>
                  <a:pt x="24384" y="87377"/>
                  <a:pt x="24384" y="85345"/>
                  <a:pt x="26417" y="85345"/>
                </a:cubicBezTo>
                <a:cubicBezTo>
                  <a:pt x="26417" y="85345"/>
                  <a:pt x="26417" y="85345"/>
                  <a:pt x="28449" y="85345"/>
                </a:cubicBezTo>
                <a:cubicBezTo>
                  <a:pt x="28449" y="83312"/>
                  <a:pt x="28449" y="83312"/>
                  <a:pt x="28449" y="83312"/>
                </a:cubicBezTo>
                <a:cubicBezTo>
                  <a:pt x="28449" y="81281"/>
                  <a:pt x="28449" y="81281"/>
                  <a:pt x="26417" y="79248"/>
                </a:cubicBezTo>
                <a:cubicBezTo>
                  <a:pt x="26417" y="77217"/>
                  <a:pt x="24384" y="75184"/>
                  <a:pt x="22352" y="73152"/>
                </a:cubicBezTo>
                <a:cubicBezTo>
                  <a:pt x="22352" y="71121"/>
                  <a:pt x="20321" y="67057"/>
                  <a:pt x="20321" y="62992"/>
                </a:cubicBezTo>
                <a:cubicBezTo>
                  <a:pt x="18288" y="60961"/>
                  <a:pt x="18288" y="54865"/>
                  <a:pt x="18288" y="50801"/>
                </a:cubicBezTo>
                <a:cubicBezTo>
                  <a:pt x="18288" y="46736"/>
                  <a:pt x="18288" y="42672"/>
                  <a:pt x="20321" y="40641"/>
                </a:cubicBezTo>
                <a:cubicBezTo>
                  <a:pt x="20321" y="36576"/>
                  <a:pt x="22352" y="34545"/>
                  <a:pt x="24384" y="32512"/>
                </a:cubicBezTo>
                <a:cubicBezTo>
                  <a:pt x="24384" y="30480"/>
                  <a:pt x="26417" y="28449"/>
                  <a:pt x="30480" y="28449"/>
                </a:cubicBezTo>
                <a:cubicBezTo>
                  <a:pt x="32513" y="26416"/>
                  <a:pt x="34545" y="26416"/>
                  <a:pt x="36576" y="26416"/>
                </a:cubicBezTo>
                <a:cubicBezTo>
                  <a:pt x="40767" y="26416"/>
                  <a:pt x="44831" y="28449"/>
                  <a:pt x="46863" y="30480"/>
                </a:cubicBezTo>
                <a:cubicBezTo>
                  <a:pt x="48896" y="30480"/>
                  <a:pt x="50927" y="34545"/>
                  <a:pt x="52960" y="36576"/>
                </a:cubicBezTo>
                <a:cubicBezTo>
                  <a:pt x="54991" y="40641"/>
                  <a:pt x="57024" y="44705"/>
                  <a:pt x="59056" y="48769"/>
                </a:cubicBezTo>
                <a:cubicBezTo>
                  <a:pt x="61087" y="52832"/>
                  <a:pt x="63120" y="56896"/>
                  <a:pt x="63120" y="60961"/>
                </a:cubicBezTo>
                <a:cubicBezTo>
                  <a:pt x="65151" y="65024"/>
                  <a:pt x="67183" y="69089"/>
                  <a:pt x="69216" y="73152"/>
                </a:cubicBezTo>
                <a:cubicBezTo>
                  <a:pt x="71247" y="77217"/>
                  <a:pt x="73279" y="79248"/>
                  <a:pt x="77344" y="83312"/>
                </a:cubicBezTo>
                <a:cubicBezTo>
                  <a:pt x="79376" y="85345"/>
                  <a:pt x="83439" y="89409"/>
                  <a:pt x="87503" y="91441"/>
                </a:cubicBezTo>
                <a:cubicBezTo>
                  <a:pt x="91567" y="93472"/>
                  <a:pt x="95632" y="93472"/>
                  <a:pt x="101727" y="93472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7" name="Picture 157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0726" y="2815940"/>
            <a:ext cx="116935" cy="171989"/>
          </a:xfrm>
          <a:prstGeom prst="rect">
            <a:avLst/>
          </a:prstGeom>
          <a:noFill/>
          <a:extLst/>
        </p:spPr>
      </p:pic>
      <p:sp>
        <p:nvSpPr>
          <p:cNvPr id="158" name="Freeform 158"/>
          <p:cNvSpPr/>
          <p:nvPr/>
        </p:nvSpPr>
        <p:spPr>
          <a:xfrm rot="5400000" flipV="1">
            <a:off x="7699487" y="2853070"/>
            <a:ext cx="106870" cy="58007"/>
          </a:xfrm>
          <a:custGeom>
            <a:avLst/>
            <a:gdLst/>
            <a:ahLst/>
            <a:cxnLst/>
            <a:rect l="0" t="0" r="0" b="0"/>
            <a:pathLst>
              <a:path w="142494" h="77343">
                <a:moveTo>
                  <a:pt x="14224" y="77343"/>
                </a:moveTo>
                <a:cubicBezTo>
                  <a:pt x="16255" y="77343"/>
                  <a:pt x="18287" y="77343"/>
                  <a:pt x="20319" y="77343"/>
                </a:cubicBezTo>
                <a:cubicBezTo>
                  <a:pt x="22351" y="77343"/>
                  <a:pt x="22351" y="77343"/>
                  <a:pt x="24384" y="77343"/>
                </a:cubicBezTo>
                <a:cubicBezTo>
                  <a:pt x="24384" y="75184"/>
                  <a:pt x="24384" y="75184"/>
                  <a:pt x="26415" y="75184"/>
                </a:cubicBezTo>
                <a:cubicBezTo>
                  <a:pt x="26415" y="75184"/>
                  <a:pt x="26415" y="73152"/>
                  <a:pt x="26415" y="73152"/>
                </a:cubicBezTo>
                <a:cubicBezTo>
                  <a:pt x="26415" y="73152"/>
                  <a:pt x="26415" y="71120"/>
                  <a:pt x="26415" y="71120"/>
                </a:cubicBezTo>
                <a:cubicBezTo>
                  <a:pt x="24384" y="69089"/>
                  <a:pt x="24384" y="69089"/>
                  <a:pt x="24384" y="67056"/>
                </a:cubicBezTo>
                <a:cubicBezTo>
                  <a:pt x="24384" y="65024"/>
                  <a:pt x="22351" y="62993"/>
                  <a:pt x="22351" y="60961"/>
                </a:cubicBezTo>
                <a:cubicBezTo>
                  <a:pt x="22351" y="60961"/>
                  <a:pt x="22351" y="58928"/>
                  <a:pt x="22351" y="56896"/>
                </a:cubicBezTo>
                <a:cubicBezTo>
                  <a:pt x="22351" y="52833"/>
                  <a:pt x="22351" y="50801"/>
                  <a:pt x="24384" y="48768"/>
                </a:cubicBezTo>
                <a:cubicBezTo>
                  <a:pt x="24384" y="46736"/>
                  <a:pt x="26415" y="44705"/>
                  <a:pt x="28448" y="40640"/>
                </a:cubicBezTo>
                <a:cubicBezTo>
                  <a:pt x="30479" y="38609"/>
                  <a:pt x="34544" y="36576"/>
                  <a:pt x="36575" y="32513"/>
                </a:cubicBezTo>
                <a:cubicBezTo>
                  <a:pt x="40766" y="30480"/>
                  <a:pt x="46862" y="28449"/>
                  <a:pt x="50927" y="24384"/>
                </a:cubicBezTo>
                <a:lnTo>
                  <a:pt x="138429" y="24384"/>
                </a:lnTo>
                <a:cubicBezTo>
                  <a:pt x="138429" y="24384"/>
                  <a:pt x="140461" y="24384"/>
                  <a:pt x="140461" y="24384"/>
                </a:cubicBezTo>
                <a:cubicBezTo>
                  <a:pt x="140461" y="22353"/>
                  <a:pt x="140461" y="22353"/>
                  <a:pt x="142494" y="22353"/>
                </a:cubicBezTo>
                <a:cubicBezTo>
                  <a:pt x="142494" y="20321"/>
                  <a:pt x="142494" y="20321"/>
                  <a:pt x="142494" y="18288"/>
                </a:cubicBezTo>
                <a:cubicBezTo>
                  <a:pt x="142494" y="16257"/>
                  <a:pt x="142494" y="14225"/>
                  <a:pt x="142494" y="12192"/>
                </a:cubicBezTo>
                <a:cubicBezTo>
                  <a:pt x="142494" y="10161"/>
                  <a:pt x="142494" y="8129"/>
                  <a:pt x="142494" y="6096"/>
                </a:cubicBezTo>
                <a:cubicBezTo>
                  <a:pt x="142494" y="4065"/>
                  <a:pt x="142494" y="4065"/>
                  <a:pt x="142494" y="2033"/>
                </a:cubicBezTo>
                <a:cubicBezTo>
                  <a:pt x="140461" y="2033"/>
                  <a:pt x="140461" y="0"/>
                  <a:pt x="140461" y="0"/>
                </a:cubicBezTo>
                <a:cubicBezTo>
                  <a:pt x="140461" y="0"/>
                  <a:pt x="138429" y="0"/>
                  <a:pt x="138429" y="0"/>
                </a:cubicBezTo>
                <a:lnTo>
                  <a:pt x="6097" y="0"/>
                </a:lnTo>
                <a:cubicBezTo>
                  <a:pt x="6097" y="0"/>
                  <a:pt x="4064" y="0"/>
                  <a:pt x="4064" y="0"/>
                </a:cubicBezTo>
                <a:cubicBezTo>
                  <a:pt x="4064" y="0"/>
                  <a:pt x="2033" y="2033"/>
                  <a:pt x="2033" y="2033"/>
                </a:cubicBezTo>
                <a:cubicBezTo>
                  <a:pt x="2033" y="2033"/>
                  <a:pt x="2033" y="4065"/>
                  <a:pt x="2033" y="6096"/>
                </a:cubicBezTo>
                <a:cubicBezTo>
                  <a:pt x="2033" y="6096"/>
                  <a:pt x="2033" y="8129"/>
                  <a:pt x="2033" y="10161"/>
                </a:cubicBezTo>
                <a:cubicBezTo>
                  <a:pt x="2033" y="12192"/>
                  <a:pt x="2033" y="14225"/>
                  <a:pt x="2033" y="16257"/>
                </a:cubicBezTo>
                <a:cubicBezTo>
                  <a:pt x="2033" y="18288"/>
                  <a:pt x="2033" y="18288"/>
                  <a:pt x="2033" y="20321"/>
                </a:cubicBezTo>
                <a:cubicBezTo>
                  <a:pt x="2033" y="20321"/>
                  <a:pt x="4064" y="20321"/>
                  <a:pt x="4064" y="20321"/>
                </a:cubicBezTo>
                <a:cubicBezTo>
                  <a:pt x="4064" y="22353"/>
                  <a:pt x="6097" y="22353"/>
                  <a:pt x="6097" y="22353"/>
                </a:cubicBezTo>
                <a:lnTo>
                  <a:pt x="24384" y="22353"/>
                </a:lnTo>
                <a:cubicBezTo>
                  <a:pt x="20319" y="24384"/>
                  <a:pt x="16255" y="28449"/>
                  <a:pt x="12193" y="32513"/>
                </a:cubicBezTo>
                <a:cubicBezTo>
                  <a:pt x="8129" y="34545"/>
                  <a:pt x="6097" y="38609"/>
                  <a:pt x="4064" y="40640"/>
                </a:cubicBezTo>
                <a:cubicBezTo>
                  <a:pt x="2033" y="44705"/>
                  <a:pt x="2033" y="46736"/>
                  <a:pt x="0" y="48768"/>
                </a:cubicBezTo>
                <a:cubicBezTo>
                  <a:pt x="0" y="52833"/>
                  <a:pt x="0" y="54865"/>
                  <a:pt x="0" y="56896"/>
                </a:cubicBezTo>
                <a:cubicBezTo>
                  <a:pt x="0" y="58928"/>
                  <a:pt x="0" y="60961"/>
                  <a:pt x="0" y="62993"/>
                </a:cubicBezTo>
                <a:cubicBezTo>
                  <a:pt x="0" y="62993"/>
                  <a:pt x="0" y="65024"/>
                  <a:pt x="0" y="67056"/>
                </a:cubicBezTo>
                <a:cubicBezTo>
                  <a:pt x="0" y="69089"/>
                  <a:pt x="2033" y="71120"/>
                  <a:pt x="2033" y="71120"/>
                </a:cubicBezTo>
                <a:cubicBezTo>
                  <a:pt x="2033" y="73152"/>
                  <a:pt x="2033" y="75184"/>
                  <a:pt x="4064" y="75184"/>
                </a:cubicBezTo>
                <a:cubicBezTo>
                  <a:pt x="4064" y="75184"/>
                  <a:pt x="4064" y="75184"/>
                  <a:pt x="4064" y="75184"/>
                </a:cubicBezTo>
                <a:cubicBezTo>
                  <a:pt x="4064" y="77343"/>
                  <a:pt x="6097" y="77343"/>
                  <a:pt x="6097" y="77343"/>
                </a:cubicBezTo>
                <a:cubicBezTo>
                  <a:pt x="6097" y="77343"/>
                  <a:pt x="8129" y="77343"/>
                  <a:pt x="10161" y="77343"/>
                </a:cubicBezTo>
                <a:cubicBezTo>
                  <a:pt x="10161" y="77343"/>
                  <a:pt x="12193" y="77343"/>
                  <a:pt x="14224" y="7734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" name="Picture 159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6845" y="2768600"/>
            <a:ext cx="732154" cy="181133"/>
          </a:xfrm>
          <a:prstGeom prst="rect">
            <a:avLst/>
          </a:prstGeom>
          <a:noFill/>
          <a:extLst/>
        </p:spPr>
      </p:pic>
      <p:sp>
        <p:nvSpPr>
          <p:cNvPr id="160" name="Freeform 160"/>
          <p:cNvSpPr/>
          <p:nvPr/>
        </p:nvSpPr>
        <p:spPr>
          <a:xfrm rot="5400000" flipV="1">
            <a:off x="8511779" y="2920984"/>
            <a:ext cx="56482" cy="36575"/>
          </a:xfrm>
          <a:custGeom>
            <a:avLst/>
            <a:gdLst/>
            <a:ahLst/>
            <a:cxnLst/>
            <a:rect l="0" t="0" r="0" b="0"/>
            <a:pathLst>
              <a:path w="75310" h="48767">
                <a:moveTo>
                  <a:pt x="10287" y="48767"/>
                </a:moveTo>
                <a:cubicBezTo>
                  <a:pt x="14350" y="48767"/>
                  <a:pt x="16382" y="48767"/>
                  <a:pt x="18414" y="48767"/>
                </a:cubicBezTo>
                <a:cubicBezTo>
                  <a:pt x="22478" y="46736"/>
                  <a:pt x="24511" y="46736"/>
                  <a:pt x="26542" y="46736"/>
                </a:cubicBezTo>
                <a:cubicBezTo>
                  <a:pt x="28575" y="46736"/>
                  <a:pt x="30607" y="44704"/>
                  <a:pt x="32638" y="44704"/>
                </a:cubicBezTo>
                <a:cubicBezTo>
                  <a:pt x="34670" y="42672"/>
                  <a:pt x="36702" y="40640"/>
                  <a:pt x="40767" y="38607"/>
                </a:cubicBezTo>
                <a:lnTo>
                  <a:pt x="71247" y="20319"/>
                </a:lnTo>
                <a:cubicBezTo>
                  <a:pt x="71247" y="18287"/>
                  <a:pt x="71247" y="18287"/>
                  <a:pt x="71247" y="18287"/>
                </a:cubicBezTo>
                <a:cubicBezTo>
                  <a:pt x="73279" y="16256"/>
                  <a:pt x="73279" y="16256"/>
                  <a:pt x="73279" y="16256"/>
                </a:cubicBezTo>
                <a:cubicBezTo>
                  <a:pt x="73279" y="14223"/>
                  <a:pt x="73279" y="14223"/>
                  <a:pt x="73279" y="12191"/>
                </a:cubicBezTo>
                <a:cubicBezTo>
                  <a:pt x="75310" y="10160"/>
                  <a:pt x="75310" y="10160"/>
                  <a:pt x="75310" y="8127"/>
                </a:cubicBezTo>
                <a:cubicBezTo>
                  <a:pt x="75310" y="6096"/>
                  <a:pt x="75310" y="4064"/>
                  <a:pt x="73279" y="4064"/>
                </a:cubicBezTo>
                <a:cubicBezTo>
                  <a:pt x="73279" y="2031"/>
                  <a:pt x="73279" y="2031"/>
                  <a:pt x="73279" y="2031"/>
                </a:cubicBezTo>
                <a:cubicBezTo>
                  <a:pt x="73279" y="0"/>
                  <a:pt x="73279" y="0"/>
                  <a:pt x="71247" y="0"/>
                </a:cubicBezTo>
                <a:cubicBezTo>
                  <a:pt x="71247" y="0"/>
                  <a:pt x="71247" y="0"/>
                  <a:pt x="69214" y="0"/>
                </a:cubicBezTo>
                <a:lnTo>
                  <a:pt x="30607" y="20319"/>
                </a:lnTo>
                <a:lnTo>
                  <a:pt x="10287" y="20319"/>
                </a:lnTo>
                <a:cubicBezTo>
                  <a:pt x="8256" y="20319"/>
                  <a:pt x="6224" y="20319"/>
                  <a:pt x="4192" y="20319"/>
                </a:cubicBezTo>
                <a:cubicBezTo>
                  <a:pt x="4192" y="22352"/>
                  <a:pt x="2033" y="22352"/>
                  <a:pt x="2033" y="24384"/>
                </a:cubicBezTo>
                <a:cubicBezTo>
                  <a:pt x="0" y="24384"/>
                  <a:pt x="0" y="26416"/>
                  <a:pt x="0" y="28447"/>
                </a:cubicBezTo>
                <a:cubicBezTo>
                  <a:pt x="0" y="30479"/>
                  <a:pt x="0" y="32512"/>
                  <a:pt x="0" y="34543"/>
                </a:cubicBezTo>
                <a:cubicBezTo>
                  <a:pt x="0" y="36576"/>
                  <a:pt x="0" y="38607"/>
                  <a:pt x="0" y="40640"/>
                </a:cubicBezTo>
                <a:cubicBezTo>
                  <a:pt x="0" y="42672"/>
                  <a:pt x="0" y="44704"/>
                  <a:pt x="2033" y="44704"/>
                </a:cubicBezTo>
                <a:cubicBezTo>
                  <a:pt x="2033" y="46736"/>
                  <a:pt x="2033" y="46736"/>
                  <a:pt x="4192" y="46736"/>
                </a:cubicBezTo>
                <a:cubicBezTo>
                  <a:pt x="6224" y="48767"/>
                  <a:pt x="8256" y="48767"/>
                  <a:pt x="10287" y="4876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1" name="Picture 161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11235" y="2768600"/>
            <a:ext cx="316864" cy="179609"/>
          </a:xfrm>
          <a:prstGeom prst="rect">
            <a:avLst/>
          </a:prstGeom>
          <a:noFill/>
          <a:extLst/>
        </p:spPr>
      </p:pic>
      <p:sp>
        <p:nvSpPr>
          <p:cNvPr id="162" name="Freeform 162"/>
          <p:cNvSpPr/>
          <p:nvPr/>
        </p:nvSpPr>
        <p:spPr>
          <a:xfrm rot="5400000" flipV="1">
            <a:off x="8882397" y="2849260"/>
            <a:ext cx="154208" cy="18287"/>
          </a:xfrm>
          <a:custGeom>
            <a:avLst/>
            <a:gdLst/>
            <a:ahLst/>
            <a:cxnLst/>
            <a:rect l="0" t="0" r="0" b="0"/>
            <a:pathLst>
              <a:path w="205611" h="24383">
                <a:moveTo>
                  <a:pt x="201548" y="24383"/>
                </a:moveTo>
                <a:cubicBezTo>
                  <a:pt x="201548" y="24383"/>
                  <a:pt x="203579" y="24383"/>
                  <a:pt x="203579" y="24383"/>
                </a:cubicBezTo>
                <a:cubicBezTo>
                  <a:pt x="203579" y="24383"/>
                  <a:pt x="203579" y="24383"/>
                  <a:pt x="205611" y="22352"/>
                </a:cubicBezTo>
                <a:cubicBezTo>
                  <a:pt x="205611" y="22352"/>
                  <a:pt x="205611" y="20320"/>
                  <a:pt x="205611" y="18288"/>
                </a:cubicBezTo>
                <a:cubicBezTo>
                  <a:pt x="205611" y="18288"/>
                  <a:pt x="205611" y="16256"/>
                  <a:pt x="205611" y="12192"/>
                </a:cubicBezTo>
                <a:cubicBezTo>
                  <a:pt x="205611" y="10159"/>
                  <a:pt x="205611" y="8128"/>
                  <a:pt x="205611" y="6095"/>
                </a:cubicBezTo>
                <a:cubicBezTo>
                  <a:pt x="205611" y="6095"/>
                  <a:pt x="205611" y="4063"/>
                  <a:pt x="205611" y="4063"/>
                </a:cubicBezTo>
                <a:cubicBezTo>
                  <a:pt x="203579" y="2032"/>
                  <a:pt x="203579" y="2032"/>
                  <a:pt x="203579" y="2032"/>
                </a:cubicBezTo>
                <a:cubicBezTo>
                  <a:pt x="203579" y="2032"/>
                  <a:pt x="201548" y="0"/>
                  <a:pt x="201548" y="0"/>
                </a:cubicBezTo>
                <a:lnTo>
                  <a:pt x="4063" y="0"/>
                </a:lnTo>
                <a:cubicBezTo>
                  <a:pt x="4063" y="0"/>
                  <a:pt x="4063" y="0"/>
                  <a:pt x="2031" y="2032"/>
                </a:cubicBezTo>
                <a:cubicBezTo>
                  <a:pt x="2031" y="2032"/>
                  <a:pt x="2031" y="2032"/>
                  <a:pt x="2031" y="4063"/>
                </a:cubicBezTo>
                <a:cubicBezTo>
                  <a:pt x="2031" y="4063"/>
                  <a:pt x="0" y="6095"/>
                  <a:pt x="0" y="6095"/>
                </a:cubicBezTo>
                <a:cubicBezTo>
                  <a:pt x="0" y="8128"/>
                  <a:pt x="0" y="10159"/>
                  <a:pt x="0" y="12192"/>
                </a:cubicBezTo>
                <a:cubicBezTo>
                  <a:pt x="0" y="16256"/>
                  <a:pt x="0" y="16256"/>
                  <a:pt x="0" y="18288"/>
                </a:cubicBezTo>
                <a:cubicBezTo>
                  <a:pt x="0" y="20320"/>
                  <a:pt x="2031" y="22352"/>
                  <a:pt x="2031" y="22352"/>
                </a:cubicBezTo>
                <a:cubicBezTo>
                  <a:pt x="2031" y="24383"/>
                  <a:pt x="2031" y="24383"/>
                  <a:pt x="2031" y="24383"/>
                </a:cubicBezTo>
                <a:cubicBezTo>
                  <a:pt x="4063" y="24383"/>
                  <a:pt x="4063" y="24383"/>
                  <a:pt x="4063" y="24383"/>
                </a:cubicBezTo>
                <a:lnTo>
                  <a:pt x="201548" y="2438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3" name="Picture 163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6425" y="2806700"/>
            <a:ext cx="233774" cy="141509"/>
          </a:xfrm>
          <a:prstGeom prst="rect">
            <a:avLst/>
          </a:prstGeom>
          <a:noFill/>
          <a:extLst/>
        </p:spPr>
      </p:pic>
      <p:pic>
        <p:nvPicPr>
          <p:cNvPr id="164" name="Picture 164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18359" y="2768601"/>
            <a:ext cx="95504" cy="181133"/>
          </a:xfrm>
          <a:prstGeom prst="rect">
            <a:avLst/>
          </a:prstGeom>
          <a:noFill/>
          <a:extLst/>
        </p:spPr>
      </p:pic>
      <p:pic>
        <p:nvPicPr>
          <p:cNvPr id="165" name="Picture 165"/>
          <p:cNvPicPr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8370" y="2815939"/>
            <a:ext cx="103123" cy="133794"/>
          </a:xfrm>
          <a:prstGeom prst="rect">
            <a:avLst/>
          </a:prstGeom>
          <a:noFill/>
          <a:extLst/>
        </p:spPr>
      </p:pic>
      <p:pic>
        <p:nvPicPr>
          <p:cNvPr id="166" name="Picture 166"/>
          <p:cNvPicPr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09049" y="2776220"/>
            <a:ext cx="48259" cy="171989"/>
          </a:xfrm>
          <a:prstGeom prst="rect">
            <a:avLst/>
          </a:prstGeom>
          <a:noFill/>
          <a:extLst/>
        </p:spPr>
      </p:pic>
      <p:pic>
        <p:nvPicPr>
          <p:cNvPr id="167" name="Picture 167"/>
          <p:cNvPicPr>
            <a:picLocks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5424" y="3009900"/>
            <a:ext cx="1361375" cy="215900"/>
          </a:xfrm>
          <a:prstGeom prst="rect">
            <a:avLst/>
          </a:prstGeom>
          <a:noFill/>
          <a:extLst/>
        </p:spPr>
      </p:pic>
      <p:sp>
        <p:nvSpPr>
          <p:cNvPr id="168" name="Freeform 168"/>
          <p:cNvSpPr/>
          <p:nvPr/>
        </p:nvSpPr>
        <p:spPr>
          <a:xfrm rot="5400000" flipV="1">
            <a:off x="6164914" y="3080528"/>
            <a:ext cx="106869" cy="85439"/>
          </a:xfrm>
          <a:custGeom>
            <a:avLst/>
            <a:gdLst/>
            <a:ahLst/>
            <a:cxnLst/>
            <a:rect l="0" t="0" r="0" b="0"/>
            <a:pathLst>
              <a:path w="142492" h="113919">
                <a:moveTo>
                  <a:pt x="138429" y="113919"/>
                </a:moveTo>
                <a:cubicBezTo>
                  <a:pt x="140460" y="113919"/>
                  <a:pt x="140460" y="113919"/>
                  <a:pt x="140460" y="113919"/>
                </a:cubicBezTo>
                <a:cubicBezTo>
                  <a:pt x="140460" y="113919"/>
                  <a:pt x="142492" y="111888"/>
                  <a:pt x="142492" y="111888"/>
                </a:cubicBezTo>
                <a:cubicBezTo>
                  <a:pt x="142492" y="111888"/>
                  <a:pt x="142492" y="109856"/>
                  <a:pt x="142492" y="107824"/>
                </a:cubicBezTo>
                <a:cubicBezTo>
                  <a:pt x="142492" y="105792"/>
                  <a:pt x="142492" y="103759"/>
                  <a:pt x="142492" y="101728"/>
                </a:cubicBezTo>
                <a:cubicBezTo>
                  <a:pt x="142492" y="99695"/>
                  <a:pt x="142492" y="97537"/>
                  <a:pt x="142492" y="95504"/>
                </a:cubicBezTo>
                <a:cubicBezTo>
                  <a:pt x="142492" y="95504"/>
                  <a:pt x="142492" y="93472"/>
                  <a:pt x="142492" y="93472"/>
                </a:cubicBezTo>
                <a:cubicBezTo>
                  <a:pt x="142492" y="91441"/>
                  <a:pt x="140460" y="91441"/>
                  <a:pt x="140460" y="91441"/>
                </a:cubicBezTo>
                <a:cubicBezTo>
                  <a:pt x="140460" y="89409"/>
                  <a:pt x="140460" y="89409"/>
                  <a:pt x="138429" y="89409"/>
                </a:cubicBezTo>
                <a:lnTo>
                  <a:pt x="61086" y="89409"/>
                </a:lnTo>
                <a:cubicBezTo>
                  <a:pt x="54990" y="89409"/>
                  <a:pt x="48894" y="89409"/>
                  <a:pt x="42798" y="87377"/>
                </a:cubicBezTo>
                <a:cubicBezTo>
                  <a:pt x="38735" y="87377"/>
                  <a:pt x="34670" y="85344"/>
                  <a:pt x="30607" y="83312"/>
                </a:cubicBezTo>
                <a:cubicBezTo>
                  <a:pt x="28575" y="81281"/>
                  <a:pt x="26542" y="77216"/>
                  <a:pt x="24510" y="75185"/>
                </a:cubicBezTo>
                <a:cubicBezTo>
                  <a:pt x="22478" y="71121"/>
                  <a:pt x="20447" y="67056"/>
                  <a:pt x="20447" y="62992"/>
                </a:cubicBezTo>
                <a:cubicBezTo>
                  <a:pt x="20447" y="56897"/>
                  <a:pt x="22478" y="50801"/>
                  <a:pt x="28575" y="44705"/>
                </a:cubicBezTo>
                <a:cubicBezTo>
                  <a:pt x="32639" y="38609"/>
                  <a:pt x="38735" y="32513"/>
                  <a:pt x="46862" y="24384"/>
                </a:cubicBezTo>
                <a:lnTo>
                  <a:pt x="138429" y="24384"/>
                </a:lnTo>
                <a:cubicBezTo>
                  <a:pt x="140460" y="24384"/>
                  <a:pt x="140460" y="24384"/>
                  <a:pt x="140460" y="24384"/>
                </a:cubicBezTo>
                <a:cubicBezTo>
                  <a:pt x="140460" y="24384"/>
                  <a:pt x="142492" y="22352"/>
                  <a:pt x="142492" y="22352"/>
                </a:cubicBezTo>
                <a:cubicBezTo>
                  <a:pt x="142492" y="22352"/>
                  <a:pt x="142492" y="20321"/>
                  <a:pt x="142492" y="18288"/>
                </a:cubicBezTo>
                <a:cubicBezTo>
                  <a:pt x="142492" y="16256"/>
                  <a:pt x="142492" y="14225"/>
                  <a:pt x="142492" y="12192"/>
                </a:cubicBezTo>
                <a:cubicBezTo>
                  <a:pt x="142492" y="10160"/>
                  <a:pt x="142492" y="8129"/>
                  <a:pt x="142492" y="6097"/>
                </a:cubicBezTo>
                <a:cubicBezTo>
                  <a:pt x="142492" y="6097"/>
                  <a:pt x="142492" y="4065"/>
                  <a:pt x="142492" y="4065"/>
                </a:cubicBezTo>
                <a:cubicBezTo>
                  <a:pt x="142492" y="2032"/>
                  <a:pt x="140460" y="2032"/>
                  <a:pt x="140460" y="2032"/>
                </a:cubicBezTo>
                <a:cubicBezTo>
                  <a:pt x="140460" y="0"/>
                  <a:pt x="140460" y="0"/>
                  <a:pt x="138429" y="0"/>
                </a:cubicBezTo>
                <a:lnTo>
                  <a:pt x="6095" y="0"/>
                </a:lnTo>
                <a:cubicBezTo>
                  <a:pt x="6095" y="0"/>
                  <a:pt x="6095" y="0"/>
                  <a:pt x="4064" y="2032"/>
                </a:cubicBezTo>
                <a:cubicBezTo>
                  <a:pt x="4064" y="2032"/>
                  <a:pt x="4064" y="2032"/>
                  <a:pt x="4064" y="2032"/>
                </a:cubicBezTo>
                <a:cubicBezTo>
                  <a:pt x="2032" y="4065"/>
                  <a:pt x="2032" y="4065"/>
                  <a:pt x="2032" y="6097"/>
                </a:cubicBezTo>
                <a:cubicBezTo>
                  <a:pt x="2032" y="8129"/>
                  <a:pt x="2032" y="10160"/>
                  <a:pt x="2032" y="12192"/>
                </a:cubicBezTo>
                <a:cubicBezTo>
                  <a:pt x="2032" y="14225"/>
                  <a:pt x="2032" y="16256"/>
                  <a:pt x="2032" y="16256"/>
                </a:cubicBezTo>
                <a:cubicBezTo>
                  <a:pt x="2032" y="18288"/>
                  <a:pt x="2032" y="20321"/>
                  <a:pt x="4064" y="20321"/>
                </a:cubicBezTo>
                <a:cubicBezTo>
                  <a:pt x="4064" y="20321"/>
                  <a:pt x="4064" y="22352"/>
                  <a:pt x="4064" y="22352"/>
                </a:cubicBezTo>
                <a:cubicBezTo>
                  <a:pt x="6095" y="22352"/>
                  <a:pt x="6095" y="22352"/>
                  <a:pt x="6095" y="22352"/>
                </a:cubicBezTo>
                <a:lnTo>
                  <a:pt x="24510" y="22352"/>
                </a:lnTo>
                <a:cubicBezTo>
                  <a:pt x="16256" y="30480"/>
                  <a:pt x="10159" y="36576"/>
                  <a:pt x="6095" y="44705"/>
                </a:cubicBezTo>
                <a:cubicBezTo>
                  <a:pt x="2032" y="52833"/>
                  <a:pt x="0" y="58929"/>
                  <a:pt x="0" y="67056"/>
                </a:cubicBezTo>
                <a:cubicBezTo>
                  <a:pt x="0" y="75185"/>
                  <a:pt x="2032" y="83312"/>
                  <a:pt x="4064" y="89409"/>
                </a:cubicBezTo>
                <a:cubicBezTo>
                  <a:pt x="8127" y="95504"/>
                  <a:pt x="12192" y="99695"/>
                  <a:pt x="16256" y="103759"/>
                </a:cubicBezTo>
                <a:cubicBezTo>
                  <a:pt x="22478" y="107824"/>
                  <a:pt x="26542" y="109856"/>
                  <a:pt x="34670" y="111888"/>
                </a:cubicBezTo>
                <a:cubicBezTo>
                  <a:pt x="40766" y="113919"/>
                  <a:pt x="48894" y="113919"/>
                  <a:pt x="59054" y="113919"/>
                </a:cubicBezTo>
                <a:lnTo>
                  <a:pt x="138429" y="11391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9" name="Picture 169"/>
          <p:cNvPicPr>
            <a:picLocks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5200" y="2997200"/>
            <a:ext cx="4381500" cy="469900"/>
          </a:xfrm>
          <a:prstGeom prst="rect">
            <a:avLst/>
          </a:prstGeom>
          <a:noFill/>
          <a:extLst/>
        </p:spPr>
      </p:pic>
      <p:pic>
        <p:nvPicPr>
          <p:cNvPr id="170" name="Picture 170"/>
          <p:cNvPicPr>
            <a:picLocks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3900" y="3492500"/>
            <a:ext cx="600899" cy="180847"/>
          </a:xfrm>
          <a:prstGeom prst="rect">
            <a:avLst/>
          </a:prstGeom>
          <a:noFill/>
          <a:extLst/>
        </p:spPr>
      </p:pic>
      <p:sp>
        <p:nvSpPr>
          <p:cNvPr id="171" name="Freeform 171"/>
          <p:cNvSpPr/>
          <p:nvPr/>
        </p:nvSpPr>
        <p:spPr>
          <a:xfrm rot="5400000" flipV="1">
            <a:off x="5389960" y="3549253"/>
            <a:ext cx="155732" cy="67055"/>
          </a:xfrm>
          <a:custGeom>
            <a:avLst/>
            <a:gdLst/>
            <a:ahLst/>
            <a:cxnLst/>
            <a:rect l="0" t="0" r="0" b="0"/>
            <a:pathLst>
              <a:path w="207643" h="89407">
                <a:moveTo>
                  <a:pt x="16255" y="89407"/>
                </a:moveTo>
                <a:cubicBezTo>
                  <a:pt x="18286" y="89407"/>
                  <a:pt x="18286" y="89407"/>
                  <a:pt x="20318" y="89407"/>
                </a:cubicBezTo>
                <a:cubicBezTo>
                  <a:pt x="20318" y="89407"/>
                  <a:pt x="22350" y="87376"/>
                  <a:pt x="22350" y="87376"/>
                </a:cubicBezTo>
                <a:cubicBezTo>
                  <a:pt x="24382" y="87376"/>
                  <a:pt x="24382" y="87376"/>
                  <a:pt x="24382" y="87376"/>
                </a:cubicBezTo>
                <a:cubicBezTo>
                  <a:pt x="24382" y="87376"/>
                  <a:pt x="24382" y="85344"/>
                  <a:pt x="24382" y="85344"/>
                </a:cubicBezTo>
                <a:cubicBezTo>
                  <a:pt x="24382" y="85344"/>
                  <a:pt x="24382" y="83312"/>
                  <a:pt x="24382" y="83312"/>
                </a:cubicBezTo>
                <a:cubicBezTo>
                  <a:pt x="24382" y="81280"/>
                  <a:pt x="22350" y="81280"/>
                  <a:pt x="22350" y="79247"/>
                </a:cubicBezTo>
                <a:cubicBezTo>
                  <a:pt x="22350" y="77216"/>
                  <a:pt x="22350" y="75183"/>
                  <a:pt x="20318" y="73152"/>
                </a:cubicBezTo>
                <a:cubicBezTo>
                  <a:pt x="20318" y="71119"/>
                  <a:pt x="20318" y="69087"/>
                  <a:pt x="20318" y="67056"/>
                </a:cubicBezTo>
                <a:cubicBezTo>
                  <a:pt x="20318" y="62992"/>
                  <a:pt x="20318" y="60959"/>
                  <a:pt x="22350" y="56896"/>
                </a:cubicBezTo>
                <a:cubicBezTo>
                  <a:pt x="22350" y="54863"/>
                  <a:pt x="24382" y="52831"/>
                  <a:pt x="28446" y="50800"/>
                </a:cubicBezTo>
                <a:cubicBezTo>
                  <a:pt x="30479" y="50800"/>
                  <a:pt x="32510" y="48767"/>
                  <a:pt x="36575" y="48767"/>
                </a:cubicBezTo>
                <a:cubicBezTo>
                  <a:pt x="40765" y="46736"/>
                  <a:pt x="46862" y="46736"/>
                  <a:pt x="50926" y="46736"/>
                </a:cubicBezTo>
                <a:lnTo>
                  <a:pt x="67182" y="46736"/>
                </a:lnTo>
                <a:lnTo>
                  <a:pt x="67182" y="77216"/>
                </a:lnTo>
                <a:cubicBezTo>
                  <a:pt x="67182" y="77216"/>
                  <a:pt x="67182" y="77216"/>
                  <a:pt x="67182" y="79247"/>
                </a:cubicBezTo>
                <a:cubicBezTo>
                  <a:pt x="67182" y="79247"/>
                  <a:pt x="67182" y="79247"/>
                  <a:pt x="69214" y="79247"/>
                </a:cubicBezTo>
                <a:cubicBezTo>
                  <a:pt x="69214" y="81280"/>
                  <a:pt x="71245" y="81280"/>
                  <a:pt x="71245" y="81280"/>
                </a:cubicBezTo>
                <a:cubicBezTo>
                  <a:pt x="73277" y="81280"/>
                  <a:pt x="75310" y="81280"/>
                  <a:pt x="75310" y="81280"/>
                </a:cubicBezTo>
                <a:cubicBezTo>
                  <a:pt x="79373" y="81280"/>
                  <a:pt x="81406" y="81280"/>
                  <a:pt x="83437" y="81280"/>
                </a:cubicBezTo>
                <a:cubicBezTo>
                  <a:pt x="85469" y="79247"/>
                  <a:pt x="85469" y="79247"/>
                  <a:pt x="85469" y="77216"/>
                </a:cubicBezTo>
                <a:lnTo>
                  <a:pt x="85469" y="46736"/>
                </a:lnTo>
                <a:lnTo>
                  <a:pt x="201548" y="46736"/>
                </a:lnTo>
                <a:cubicBezTo>
                  <a:pt x="203580" y="46736"/>
                  <a:pt x="203580" y="46736"/>
                  <a:pt x="203580" y="46736"/>
                </a:cubicBezTo>
                <a:cubicBezTo>
                  <a:pt x="205611" y="46736"/>
                  <a:pt x="205611" y="44704"/>
                  <a:pt x="205611" y="44704"/>
                </a:cubicBezTo>
                <a:cubicBezTo>
                  <a:pt x="205611" y="44704"/>
                  <a:pt x="205611" y="42671"/>
                  <a:pt x="205611" y="40640"/>
                </a:cubicBezTo>
                <a:cubicBezTo>
                  <a:pt x="205611" y="38607"/>
                  <a:pt x="207643" y="36576"/>
                  <a:pt x="207643" y="34543"/>
                </a:cubicBezTo>
                <a:cubicBezTo>
                  <a:pt x="207643" y="32511"/>
                  <a:pt x="207643" y="30480"/>
                  <a:pt x="205611" y="28447"/>
                </a:cubicBezTo>
                <a:cubicBezTo>
                  <a:pt x="205611" y="28447"/>
                  <a:pt x="205611" y="26415"/>
                  <a:pt x="205611" y="26415"/>
                </a:cubicBezTo>
                <a:cubicBezTo>
                  <a:pt x="205611" y="24384"/>
                  <a:pt x="205611" y="24384"/>
                  <a:pt x="203580" y="24384"/>
                </a:cubicBezTo>
                <a:cubicBezTo>
                  <a:pt x="203580" y="22351"/>
                  <a:pt x="203580" y="22351"/>
                  <a:pt x="201548" y="22351"/>
                </a:cubicBezTo>
                <a:lnTo>
                  <a:pt x="85469" y="22351"/>
                </a:lnTo>
                <a:lnTo>
                  <a:pt x="85469" y="4064"/>
                </a:lnTo>
                <a:cubicBezTo>
                  <a:pt x="85469" y="2031"/>
                  <a:pt x="85469" y="2031"/>
                  <a:pt x="83437" y="0"/>
                </a:cubicBezTo>
                <a:cubicBezTo>
                  <a:pt x="81406" y="0"/>
                  <a:pt x="79373" y="0"/>
                  <a:pt x="75310" y="0"/>
                </a:cubicBezTo>
                <a:cubicBezTo>
                  <a:pt x="75310" y="0"/>
                  <a:pt x="73277" y="0"/>
                  <a:pt x="71245" y="0"/>
                </a:cubicBezTo>
                <a:cubicBezTo>
                  <a:pt x="71245" y="0"/>
                  <a:pt x="69214" y="0"/>
                  <a:pt x="69214" y="0"/>
                </a:cubicBezTo>
                <a:cubicBezTo>
                  <a:pt x="67182" y="2031"/>
                  <a:pt x="67182" y="2031"/>
                  <a:pt x="67182" y="2031"/>
                </a:cubicBezTo>
                <a:cubicBezTo>
                  <a:pt x="67182" y="2031"/>
                  <a:pt x="67182" y="4064"/>
                  <a:pt x="67182" y="4064"/>
                </a:cubicBezTo>
                <a:lnTo>
                  <a:pt x="67182" y="22351"/>
                </a:lnTo>
                <a:lnTo>
                  <a:pt x="52958" y="22351"/>
                </a:lnTo>
                <a:cubicBezTo>
                  <a:pt x="42797" y="22351"/>
                  <a:pt x="34543" y="24384"/>
                  <a:pt x="28446" y="26415"/>
                </a:cubicBezTo>
                <a:cubicBezTo>
                  <a:pt x="22350" y="26415"/>
                  <a:pt x="16255" y="30480"/>
                  <a:pt x="12192" y="32511"/>
                </a:cubicBezTo>
                <a:cubicBezTo>
                  <a:pt x="8128" y="36576"/>
                  <a:pt x="6095" y="40640"/>
                  <a:pt x="4064" y="46736"/>
                </a:cubicBezTo>
                <a:cubicBezTo>
                  <a:pt x="2031" y="52831"/>
                  <a:pt x="0" y="58927"/>
                  <a:pt x="0" y="65024"/>
                </a:cubicBezTo>
                <a:cubicBezTo>
                  <a:pt x="0" y="69087"/>
                  <a:pt x="0" y="73152"/>
                  <a:pt x="2031" y="75183"/>
                </a:cubicBezTo>
                <a:cubicBezTo>
                  <a:pt x="2031" y="79247"/>
                  <a:pt x="2031" y="81280"/>
                  <a:pt x="4064" y="83312"/>
                </a:cubicBezTo>
                <a:cubicBezTo>
                  <a:pt x="4064" y="85344"/>
                  <a:pt x="4064" y="85344"/>
                  <a:pt x="6095" y="87376"/>
                </a:cubicBezTo>
                <a:cubicBezTo>
                  <a:pt x="6095" y="87376"/>
                  <a:pt x="6095" y="87376"/>
                  <a:pt x="8128" y="87376"/>
                </a:cubicBezTo>
                <a:cubicBezTo>
                  <a:pt x="8128" y="87376"/>
                  <a:pt x="10160" y="89407"/>
                  <a:pt x="10160" y="89407"/>
                </a:cubicBezTo>
                <a:cubicBezTo>
                  <a:pt x="12192" y="89407"/>
                  <a:pt x="14224" y="89407"/>
                  <a:pt x="16255" y="8940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2" name="Picture 172"/>
          <p:cNvPicPr>
            <a:picLocks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3894" y="3499835"/>
            <a:ext cx="48355" cy="173513"/>
          </a:xfrm>
          <a:prstGeom prst="rect">
            <a:avLst/>
          </a:prstGeom>
          <a:noFill/>
          <a:extLst/>
        </p:spPr>
      </p:pic>
      <p:sp>
        <p:nvSpPr>
          <p:cNvPr id="173" name="Freeform 173"/>
          <p:cNvSpPr/>
          <p:nvPr/>
        </p:nvSpPr>
        <p:spPr>
          <a:xfrm rot="5400000" flipV="1">
            <a:off x="5555505" y="3563731"/>
            <a:ext cx="108393" cy="85439"/>
          </a:xfrm>
          <a:custGeom>
            <a:avLst/>
            <a:gdLst/>
            <a:ahLst/>
            <a:cxnLst/>
            <a:rect l="0" t="0" r="0" b="0"/>
            <a:pathLst>
              <a:path w="144524" h="113919">
                <a:moveTo>
                  <a:pt x="138429" y="113919"/>
                </a:moveTo>
                <a:cubicBezTo>
                  <a:pt x="140460" y="113919"/>
                  <a:pt x="140460" y="113919"/>
                  <a:pt x="140460" y="113919"/>
                </a:cubicBezTo>
                <a:cubicBezTo>
                  <a:pt x="142492" y="113919"/>
                  <a:pt x="142492" y="111888"/>
                  <a:pt x="142492" y="111888"/>
                </a:cubicBezTo>
                <a:cubicBezTo>
                  <a:pt x="142492" y="109856"/>
                  <a:pt x="142492" y="109856"/>
                  <a:pt x="142492" y="107824"/>
                </a:cubicBezTo>
                <a:cubicBezTo>
                  <a:pt x="142492" y="105792"/>
                  <a:pt x="144524" y="103759"/>
                  <a:pt x="144524" y="101728"/>
                </a:cubicBezTo>
                <a:cubicBezTo>
                  <a:pt x="144524" y="99695"/>
                  <a:pt x="144524" y="97664"/>
                  <a:pt x="142492" y="95631"/>
                </a:cubicBezTo>
                <a:cubicBezTo>
                  <a:pt x="142492" y="93472"/>
                  <a:pt x="142492" y="93472"/>
                  <a:pt x="142492" y="91441"/>
                </a:cubicBezTo>
                <a:cubicBezTo>
                  <a:pt x="142492" y="91441"/>
                  <a:pt x="142492" y="91441"/>
                  <a:pt x="140460" y="89409"/>
                </a:cubicBezTo>
                <a:cubicBezTo>
                  <a:pt x="140460" y="89409"/>
                  <a:pt x="140460" y="89409"/>
                  <a:pt x="138429" y="89409"/>
                </a:cubicBezTo>
                <a:lnTo>
                  <a:pt x="61086" y="89409"/>
                </a:lnTo>
                <a:cubicBezTo>
                  <a:pt x="54990" y="89409"/>
                  <a:pt x="48768" y="89409"/>
                  <a:pt x="42672" y="87377"/>
                </a:cubicBezTo>
                <a:cubicBezTo>
                  <a:pt x="38607" y="87377"/>
                  <a:pt x="34543" y="85344"/>
                  <a:pt x="32511" y="83312"/>
                </a:cubicBezTo>
                <a:cubicBezTo>
                  <a:pt x="28448" y="81281"/>
                  <a:pt x="26416" y="77216"/>
                  <a:pt x="24384" y="73152"/>
                </a:cubicBezTo>
                <a:cubicBezTo>
                  <a:pt x="22351" y="71121"/>
                  <a:pt x="20319" y="67056"/>
                  <a:pt x="20319" y="60960"/>
                </a:cubicBezTo>
                <a:cubicBezTo>
                  <a:pt x="20319" y="54864"/>
                  <a:pt x="24384" y="48768"/>
                  <a:pt x="28448" y="42672"/>
                </a:cubicBezTo>
                <a:cubicBezTo>
                  <a:pt x="32511" y="36576"/>
                  <a:pt x="38607" y="30480"/>
                  <a:pt x="46736" y="24384"/>
                </a:cubicBezTo>
                <a:lnTo>
                  <a:pt x="138429" y="24384"/>
                </a:lnTo>
                <a:cubicBezTo>
                  <a:pt x="140460" y="24384"/>
                  <a:pt x="140460" y="24384"/>
                  <a:pt x="140460" y="24384"/>
                </a:cubicBezTo>
                <a:cubicBezTo>
                  <a:pt x="142492" y="24384"/>
                  <a:pt x="142492" y="22352"/>
                  <a:pt x="142492" y="22352"/>
                </a:cubicBezTo>
                <a:cubicBezTo>
                  <a:pt x="142492" y="20321"/>
                  <a:pt x="142492" y="20321"/>
                  <a:pt x="142492" y="18288"/>
                </a:cubicBezTo>
                <a:cubicBezTo>
                  <a:pt x="142492" y="16256"/>
                  <a:pt x="144524" y="14225"/>
                  <a:pt x="144524" y="12192"/>
                </a:cubicBezTo>
                <a:cubicBezTo>
                  <a:pt x="144524" y="10160"/>
                  <a:pt x="144524" y="8129"/>
                  <a:pt x="142492" y="6097"/>
                </a:cubicBezTo>
                <a:cubicBezTo>
                  <a:pt x="142492" y="4065"/>
                  <a:pt x="142492" y="4065"/>
                  <a:pt x="142492" y="2032"/>
                </a:cubicBezTo>
                <a:cubicBezTo>
                  <a:pt x="142492" y="2032"/>
                  <a:pt x="142492" y="2032"/>
                  <a:pt x="140460" y="0"/>
                </a:cubicBezTo>
                <a:cubicBezTo>
                  <a:pt x="140460" y="0"/>
                  <a:pt x="140460" y="0"/>
                  <a:pt x="138429" y="0"/>
                </a:cubicBezTo>
                <a:lnTo>
                  <a:pt x="6095" y="0"/>
                </a:lnTo>
                <a:cubicBezTo>
                  <a:pt x="6095" y="0"/>
                  <a:pt x="6095" y="0"/>
                  <a:pt x="4064" y="0"/>
                </a:cubicBezTo>
                <a:cubicBezTo>
                  <a:pt x="4064" y="0"/>
                  <a:pt x="4064" y="2032"/>
                  <a:pt x="4064" y="2032"/>
                </a:cubicBezTo>
                <a:cubicBezTo>
                  <a:pt x="2032" y="4065"/>
                  <a:pt x="2032" y="4065"/>
                  <a:pt x="2032" y="6097"/>
                </a:cubicBezTo>
                <a:cubicBezTo>
                  <a:pt x="2032" y="6097"/>
                  <a:pt x="2032" y="8129"/>
                  <a:pt x="2032" y="12192"/>
                </a:cubicBezTo>
                <a:cubicBezTo>
                  <a:pt x="2032" y="14225"/>
                  <a:pt x="2032" y="14225"/>
                  <a:pt x="2032" y="16256"/>
                </a:cubicBezTo>
                <a:cubicBezTo>
                  <a:pt x="2032" y="18288"/>
                  <a:pt x="2032" y="18288"/>
                  <a:pt x="4064" y="20321"/>
                </a:cubicBezTo>
                <a:cubicBezTo>
                  <a:pt x="4064" y="20321"/>
                  <a:pt x="4064" y="20321"/>
                  <a:pt x="4064" y="22352"/>
                </a:cubicBezTo>
                <a:cubicBezTo>
                  <a:pt x="6095" y="22352"/>
                  <a:pt x="6095" y="22352"/>
                  <a:pt x="6095" y="22352"/>
                </a:cubicBezTo>
                <a:lnTo>
                  <a:pt x="24384" y="22352"/>
                </a:lnTo>
                <a:cubicBezTo>
                  <a:pt x="16256" y="28448"/>
                  <a:pt x="10159" y="36576"/>
                  <a:pt x="6095" y="44705"/>
                </a:cubicBezTo>
                <a:cubicBezTo>
                  <a:pt x="2032" y="50801"/>
                  <a:pt x="0" y="58929"/>
                  <a:pt x="0" y="67056"/>
                </a:cubicBezTo>
                <a:cubicBezTo>
                  <a:pt x="0" y="75185"/>
                  <a:pt x="2032" y="83312"/>
                  <a:pt x="4064" y="89409"/>
                </a:cubicBezTo>
                <a:cubicBezTo>
                  <a:pt x="8127" y="95631"/>
                  <a:pt x="12192" y="99695"/>
                  <a:pt x="16256" y="103759"/>
                </a:cubicBezTo>
                <a:cubicBezTo>
                  <a:pt x="22351" y="107824"/>
                  <a:pt x="28448" y="109856"/>
                  <a:pt x="34543" y="111888"/>
                </a:cubicBezTo>
                <a:cubicBezTo>
                  <a:pt x="40640" y="113919"/>
                  <a:pt x="48768" y="113919"/>
                  <a:pt x="59054" y="113919"/>
                </a:cubicBezTo>
                <a:lnTo>
                  <a:pt x="138429" y="11391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" name="Picture 174"/>
          <p:cNvPicPr>
            <a:picLocks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153" y="3539554"/>
            <a:ext cx="107791" cy="133794"/>
          </a:xfrm>
          <a:prstGeom prst="rect">
            <a:avLst/>
          </a:prstGeom>
          <a:noFill/>
          <a:extLst/>
        </p:spPr>
      </p:pic>
      <p:sp>
        <p:nvSpPr>
          <p:cNvPr id="175" name="Freeform 175"/>
          <p:cNvSpPr/>
          <p:nvPr/>
        </p:nvSpPr>
        <p:spPr>
          <a:xfrm rot="5400000" flipV="1">
            <a:off x="5779723" y="3563731"/>
            <a:ext cx="108393" cy="85439"/>
          </a:xfrm>
          <a:custGeom>
            <a:avLst/>
            <a:gdLst/>
            <a:ahLst/>
            <a:cxnLst/>
            <a:rect l="0" t="0" r="0" b="0"/>
            <a:pathLst>
              <a:path w="144524" h="113919">
                <a:moveTo>
                  <a:pt x="138429" y="113919"/>
                </a:moveTo>
                <a:cubicBezTo>
                  <a:pt x="140460" y="113919"/>
                  <a:pt x="140460" y="113919"/>
                  <a:pt x="140460" y="113919"/>
                </a:cubicBezTo>
                <a:cubicBezTo>
                  <a:pt x="142492" y="113919"/>
                  <a:pt x="142492" y="111888"/>
                  <a:pt x="142492" y="111888"/>
                </a:cubicBezTo>
                <a:cubicBezTo>
                  <a:pt x="142492" y="111888"/>
                  <a:pt x="142492" y="109856"/>
                  <a:pt x="142492" y="107824"/>
                </a:cubicBezTo>
                <a:cubicBezTo>
                  <a:pt x="142492" y="105792"/>
                  <a:pt x="144524" y="103759"/>
                  <a:pt x="144524" y="101728"/>
                </a:cubicBezTo>
                <a:cubicBezTo>
                  <a:pt x="144524" y="99695"/>
                  <a:pt x="144524" y="97664"/>
                  <a:pt x="142492" y="95631"/>
                </a:cubicBezTo>
                <a:cubicBezTo>
                  <a:pt x="142492" y="95631"/>
                  <a:pt x="142492" y="93599"/>
                  <a:pt x="142492" y="91568"/>
                </a:cubicBezTo>
                <a:cubicBezTo>
                  <a:pt x="142492" y="91568"/>
                  <a:pt x="142492" y="91568"/>
                  <a:pt x="140460" y="91568"/>
                </a:cubicBezTo>
                <a:cubicBezTo>
                  <a:pt x="140460" y="89536"/>
                  <a:pt x="140460" y="89536"/>
                  <a:pt x="138429" y="89536"/>
                </a:cubicBezTo>
                <a:lnTo>
                  <a:pt x="61086" y="89536"/>
                </a:lnTo>
                <a:cubicBezTo>
                  <a:pt x="54990" y="89536"/>
                  <a:pt x="48768" y="89536"/>
                  <a:pt x="42672" y="87504"/>
                </a:cubicBezTo>
                <a:cubicBezTo>
                  <a:pt x="38607" y="87504"/>
                  <a:pt x="34543" y="85471"/>
                  <a:pt x="32511" y="83439"/>
                </a:cubicBezTo>
                <a:cubicBezTo>
                  <a:pt x="28448" y="81408"/>
                  <a:pt x="26416" y="77343"/>
                  <a:pt x="24384" y="75312"/>
                </a:cubicBezTo>
                <a:cubicBezTo>
                  <a:pt x="22351" y="71248"/>
                  <a:pt x="20319" y="67183"/>
                  <a:pt x="20319" y="60960"/>
                </a:cubicBezTo>
                <a:cubicBezTo>
                  <a:pt x="20319" y="56897"/>
                  <a:pt x="24384" y="50801"/>
                  <a:pt x="28448" y="44705"/>
                </a:cubicBezTo>
                <a:cubicBezTo>
                  <a:pt x="32511" y="38609"/>
                  <a:pt x="38607" y="30480"/>
                  <a:pt x="46736" y="24384"/>
                </a:cubicBezTo>
                <a:lnTo>
                  <a:pt x="138429" y="24384"/>
                </a:lnTo>
                <a:cubicBezTo>
                  <a:pt x="140460" y="24384"/>
                  <a:pt x="140460" y="24384"/>
                  <a:pt x="140460" y="24384"/>
                </a:cubicBezTo>
                <a:cubicBezTo>
                  <a:pt x="142492" y="24384"/>
                  <a:pt x="142492" y="22352"/>
                  <a:pt x="142492" y="22352"/>
                </a:cubicBezTo>
                <a:cubicBezTo>
                  <a:pt x="142492" y="20321"/>
                  <a:pt x="142492" y="20321"/>
                  <a:pt x="142492" y="18288"/>
                </a:cubicBezTo>
                <a:cubicBezTo>
                  <a:pt x="142492" y="16256"/>
                  <a:pt x="144524" y="14225"/>
                  <a:pt x="144524" y="12192"/>
                </a:cubicBezTo>
                <a:cubicBezTo>
                  <a:pt x="144524" y="10160"/>
                  <a:pt x="144524" y="8129"/>
                  <a:pt x="142492" y="6097"/>
                </a:cubicBezTo>
                <a:cubicBezTo>
                  <a:pt x="142492" y="6097"/>
                  <a:pt x="142492" y="4065"/>
                  <a:pt x="142492" y="2032"/>
                </a:cubicBezTo>
                <a:cubicBezTo>
                  <a:pt x="142492" y="2032"/>
                  <a:pt x="142492" y="2032"/>
                  <a:pt x="140460" y="2032"/>
                </a:cubicBezTo>
                <a:cubicBezTo>
                  <a:pt x="140460" y="0"/>
                  <a:pt x="140460" y="0"/>
                  <a:pt x="138429" y="0"/>
                </a:cubicBezTo>
                <a:lnTo>
                  <a:pt x="6095" y="0"/>
                </a:lnTo>
                <a:cubicBezTo>
                  <a:pt x="6095" y="0"/>
                  <a:pt x="6095" y="0"/>
                  <a:pt x="4064" y="0"/>
                </a:cubicBezTo>
                <a:cubicBezTo>
                  <a:pt x="4064" y="2032"/>
                  <a:pt x="4064" y="2032"/>
                  <a:pt x="4064" y="2032"/>
                </a:cubicBezTo>
                <a:cubicBezTo>
                  <a:pt x="2032" y="4065"/>
                  <a:pt x="2032" y="4065"/>
                  <a:pt x="2032" y="6097"/>
                </a:cubicBezTo>
                <a:cubicBezTo>
                  <a:pt x="2032" y="8129"/>
                  <a:pt x="2032" y="10160"/>
                  <a:pt x="2032" y="12192"/>
                </a:cubicBezTo>
                <a:cubicBezTo>
                  <a:pt x="2032" y="14225"/>
                  <a:pt x="2032" y="16256"/>
                  <a:pt x="2032" y="16256"/>
                </a:cubicBezTo>
                <a:cubicBezTo>
                  <a:pt x="2032" y="18288"/>
                  <a:pt x="2032" y="20321"/>
                  <a:pt x="4064" y="20321"/>
                </a:cubicBezTo>
                <a:cubicBezTo>
                  <a:pt x="4064" y="20321"/>
                  <a:pt x="4064" y="22352"/>
                  <a:pt x="4064" y="22352"/>
                </a:cubicBezTo>
                <a:cubicBezTo>
                  <a:pt x="6095" y="22352"/>
                  <a:pt x="6095" y="22352"/>
                  <a:pt x="6095" y="22352"/>
                </a:cubicBezTo>
                <a:lnTo>
                  <a:pt x="24384" y="22352"/>
                </a:lnTo>
                <a:cubicBezTo>
                  <a:pt x="16256" y="30480"/>
                  <a:pt x="10159" y="36576"/>
                  <a:pt x="6095" y="44705"/>
                </a:cubicBezTo>
                <a:cubicBezTo>
                  <a:pt x="2032" y="52833"/>
                  <a:pt x="0" y="58929"/>
                  <a:pt x="0" y="67183"/>
                </a:cubicBezTo>
                <a:cubicBezTo>
                  <a:pt x="0" y="75312"/>
                  <a:pt x="2032" y="83439"/>
                  <a:pt x="4064" y="89536"/>
                </a:cubicBezTo>
                <a:cubicBezTo>
                  <a:pt x="8127" y="95631"/>
                  <a:pt x="12192" y="99695"/>
                  <a:pt x="16256" y="103759"/>
                </a:cubicBezTo>
                <a:cubicBezTo>
                  <a:pt x="22351" y="107824"/>
                  <a:pt x="28448" y="109856"/>
                  <a:pt x="34543" y="111888"/>
                </a:cubicBezTo>
                <a:cubicBezTo>
                  <a:pt x="40640" y="113919"/>
                  <a:pt x="48768" y="113919"/>
                  <a:pt x="59054" y="113919"/>
                </a:cubicBezTo>
                <a:lnTo>
                  <a:pt x="138429" y="11391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6" name="Picture 176"/>
          <p:cNvPicPr>
            <a:picLocks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1371" y="3479800"/>
            <a:ext cx="992028" cy="228600"/>
          </a:xfrm>
          <a:prstGeom prst="rect">
            <a:avLst/>
          </a:prstGeom>
          <a:noFill/>
          <a:extLst/>
        </p:spPr>
      </p:pic>
      <p:sp>
        <p:nvSpPr>
          <p:cNvPr id="177" name="Freeform 177"/>
          <p:cNvSpPr/>
          <p:nvPr/>
        </p:nvSpPr>
        <p:spPr>
          <a:xfrm rot="5400000" flipV="1">
            <a:off x="6881099" y="3635454"/>
            <a:ext cx="26002" cy="24383"/>
          </a:xfrm>
          <a:custGeom>
            <a:avLst/>
            <a:gdLst/>
            <a:ahLst/>
            <a:cxnLst/>
            <a:rect l="0" t="0" r="0" b="0"/>
            <a:pathLst>
              <a:path w="34670" h="32511">
                <a:moveTo>
                  <a:pt x="16255" y="32511"/>
                </a:moveTo>
                <a:cubicBezTo>
                  <a:pt x="24509" y="32511"/>
                  <a:pt x="28574" y="30480"/>
                  <a:pt x="30605" y="28448"/>
                </a:cubicBezTo>
                <a:cubicBezTo>
                  <a:pt x="32637" y="26416"/>
                  <a:pt x="34670" y="22351"/>
                  <a:pt x="34670" y="16256"/>
                </a:cubicBezTo>
                <a:cubicBezTo>
                  <a:pt x="34670" y="10160"/>
                  <a:pt x="32637" y="6096"/>
                  <a:pt x="30605" y="4063"/>
                </a:cubicBezTo>
                <a:cubicBezTo>
                  <a:pt x="28574" y="2031"/>
                  <a:pt x="24509" y="0"/>
                  <a:pt x="16255" y="0"/>
                </a:cubicBezTo>
                <a:cubicBezTo>
                  <a:pt x="10160" y="0"/>
                  <a:pt x="6095" y="2031"/>
                  <a:pt x="4064" y="4063"/>
                </a:cubicBezTo>
                <a:cubicBezTo>
                  <a:pt x="2031" y="6096"/>
                  <a:pt x="0" y="10160"/>
                  <a:pt x="0" y="16256"/>
                </a:cubicBezTo>
                <a:cubicBezTo>
                  <a:pt x="0" y="22351"/>
                  <a:pt x="2031" y="26416"/>
                  <a:pt x="4064" y="28448"/>
                </a:cubicBezTo>
                <a:cubicBezTo>
                  <a:pt x="6095" y="30480"/>
                  <a:pt x="10160" y="32511"/>
                  <a:pt x="16255" y="3251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8" name="Picture 178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3791" y="3479800"/>
            <a:ext cx="1786508" cy="228600"/>
          </a:xfrm>
          <a:prstGeom prst="rect">
            <a:avLst/>
          </a:prstGeom>
          <a:noFill/>
          <a:extLst/>
        </p:spPr>
      </p:pic>
      <p:pic>
        <p:nvPicPr>
          <p:cNvPr id="179" name="Picture 179"/>
          <p:cNvPicPr>
            <a:picLocks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1519" y="3734912"/>
            <a:ext cx="110839" cy="179609"/>
          </a:xfrm>
          <a:prstGeom prst="rect">
            <a:avLst/>
          </a:prstGeom>
          <a:noFill/>
          <a:extLst/>
        </p:spPr>
      </p:pic>
      <p:pic>
        <p:nvPicPr>
          <p:cNvPr id="180" name="Picture 180"/>
          <p:cNvPicPr>
            <a:picLocks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5915" y="3771900"/>
            <a:ext cx="212184" cy="144144"/>
          </a:xfrm>
          <a:prstGeom prst="rect">
            <a:avLst/>
          </a:prstGeom>
          <a:noFill/>
          <a:extLst/>
        </p:spPr>
      </p:pic>
      <p:pic>
        <p:nvPicPr>
          <p:cNvPr id="181" name="Picture 181"/>
          <p:cNvPicPr>
            <a:picLocks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0229" y="3734912"/>
            <a:ext cx="116935" cy="181133"/>
          </a:xfrm>
          <a:prstGeom prst="rect">
            <a:avLst/>
          </a:prstGeom>
          <a:noFill/>
          <a:extLst/>
        </p:spPr>
      </p:pic>
      <p:sp>
        <p:nvSpPr>
          <p:cNvPr id="182" name="Freeform 182"/>
          <p:cNvSpPr/>
          <p:nvPr/>
        </p:nvSpPr>
        <p:spPr>
          <a:xfrm rot="5400000" flipV="1">
            <a:off x="5201556" y="3815572"/>
            <a:ext cx="154208" cy="18287"/>
          </a:xfrm>
          <a:custGeom>
            <a:avLst/>
            <a:gdLst/>
            <a:ahLst/>
            <a:cxnLst/>
            <a:rect l="0" t="0" r="0" b="0"/>
            <a:pathLst>
              <a:path w="205611" h="24383">
                <a:moveTo>
                  <a:pt x="201548" y="24383"/>
                </a:moveTo>
                <a:cubicBezTo>
                  <a:pt x="201548" y="24383"/>
                  <a:pt x="201548" y="24383"/>
                  <a:pt x="203579" y="24383"/>
                </a:cubicBezTo>
                <a:cubicBezTo>
                  <a:pt x="203579" y="24383"/>
                  <a:pt x="203579" y="22352"/>
                  <a:pt x="203579" y="22352"/>
                </a:cubicBezTo>
                <a:cubicBezTo>
                  <a:pt x="203579" y="20320"/>
                  <a:pt x="205611" y="20320"/>
                  <a:pt x="205611" y="18288"/>
                </a:cubicBezTo>
                <a:cubicBezTo>
                  <a:pt x="205611" y="16256"/>
                  <a:pt x="205611" y="14223"/>
                  <a:pt x="205611" y="12192"/>
                </a:cubicBezTo>
                <a:cubicBezTo>
                  <a:pt x="205611" y="10159"/>
                  <a:pt x="205611" y="8128"/>
                  <a:pt x="205611" y="6095"/>
                </a:cubicBezTo>
                <a:cubicBezTo>
                  <a:pt x="205611" y="4063"/>
                  <a:pt x="203579" y="4063"/>
                  <a:pt x="203579" y="2032"/>
                </a:cubicBezTo>
                <a:cubicBezTo>
                  <a:pt x="203579" y="2032"/>
                  <a:pt x="203579" y="2032"/>
                  <a:pt x="203579" y="0"/>
                </a:cubicBezTo>
                <a:cubicBezTo>
                  <a:pt x="201548" y="0"/>
                  <a:pt x="201548" y="0"/>
                  <a:pt x="201548" y="0"/>
                </a:cubicBezTo>
                <a:lnTo>
                  <a:pt x="4063" y="0"/>
                </a:lnTo>
                <a:cubicBezTo>
                  <a:pt x="4063" y="0"/>
                  <a:pt x="4063" y="0"/>
                  <a:pt x="2031" y="0"/>
                </a:cubicBezTo>
                <a:cubicBezTo>
                  <a:pt x="2031" y="2032"/>
                  <a:pt x="2031" y="2032"/>
                  <a:pt x="2031" y="2032"/>
                </a:cubicBezTo>
                <a:cubicBezTo>
                  <a:pt x="0" y="4063"/>
                  <a:pt x="0" y="4063"/>
                  <a:pt x="0" y="6095"/>
                </a:cubicBezTo>
                <a:cubicBezTo>
                  <a:pt x="0" y="8128"/>
                  <a:pt x="0" y="10159"/>
                  <a:pt x="0" y="12192"/>
                </a:cubicBezTo>
                <a:cubicBezTo>
                  <a:pt x="0" y="14223"/>
                  <a:pt x="0" y="16256"/>
                  <a:pt x="0" y="18288"/>
                </a:cubicBezTo>
                <a:cubicBezTo>
                  <a:pt x="0" y="20320"/>
                  <a:pt x="0" y="20320"/>
                  <a:pt x="2031" y="22352"/>
                </a:cubicBezTo>
                <a:cubicBezTo>
                  <a:pt x="2031" y="22352"/>
                  <a:pt x="2031" y="24383"/>
                  <a:pt x="2031" y="24383"/>
                </a:cubicBezTo>
                <a:cubicBezTo>
                  <a:pt x="4063" y="24383"/>
                  <a:pt x="4063" y="24383"/>
                  <a:pt x="4063" y="24383"/>
                </a:cubicBezTo>
                <a:lnTo>
                  <a:pt x="201548" y="2438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3" name="Picture 183"/>
          <p:cNvPicPr>
            <a:picLocks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964" y="3721100"/>
            <a:ext cx="3642835" cy="228600"/>
          </a:xfrm>
          <a:prstGeom prst="rect">
            <a:avLst/>
          </a:prstGeom>
          <a:noFill/>
          <a:extLst/>
        </p:spPr>
      </p:pic>
      <p:sp>
        <p:nvSpPr>
          <p:cNvPr id="184" name="Freeform 184"/>
          <p:cNvSpPr/>
          <p:nvPr/>
        </p:nvSpPr>
        <p:spPr>
          <a:xfrm rot="5400000" flipV="1">
            <a:off x="8948786" y="3805666"/>
            <a:ext cx="106869" cy="85439"/>
          </a:xfrm>
          <a:custGeom>
            <a:avLst/>
            <a:gdLst/>
            <a:ahLst/>
            <a:cxnLst/>
            <a:rect l="0" t="0" r="0" b="0"/>
            <a:pathLst>
              <a:path w="142492" h="113919">
                <a:moveTo>
                  <a:pt x="138429" y="113919"/>
                </a:moveTo>
                <a:cubicBezTo>
                  <a:pt x="138429" y="113919"/>
                  <a:pt x="138429" y="113919"/>
                  <a:pt x="140460" y="111888"/>
                </a:cubicBezTo>
                <a:cubicBezTo>
                  <a:pt x="140460" y="111888"/>
                  <a:pt x="140460" y="111888"/>
                  <a:pt x="140460" y="109856"/>
                </a:cubicBezTo>
                <a:cubicBezTo>
                  <a:pt x="140460" y="109856"/>
                  <a:pt x="142492" y="107824"/>
                  <a:pt x="142492" y="107824"/>
                </a:cubicBezTo>
                <a:cubicBezTo>
                  <a:pt x="142492" y="105792"/>
                  <a:pt x="142492" y="103759"/>
                  <a:pt x="142492" y="101728"/>
                </a:cubicBezTo>
                <a:cubicBezTo>
                  <a:pt x="142492" y="99695"/>
                  <a:pt x="142492" y="97664"/>
                  <a:pt x="142492" y="95631"/>
                </a:cubicBezTo>
                <a:cubicBezTo>
                  <a:pt x="142492" y="93599"/>
                  <a:pt x="140460" y="91568"/>
                  <a:pt x="140460" y="91568"/>
                </a:cubicBezTo>
                <a:cubicBezTo>
                  <a:pt x="140460" y="91568"/>
                  <a:pt x="140460" y="89536"/>
                  <a:pt x="140460" y="89536"/>
                </a:cubicBezTo>
                <a:cubicBezTo>
                  <a:pt x="138429" y="89536"/>
                  <a:pt x="138429" y="89536"/>
                  <a:pt x="138429" y="89536"/>
                </a:cubicBezTo>
                <a:lnTo>
                  <a:pt x="61086" y="89536"/>
                </a:lnTo>
                <a:cubicBezTo>
                  <a:pt x="52958" y="89536"/>
                  <a:pt x="46862" y="89536"/>
                  <a:pt x="42798" y="87504"/>
                </a:cubicBezTo>
                <a:cubicBezTo>
                  <a:pt x="36702" y="85471"/>
                  <a:pt x="34670" y="85471"/>
                  <a:pt x="30479" y="81408"/>
                </a:cubicBezTo>
                <a:cubicBezTo>
                  <a:pt x="26416" y="79375"/>
                  <a:pt x="24384" y="77343"/>
                  <a:pt x="22351" y="73279"/>
                </a:cubicBezTo>
                <a:cubicBezTo>
                  <a:pt x="20319" y="69216"/>
                  <a:pt x="20319" y="65152"/>
                  <a:pt x="20319" y="60960"/>
                </a:cubicBezTo>
                <a:cubicBezTo>
                  <a:pt x="20319" y="54864"/>
                  <a:pt x="22351" y="48768"/>
                  <a:pt x="26416" y="42672"/>
                </a:cubicBezTo>
                <a:cubicBezTo>
                  <a:pt x="30479" y="36576"/>
                  <a:pt x="36702" y="30480"/>
                  <a:pt x="44831" y="24384"/>
                </a:cubicBezTo>
                <a:lnTo>
                  <a:pt x="138429" y="24384"/>
                </a:lnTo>
                <a:cubicBezTo>
                  <a:pt x="138429" y="24384"/>
                  <a:pt x="138429" y="24384"/>
                  <a:pt x="140460" y="22352"/>
                </a:cubicBezTo>
                <a:cubicBezTo>
                  <a:pt x="140460" y="22352"/>
                  <a:pt x="140460" y="22352"/>
                  <a:pt x="140460" y="22352"/>
                </a:cubicBezTo>
                <a:cubicBezTo>
                  <a:pt x="140460" y="20321"/>
                  <a:pt x="142492" y="20321"/>
                  <a:pt x="142492" y="18288"/>
                </a:cubicBezTo>
                <a:cubicBezTo>
                  <a:pt x="142492" y="16256"/>
                  <a:pt x="142492" y="14225"/>
                  <a:pt x="142492" y="12192"/>
                </a:cubicBezTo>
                <a:cubicBezTo>
                  <a:pt x="142492" y="10160"/>
                  <a:pt x="142492" y="8129"/>
                  <a:pt x="142492" y="6097"/>
                </a:cubicBezTo>
                <a:cubicBezTo>
                  <a:pt x="142492" y="4065"/>
                  <a:pt x="140460" y="4065"/>
                  <a:pt x="140460" y="2032"/>
                </a:cubicBezTo>
                <a:cubicBezTo>
                  <a:pt x="140460" y="2032"/>
                  <a:pt x="140460" y="0"/>
                  <a:pt x="140460" y="0"/>
                </a:cubicBezTo>
                <a:cubicBezTo>
                  <a:pt x="138429" y="0"/>
                  <a:pt x="138429" y="0"/>
                  <a:pt x="138429" y="0"/>
                </a:cubicBezTo>
                <a:lnTo>
                  <a:pt x="6095" y="0"/>
                </a:lnTo>
                <a:cubicBezTo>
                  <a:pt x="4064" y="0"/>
                  <a:pt x="4064" y="0"/>
                  <a:pt x="4064" y="0"/>
                </a:cubicBezTo>
                <a:cubicBezTo>
                  <a:pt x="4064" y="0"/>
                  <a:pt x="2032" y="2032"/>
                  <a:pt x="2032" y="2032"/>
                </a:cubicBezTo>
                <a:cubicBezTo>
                  <a:pt x="2032" y="2032"/>
                  <a:pt x="2032" y="4065"/>
                  <a:pt x="2032" y="6097"/>
                </a:cubicBezTo>
                <a:cubicBezTo>
                  <a:pt x="2032" y="6097"/>
                  <a:pt x="2032" y="8129"/>
                  <a:pt x="2032" y="10160"/>
                </a:cubicBezTo>
                <a:cubicBezTo>
                  <a:pt x="2032" y="12192"/>
                  <a:pt x="2032" y="14225"/>
                  <a:pt x="2032" y="16256"/>
                </a:cubicBezTo>
                <a:cubicBezTo>
                  <a:pt x="2032" y="18288"/>
                  <a:pt x="2032" y="18288"/>
                  <a:pt x="2032" y="20321"/>
                </a:cubicBezTo>
                <a:cubicBezTo>
                  <a:pt x="2032" y="20321"/>
                  <a:pt x="2032" y="20321"/>
                  <a:pt x="4064" y="20321"/>
                </a:cubicBezTo>
                <a:cubicBezTo>
                  <a:pt x="4064" y="22352"/>
                  <a:pt x="4064" y="22352"/>
                  <a:pt x="6095" y="22352"/>
                </a:cubicBezTo>
                <a:lnTo>
                  <a:pt x="22351" y="22352"/>
                </a:lnTo>
                <a:cubicBezTo>
                  <a:pt x="14224" y="28448"/>
                  <a:pt x="8127" y="36576"/>
                  <a:pt x="4064" y="44705"/>
                </a:cubicBezTo>
                <a:cubicBezTo>
                  <a:pt x="0" y="50801"/>
                  <a:pt x="0" y="58929"/>
                  <a:pt x="0" y="67183"/>
                </a:cubicBezTo>
                <a:cubicBezTo>
                  <a:pt x="0" y="75312"/>
                  <a:pt x="0" y="81408"/>
                  <a:pt x="4064" y="87504"/>
                </a:cubicBezTo>
                <a:cubicBezTo>
                  <a:pt x="6095" y="93599"/>
                  <a:pt x="10159" y="99695"/>
                  <a:pt x="16256" y="103759"/>
                </a:cubicBezTo>
                <a:cubicBezTo>
                  <a:pt x="20319" y="105792"/>
                  <a:pt x="26416" y="109856"/>
                  <a:pt x="32639" y="111888"/>
                </a:cubicBezTo>
                <a:cubicBezTo>
                  <a:pt x="38735" y="111888"/>
                  <a:pt x="46862" y="113919"/>
                  <a:pt x="57023" y="113919"/>
                </a:cubicBezTo>
                <a:lnTo>
                  <a:pt x="138429" y="11391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5" name="Picture 185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4244" y="3742532"/>
            <a:ext cx="48259" cy="171989"/>
          </a:xfrm>
          <a:prstGeom prst="rect">
            <a:avLst/>
          </a:prstGeom>
          <a:noFill/>
          <a:extLst/>
        </p:spPr>
      </p:pic>
      <p:pic>
        <p:nvPicPr>
          <p:cNvPr id="186" name="Picture 186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8535" y="3782251"/>
            <a:ext cx="116935" cy="133794"/>
          </a:xfrm>
          <a:prstGeom prst="rect">
            <a:avLst/>
          </a:prstGeom>
          <a:noFill/>
          <a:extLst/>
        </p:spPr>
      </p:pic>
      <p:pic>
        <p:nvPicPr>
          <p:cNvPr id="187" name="Picture 187"/>
          <p:cNvPicPr>
            <a:picLocks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6166" y="3742532"/>
            <a:ext cx="68071" cy="211709"/>
          </a:xfrm>
          <a:prstGeom prst="rect">
            <a:avLst/>
          </a:prstGeom>
          <a:noFill/>
          <a:extLst/>
        </p:spPr>
      </p:pic>
      <p:pic>
        <p:nvPicPr>
          <p:cNvPr id="188" name="Picture 188"/>
          <p:cNvPicPr>
            <a:picLocks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1519" y="3975100"/>
            <a:ext cx="2561780" cy="215900"/>
          </a:xfrm>
          <a:prstGeom prst="rect">
            <a:avLst/>
          </a:prstGeom>
          <a:noFill/>
          <a:extLst/>
        </p:spPr>
      </p:pic>
      <p:sp>
        <p:nvSpPr>
          <p:cNvPr id="189" name="Freeform 189"/>
          <p:cNvSpPr/>
          <p:nvPr/>
        </p:nvSpPr>
        <p:spPr>
          <a:xfrm rot="5400000" flipV="1">
            <a:off x="7311295" y="4056793"/>
            <a:ext cx="154113" cy="18287"/>
          </a:xfrm>
          <a:custGeom>
            <a:avLst/>
            <a:gdLst/>
            <a:ahLst/>
            <a:cxnLst/>
            <a:rect l="0" t="0" r="0" b="0"/>
            <a:pathLst>
              <a:path w="205484" h="24383">
                <a:moveTo>
                  <a:pt x="201421" y="24383"/>
                </a:moveTo>
                <a:cubicBezTo>
                  <a:pt x="201421" y="24383"/>
                  <a:pt x="201421" y="24383"/>
                  <a:pt x="203452" y="24383"/>
                </a:cubicBezTo>
                <a:cubicBezTo>
                  <a:pt x="203452" y="24383"/>
                  <a:pt x="203452" y="22352"/>
                  <a:pt x="203452" y="22352"/>
                </a:cubicBezTo>
                <a:cubicBezTo>
                  <a:pt x="205484" y="20320"/>
                  <a:pt x="205484" y="20320"/>
                  <a:pt x="205484" y="18288"/>
                </a:cubicBezTo>
                <a:cubicBezTo>
                  <a:pt x="205484" y="16256"/>
                  <a:pt x="205484" y="14223"/>
                  <a:pt x="205484" y="12192"/>
                </a:cubicBezTo>
                <a:cubicBezTo>
                  <a:pt x="205484" y="10159"/>
                  <a:pt x="205484" y="8128"/>
                  <a:pt x="205484" y="6095"/>
                </a:cubicBezTo>
                <a:cubicBezTo>
                  <a:pt x="205484" y="4063"/>
                  <a:pt x="205484" y="4063"/>
                  <a:pt x="203452" y="2032"/>
                </a:cubicBezTo>
                <a:cubicBezTo>
                  <a:pt x="203452" y="2032"/>
                  <a:pt x="203452" y="2032"/>
                  <a:pt x="203452" y="0"/>
                </a:cubicBezTo>
                <a:cubicBezTo>
                  <a:pt x="201421" y="0"/>
                  <a:pt x="201421" y="0"/>
                  <a:pt x="201421" y="0"/>
                </a:cubicBezTo>
                <a:lnTo>
                  <a:pt x="4064" y="0"/>
                </a:lnTo>
                <a:cubicBezTo>
                  <a:pt x="4064" y="0"/>
                  <a:pt x="4064" y="0"/>
                  <a:pt x="2032" y="0"/>
                </a:cubicBezTo>
                <a:cubicBezTo>
                  <a:pt x="2032" y="0"/>
                  <a:pt x="2032" y="2032"/>
                  <a:pt x="2032" y="2032"/>
                </a:cubicBezTo>
                <a:cubicBezTo>
                  <a:pt x="0" y="4063"/>
                  <a:pt x="0" y="4063"/>
                  <a:pt x="0" y="6095"/>
                </a:cubicBezTo>
                <a:cubicBezTo>
                  <a:pt x="0" y="8128"/>
                  <a:pt x="0" y="10159"/>
                  <a:pt x="0" y="12192"/>
                </a:cubicBezTo>
                <a:cubicBezTo>
                  <a:pt x="0" y="14223"/>
                  <a:pt x="0" y="16256"/>
                  <a:pt x="0" y="18288"/>
                </a:cubicBezTo>
                <a:cubicBezTo>
                  <a:pt x="0" y="20320"/>
                  <a:pt x="0" y="20320"/>
                  <a:pt x="2032" y="22352"/>
                </a:cubicBezTo>
                <a:cubicBezTo>
                  <a:pt x="2032" y="22352"/>
                  <a:pt x="2032" y="22352"/>
                  <a:pt x="2032" y="24383"/>
                </a:cubicBezTo>
                <a:cubicBezTo>
                  <a:pt x="4064" y="24383"/>
                  <a:pt x="4064" y="24383"/>
                  <a:pt x="4064" y="24383"/>
                </a:cubicBezTo>
                <a:lnTo>
                  <a:pt x="201421" y="2438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0" name="Picture 190"/>
          <p:cNvPicPr>
            <a:picLocks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5276" y="3962400"/>
            <a:ext cx="2058923" cy="228600"/>
          </a:xfrm>
          <a:prstGeom prst="rect">
            <a:avLst/>
          </a:prstGeom>
          <a:noFill/>
          <a:extLst/>
        </p:spPr>
      </p:pic>
      <p:pic>
        <p:nvPicPr>
          <p:cNvPr id="191" name="Picture 191"/>
          <p:cNvPicPr>
            <a:picLocks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5424" y="4216400"/>
            <a:ext cx="1297875" cy="215900"/>
          </a:xfrm>
          <a:prstGeom prst="rect">
            <a:avLst/>
          </a:prstGeom>
          <a:noFill/>
          <a:extLst/>
        </p:spPr>
      </p:pic>
      <p:sp>
        <p:nvSpPr>
          <p:cNvPr id="192" name="Freeform 192"/>
          <p:cNvSpPr/>
          <p:nvPr/>
        </p:nvSpPr>
        <p:spPr>
          <a:xfrm rot="5400000" flipV="1">
            <a:off x="6035993" y="4297966"/>
            <a:ext cx="154113" cy="18287"/>
          </a:xfrm>
          <a:custGeom>
            <a:avLst/>
            <a:gdLst/>
            <a:ahLst/>
            <a:cxnLst/>
            <a:rect l="0" t="0" r="0" b="0"/>
            <a:pathLst>
              <a:path w="205484" h="24383">
                <a:moveTo>
                  <a:pt x="201421" y="24383"/>
                </a:moveTo>
                <a:cubicBezTo>
                  <a:pt x="201421" y="24383"/>
                  <a:pt x="203452" y="24383"/>
                  <a:pt x="203452" y="24383"/>
                </a:cubicBezTo>
                <a:cubicBezTo>
                  <a:pt x="203452" y="22352"/>
                  <a:pt x="203452" y="22352"/>
                  <a:pt x="205484" y="22352"/>
                </a:cubicBezTo>
                <a:cubicBezTo>
                  <a:pt x="205484" y="20320"/>
                  <a:pt x="205484" y="20320"/>
                  <a:pt x="205484" y="18288"/>
                </a:cubicBezTo>
                <a:cubicBezTo>
                  <a:pt x="205484" y="16256"/>
                  <a:pt x="205484" y="14223"/>
                  <a:pt x="205484" y="12192"/>
                </a:cubicBezTo>
                <a:cubicBezTo>
                  <a:pt x="205484" y="10159"/>
                  <a:pt x="205484" y="8128"/>
                  <a:pt x="205484" y="6095"/>
                </a:cubicBezTo>
                <a:cubicBezTo>
                  <a:pt x="205484" y="4063"/>
                  <a:pt x="205484" y="4063"/>
                  <a:pt x="205484" y="2032"/>
                </a:cubicBezTo>
                <a:cubicBezTo>
                  <a:pt x="203452" y="2032"/>
                  <a:pt x="203452" y="0"/>
                  <a:pt x="203452" y="0"/>
                </a:cubicBezTo>
                <a:cubicBezTo>
                  <a:pt x="203452" y="0"/>
                  <a:pt x="201421" y="0"/>
                  <a:pt x="201421" y="0"/>
                </a:cubicBezTo>
                <a:lnTo>
                  <a:pt x="6095" y="0"/>
                </a:lnTo>
                <a:cubicBezTo>
                  <a:pt x="4064" y="0"/>
                  <a:pt x="4064" y="0"/>
                  <a:pt x="4064" y="0"/>
                </a:cubicBezTo>
                <a:cubicBezTo>
                  <a:pt x="2032" y="0"/>
                  <a:pt x="2032" y="2032"/>
                  <a:pt x="2032" y="2032"/>
                </a:cubicBezTo>
                <a:cubicBezTo>
                  <a:pt x="2032" y="4063"/>
                  <a:pt x="2032" y="4063"/>
                  <a:pt x="2032" y="6095"/>
                </a:cubicBezTo>
                <a:cubicBezTo>
                  <a:pt x="0" y="8128"/>
                  <a:pt x="0" y="10159"/>
                  <a:pt x="0" y="12192"/>
                </a:cubicBezTo>
                <a:cubicBezTo>
                  <a:pt x="0" y="14223"/>
                  <a:pt x="0" y="16256"/>
                  <a:pt x="2032" y="18288"/>
                </a:cubicBezTo>
                <a:cubicBezTo>
                  <a:pt x="2032" y="20320"/>
                  <a:pt x="2032" y="20320"/>
                  <a:pt x="2032" y="22352"/>
                </a:cubicBezTo>
                <a:cubicBezTo>
                  <a:pt x="2032" y="22352"/>
                  <a:pt x="2032" y="22352"/>
                  <a:pt x="4064" y="24383"/>
                </a:cubicBezTo>
                <a:cubicBezTo>
                  <a:pt x="4064" y="24383"/>
                  <a:pt x="4064" y="24383"/>
                  <a:pt x="6095" y="24383"/>
                </a:cubicBezTo>
                <a:lnTo>
                  <a:pt x="201421" y="2438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3" name="Picture 193"/>
          <p:cNvPicPr>
            <a:picLocks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7021" y="4224973"/>
            <a:ext cx="124078" cy="171894"/>
          </a:xfrm>
          <a:prstGeom prst="rect">
            <a:avLst/>
          </a:prstGeom>
          <a:noFill/>
          <a:extLst/>
        </p:spPr>
      </p:pic>
      <p:pic>
        <p:nvPicPr>
          <p:cNvPr id="194" name="Picture 194"/>
          <p:cNvPicPr>
            <a:picLocks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6844" y="4266216"/>
            <a:ext cx="119983" cy="170370"/>
          </a:xfrm>
          <a:prstGeom prst="rect">
            <a:avLst/>
          </a:prstGeom>
          <a:noFill/>
          <a:extLst/>
        </p:spPr>
      </p:pic>
      <p:pic>
        <p:nvPicPr>
          <p:cNvPr id="195" name="Picture 195"/>
          <p:cNvPicPr>
            <a:picLocks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4288" y="4217353"/>
            <a:ext cx="106267" cy="179514"/>
          </a:xfrm>
          <a:prstGeom prst="rect">
            <a:avLst/>
          </a:prstGeom>
          <a:noFill/>
          <a:extLst/>
        </p:spPr>
      </p:pic>
      <p:pic>
        <p:nvPicPr>
          <p:cNvPr id="196" name="Picture 196"/>
          <p:cNvPicPr>
            <a:picLocks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1919" y="4264692"/>
            <a:ext cx="113887" cy="171894"/>
          </a:xfrm>
          <a:prstGeom prst="rect">
            <a:avLst/>
          </a:prstGeom>
          <a:noFill/>
          <a:extLst/>
        </p:spPr>
      </p:pic>
      <p:pic>
        <p:nvPicPr>
          <p:cNvPr id="197" name="Picture 197"/>
          <p:cNvPicPr>
            <a:picLocks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0510" y="4264692"/>
            <a:ext cx="116935" cy="171894"/>
          </a:xfrm>
          <a:prstGeom prst="rect">
            <a:avLst/>
          </a:prstGeom>
          <a:noFill/>
          <a:extLst/>
        </p:spPr>
      </p:pic>
      <p:pic>
        <p:nvPicPr>
          <p:cNvPr id="198" name="Picture 198"/>
          <p:cNvPicPr>
            <a:picLocks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1001" y="4254500"/>
            <a:ext cx="269398" cy="142366"/>
          </a:xfrm>
          <a:prstGeom prst="rect">
            <a:avLst/>
          </a:prstGeom>
          <a:noFill/>
          <a:extLst/>
        </p:spPr>
      </p:pic>
      <p:pic>
        <p:nvPicPr>
          <p:cNvPr id="199" name="Picture 199"/>
          <p:cNvPicPr>
            <a:picLocks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7986" y="4218877"/>
            <a:ext cx="115411" cy="179609"/>
          </a:xfrm>
          <a:prstGeom prst="rect">
            <a:avLst/>
          </a:prstGeom>
          <a:noFill/>
          <a:extLst/>
        </p:spPr>
      </p:pic>
      <p:pic>
        <p:nvPicPr>
          <p:cNvPr id="200" name="Picture 200"/>
          <p:cNvPicPr>
            <a:picLocks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5430" y="4264692"/>
            <a:ext cx="95599" cy="133794"/>
          </a:xfrm>
          <a:prstGeom prst="rect">
            <a:avLst/>
          </a:prstGeom>
          <a:noFill/>
          <a:extLst/>
        </p:spPr>
      </p:pic>
      <p:pic>
        <p:nvPicPr>
          <p:cNvPr id="201" name="Picture 201"/>
          <p:cNvPicPr>
            <a:picLocks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0013" y="4224973"/>
            <a:ext cx="48259" cy="171894"/>
          </a:xfrm>
          <a:prstGeom prst="rect">
            <a:avLst/>
          </a:prstGeom>
          <a:noFill/>
          <a:extLst/>
        </p:spPr>
      </p:pic>
      <p:pic>
        <p:nvPicPr>
          <p:cNvPr id="202" name="Picture 202"/>
          <p:cNvPicPr>
            <a:picLocks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4304" y="4264692"/>
            <a:ext cx="115316" cy="171894"/>
          </a:xfrm>
          <a:prstGeom prst="rect">
            <a:avLst/>
          </a:prstGeom>
          <a:noFill/>
          <a:extLst/>
        </p:spPr>
      </p:pic>
      <p:pic>
        <p:nvPicPr>
          <p:cNvPr id="203" name="Picture 203"/>
          <p:cNvPicPr>
            <a:picLocks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3271" y="4216400"/>
            <a:ext cx="363728" cy="182086"/>
          </a:xfrm>
          <a:prstGeom prst="rect">
            <a:avLst/>
          </a:prstGeom>
          <a:noFill/>
          <a:extLst/>
        </p:spPr>
      </p:pic>
      <p:sp>
        <p:nvSpPr>
          <p:cNvPr id="204" name="Freeform 204"/>
          <p:cNvSpPr/>
          <p:nvPr/>
        </p:nvSpPr>
        <p:spPr>
          <a:xfrm rot="5400000" flipV="1">
            <a:off x="7736825" y="4296489"/>
            <a:ext cx="108393" cy="70198"/>
          </a:xfrm>
          <a:custGeom>
            <a:avLst/>
            <a:gdLst/>
            <a:ahLst/>
            <a:cxnLst/>
            <a:rect l="0" t="0" r="0" b="0"/>
            <a:pathLst>
              <a:path w="144525" h="93598">
                <a:moveTo>
                  <a:pt x="101727" y="93598"/>
                </a:moveTo>
                <a:cubicBezTo>
                  <a:pt x="109854" y="93598"/>
                  <a:pt x="115951" y="91567"/>
                  <a:pt x="120015" y="89535"/>
                </a:cubicBezTo>
                <a:cubicBezTo>
                  <a:pt x="126110" y="87503"/>
                  <a:pt x="130175" y="83438"/>
                  <a:pt x="134238" y="79374"/>
                </a:cubicBezTo>
                <a:cubicBezTo>
                  <a:pt x="138303" y="75310"/>
                  <a:pt x="140334" y="69215"/>
                  <a:pt x="142367" y="63118"/>
                </a:cubicBezTo>
                <a:cubicBezTo>
                  <a:pt x="144525" y="57022"/>
                  <a:pt x="144525" y="48895"/>
                  <a:pt x="144525" y="42798"/>
                </a:cubicBezTo>
                <a:cubicBezTo>
                  <a:pt x="144525" y="36702"/>
                  <a:pt x="144525" y="32512"/>
                  <a:pt x="144525" y="28447"/>
                </a:cubicBezTo>
                <a:cubicBezTo>
                  <a:pt x="142367" y="24384"/>
                  <a:pt x="142367" y="20320"/>
                  <a:pt x="140334" y="16255"/>
                </a:cubicBezTo>
                <a:cubicBezTo>
                  <a:pt x="140334" y="14223"/>
                  <a:pt x="138303" y="10159"/>
                  <a:pt x="138303" y="8127"/>
                </a:cubicBezTo>
                <a:cubicBezTo>
                  <a:pt x="136271" y="6096"/>
                  <a:pt x="134238" y="4063"/>
                  <a:pt x="134238" y="4063"/>
                </a:cubicBezTo>
                <a:cubicBezTo>
                  <a:pt x="132207" y="2031"/>
                  <a:pt x="132207" y="2031"/>
                  <a:pt x="130175" y="2031"/>
                </a:cubicBezTo>
                <a:cubicBezTo>
                  <a:pt x="128142" y="0"/>
                  <a:pt x="126110" y="0"/>
                  <a:pt x="122047" y="0"/>
                </a:cubicBezTo>
                <a:cubicBezTo>
                  <a:pt x="120015" y="0"/>
                  <a:pt x="120015" y="0"/>
                  <a:pt x="117982" y="0"/>
                </a:cubicBezTo>
                <a:cubicBezTo>
                  <a:pt x="115951" y="0"/>
                  <a:pt x="115951" y="2031"/>
                  <a:pt x="115951" y="2031"/>
                </a:cubicBezTo>
                <a:cubicBezTo>
                  <a:pt x="113918" y="2031"/>
                  <a:pt x="113918" y="2031"/>
                  <a:pt x="113918" y="2031"/>
                </a:cubicBezTo>
                <a:cubicBezTo>
                  <a:pt x="113918" y="4063"/>
                  <a:pt x="111887" y="4063"/>
                  <a:pt x="111887" y="4063"/>
                </a:cubicBezTo>
                <a:cubicBezTo>
                  <a:pt x="111887" y="6096"/>
                  <a:pt x="113918" y="6096"/>
                  <a:pt x="113918" y="10159"/>
                </a:cubicBezTo>
                <a:cubicBezTo>
                  <a:pt x="115951" y="12192"/>
                  <a:pt x="117982" y="14223"/>
                  <a:pt x="120015" y="16255"/>
                </a:cubicBezTo>
                <a:cubicBezTo>
                  <a:pt x="120015" y="20320"/>
                  <a:pt x="122047" y="24384"/>
                  <a:pt x="124078" y="28447"/>
                </a:cubicBezTo>
                <a:cubicBezTo>
                  <a:pt x="124078" y="32512"/>
                  <a:pt x="126110" y="36702"/>
                  <a:pt x="126110" y="42798"/>
                </a:cubicBezTo>
                <a:cubicBezTo>
                  <a:pt x="126110" y="46862"/>
                  <a:pt x="124078" y="50927"/>
                  <a:pt x="124078" y="52958"/>
                </a:cubicBezTo>
                <a:cubicBezTo>
                  <a:pt x="124078" y="57022"/>
                  <a:pt x="122047" y="59054"/>
                  <a:pt x="120015" y="63118"/>
                </a:cubicBezTo>
                <a:cubicBezTo>
                  <a:pt x="117982" y="65150"/>
                  <a:pt x="115951" y="67183"/>
                  <a:pt x="113918" y="67183"/>
                </a:cubicBezTo>
                <a:cubicBezTo>
                  <a:pt x="111887" y="69215"/>
                  <a:pt x="107822" y="69215"/>
                  <a:pt x="103758" y="69215"/>
                </a:cubicBezTo>
                <a:cubicBezTo>
                  <a:pt x="99696" y="69215"/>
                  <a:pt x="97664" y="69215"/>
                  <a:pt x="95632" y="67183"/>
                </a:cubicBezTo>
                <a:cubicBezTo>
                  <a:pt x="91567" y="65150"/>
                  <a:pt x="89536" y="63118"/>
                  <a:pt x="87503" y="59054"/>
                </a:cubicBezTo>
                <a:cubicBezTo>
                  <a:pt x="85472" y="57022"/>
                  <a:pt x="85472" y="52958"/>
                  <a:pt x="83439" y="48895"/>
                </a:cubicBezTo>
                <a:cubicBezTo>
                  <a:pt x="81407" y="44831"/>
                  <a:pt x="79376" y="40767"/>
                  <a:pt x="77344" y="36702"/>
                </a:cubicBezTo>
                <a:cubicBezTo>
                  <a:pt x="77344" y="32512"/>
                  <a:pt x="75312" y="28447"/>
                  <a:pt x="73279" y="24384"/>
                </a:cubicBezTo>
                <a:cubicBezTo>
                  <a:pt x="71247" y="20320"/>
                  <a:pt x="67056" y="16255"/>
                  <a:pt x="65024" y="14223"/>
                </a:cubicBezTo>
                <a:cubicBezTo>
                  <a:pt x="60960" y="10159"/>
                  <a:pt x="58929" y="8127"/>
                  <a:pt x="54864" y="6096"/>
                </a:cubicBezTo>
                <a:cubicBezTo>
                  <a:pt x="50800" y="4063"/>
                  <a:pt x="44705" y="4063"/>
                  <a:pt x="38609" y="4063"/>
                </a:cubicBezTo>
                <a:cubicBezTo>
                  <a:pt x="34545" y="4063"/>
                  <a:pt x="28449" y="4063"/>
                  <a:pt x="24384" y="6096"/>
                </a:cubicBezTo>
                <a:cubicBezTo>
                  <a:pt x="20321" y="8127"/>
                  <a:pt x="14225" y="12192"/>
                  <a:pt x="12192" y="16255"/>
                </a:cubicBezTo>
                <a:cubicBezTo>
                  <a:pt x="8129" y="20320"/>
                  <a:pt x="6096" y="24384"/>
                  <a:pt x="2033" y="30480"/>
                </a:cubicBezTo>
                <a:cubicBezTo>
                  <a:pt x="0" y="36702"/>
                  <a:pt x="0" y="42798"/>
                  <a:pt x="0" y="50927"/>
                </a:cubicBezTo>
                <a:cubicBezTo>
                  <a:pt x="0" y="54991"/>
                  <a:pt x="0" y="59054"/>
                  <a:pt x="0" y="63118"/>
                </a:cubicBezTo>
                <a:cubicBezTo>
                  <a:pt x="2033" y="65150"/>
                  <a:pt x="2033" y="69215"/>
                  <a:pt x="2033" y="71247"/>
                </a:cubicBezTo>
                <a:cubicBezTo>
                  <a:pt x="4064" y="75310"/>
                  <a:pt x="4064" y="77343"/>
                  <a:pt x="6096" y="79374"/>
                </a:cubicBezTo>
                <a:cubicBezTo>
                  <a:pt x="6096" y="81407"/>
                  <a:pt x="8129" y="83438"/>
                  <a:pt x="8129" y="83438"/>
                </a:cubicBezTo>
                <a:cubicBezTo>
                  <a:pt x="10160" y="85471"/>
                  <a:pt x="10160" y="85471"/>
                  <a:pt x="10160" y="85471"/>
                </a:cubicBezTo>
                <a:cubicBezTo>
                  <a:pt x="10160" y="85471"/>
                  <a:pt x="12192" y="85471"/>
                  <a:pt x="12192" y="85471"/>
                </a:cubicBezTo>
                <a:cubicBezTo>
                  <a:pt x="12192" y="85471"/>
                  <a:pt x="14225" y="87503"/>
                  <a:pt x="14225" y="87503"/>
                </a:cubicBezTo>
                <a:cubicBezTo>
                  <a:pt x="16256" y="87503"/>
                  <a:pt x="18288" y="87503"/>
                  <a:pt x="18288" y="87503"/>
                </a:cubicBezTo>
                <a:cubicBezTo>
                  <a:pt x="20321" y="87503"/>
                  <a:pt x="22352" y="87503"/>
                  <a:pt x="24384" y="87503"/>
                </a:cubicBezTo>
                <a:cubicBezTo>
                  <a:pt x="24384" y="87503"/>
                  <a:pt x="26417" y="85471"/>
                  <a:pt x="26417" y="85471"/>
                </a:cubicBezTo>
                <a:cubicBezTo>
                  <a:pt x="26417" y="85471"/>
                  <a:pt x="28449" y="85471"/>
                  <a:pt x="28449" y="85471"/>
                </a:cubicBezTo>
                <a:cubicBezTo>
                  <a:pt x="28449" y="83438"/>
                  <a:pt x="28449" y="83438"/>
                  <a:pt x="28449" y="83438"/>
                </a:cubicBezTo>
                <a:cubicBezTo>
                  <a:pt x="28449" y="81407"/>
                  <a:pt x="28449" y="81407"/>
                  <a:pt x="26417" y="79374"/>
                </a:cubicBezTo>
                <a:cubicBezTo>
                  <a:pt x="26417" y="77343"/>
                  <a:pt x="24384" y="75310"/>
                  <a:pt x="24384" y="73278"/>
                </a:cubicBezTo>
                <a:cubicBezTo>
                  <a:pt x="22352" y="71247"/>
                  <a:pt x="20321" y="67183"/>
                  <a:pt x="20321" y="63118"/>
                </a:cubicBezTo>
                <a:cubicBezTo>
                  <a:pt x="18288" y="61087"/>
                  <a:pt x="18288" y="57022"/>
                  <a:pt x="18288" y="50927"/>
                </a:cubicBezTo>
                <a:cubicBezTo>
                  <a:pt x="18288" y="46862"/>
                  <a:pt x="18288" y="42798"/>
                  <a:pt x="20321" y="40767"/>
                </a:cubicBezTo>
                <a:cubicBezTo>
                  <a:pt x="20321" y="36702"/>
                  <a:pt x="22352" y="34671"/>
                  <a:pt x="24384" y="32512"/>
                </a:cubicBezTo>
                <a:cubicBezTo>
                  <a:pt x="26417" y="30480"/>
                  <a:pt x="28449" y="28447"/>
                  <a:pt x="30480" y="28447"/>
                </a:cubicBezTo>
                <a:cubicBezTo>
                  <a:pt x="32513" y="26416"/>
                  <a:pt x="34545" y="26416"/>
                  <a:pt x="36576" y="26416"/>
                </a:cubicBezTo>
                <a:cubicBezTo>
                  <a:pt x="40641" y="26416"/>
                  <a:pt x="44705" y="28447"/>
                  <a:pt x="46737" y="30480"/>
                </a:cubicBezTo>
                <a:cubicBezTo>
                  <a:pt x="48768" y="32512"/>
                  <a:pt x="52833" y="34671"/>
                  <a:pt x="54864" y="36702"/>
                </a:cubicBezTo>
                <a:cubicBezTo>
                  <a:pt x="54864" y="40767"/>
                  <a:pt x="56897" y="44831"/>
                  <a:pt x="58929" y="48895"/>
                </a:cubicBezTo>
                <a:cubicBezTo>
                  <a:pt x="60960" y="52958"/>
                  <a:pt x="62993" y="57022"/>
                  <a:pt x="65024" y="61087"/>
                </a:cubicBezTo>
                <a:cubicBezTo>
                  <a:pt x="65024" y="65150"/>
                  <a:pt x="67056" y="69215"/>
                  <a:pt x="69216" y="73278"/>
                </a:cubicBezTo>
                <a:cubicBezTo>
                  <a:pt x="71247" y="77343"/>
                  <a:pt x="73279" y="79374"/>
                  <a:pt x="77344" y="83438"/>
                </a:cubicBezTo>
                <a:cubicBezTo>
                  <a:pt x="79376" y="85471"/>
                  <a:pt x="83439" y="89535"/>
                  <a:pt x="87503" y="91567"/>
                </a:cubicBezTo>
                <a:cubicBezTo>
                  <a:pt x="91567" y="93598"/>
                  <a:pt x="97664" y="93598"/>
                  <a:pt x="101727" y="9359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" name="Picture 205"/>
          <p:cNvPicPr>
            <a:picLocks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5613" y="4240213"/>
            <a:ext cx="340486" cy="158273"/>
          </a:xfrm>
          <a:prstGeom prst="rect">
            <a:avLst/>
          </a:prstGeom>
          <a:noFill/>
          <a:extLst/>
        </p:spPr>
      </p:pic>
      <p:sp>
        <p:nvSpPr>
          <p:cNvPr id="206" name="Freeform 206"/>
          <p:cNvSpPr/>
          <p:nvPr/>
        </p:nvSpPr>
        <p:spPr>
          <a:xfrm rot="5400000" flipV="1">
            <a:off x="8189167" y="4359736"/>
            <a:ext cx="24382" cy="24478"/>
          </a:xfrm>
          <a:custGeom>
            <a:avLst/>
            <a:gdLst/>
            <a:ahLst/>
            <a:cxnLst/>
            <a:rect l="0" t="0" r="0" b="0"/>
            <a:pathLst>
              <a:path w="32510" h="32638">
                <a:moveTo>
                  <a:pt x="16255" y="32638"/>
                </a:moveTo>
                <a:cubicBezTo>
                  <a:pt x="22350" y="32638"/>
                  <a:pt x="28446" y="30607"/>
                  <a:pt x="30479" y="28575"/>
                </a:cubicBezTo>
                <a:cubicBezTo>
                  <a:pt x="32510" y="26543"/>
                  <a:pt x="32510" y="22478"/>
                  <a:pt x="32510" y="16383"/>
                </a:cubicBezTo>
                <a:cubicBezTo>
                  <a:pt x="32510" y="10287"/>
                  <a:pt x="32510" y="6223"/>
                  <a:pt x="30479" y="4190"/>
                </a:cubicBezTo>
                <a:cubicBezTo>
                  <a:pt x="28446" y="2158"/>
                  <a:pt x="22350" y="0"/>
                  <a:pt x="16255" y="0"/>
                </a:cubicBezTo>
                <a:cubicBezTo>
                  <a:pt x="10160" y="0"/>
                  <a:pt x="4064" y="2158"/>
                  <a:pt x="2031" y="4190"/>
                </a:cubicBezTo>
                <a:cubicBezTo>
                  <a:pt x="0" y="6223"/>
                  <a:pt x="0" y="10287"/>
                  <a:pt x="0" y="16383"/>
                </a:cubicBezTo>
                <a:cubicBezTo>
                  <a:pt x="0" y="22478"/>
                  <a:pt x="0" y="26543"/>
                  <a:pt x="2031" y="28575"/>
                </a:cubicBezTo>
                <a:cubicBezTo>
                  <a:pt x="4064" y="30607"/>
                  <a:pt x="10160" y="32638"/>
                  <a:pt x="16255" y="3263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7" name="Picture 207"/>
          <p:cNvPicPr>
            <a:picLocks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4238" y="4229545"/>
            <a:ext cx="119983" cy="167322"/>
          </a:xfrm>
          <a:prstGeom prst="rect">
            <a:avLst/>
          </a:prstGeom>
          <a:noFill/>
          <a:extLst/>
        </p:spPr>
      </p:pic>
      <p:pic>
        <p:nvPicPr>
          <p:cNvPr id="208" name="Picture 208"/>
          <p:cNvPicPr>
            <a:picLocks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3780" y="4224973"/>
            <a:ext cx="69595" cy="211613"/>
          </a:xfrm>
          <a:prstGeom prst="rect">
            <a:avLst/>
          </a:prstGeom>
          <a:noFill/>
          <a:extLst/>
        </p:spPr>
      </p:pic>
      <p:pic>
        <p:nvPicPr>
          <p:cNvPr id="209" name="Picture 209"/>
          <p:cNvPicPr>
            <a:picLocks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5409" y="4264692"/>
            <a:ext cx="115411" cy="133794"/>
          </a:xfrm>
          <a:prstGeom prst="rect">
            <a:avLst/>
          </a:prstGeom>
          <a:noFill/>
          <a:extLst/>
        </p:spPr>
      </p:pic>
      <p:pic>
        <p:nvPicPr>
          <p:cNvPr id="210" name="Picture 210"/>
          <p:cNvPicPr>
            <a:picLocks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6851" y="4218877"/>
            <a:ext cx="116840" cy="179609"/>
          </a:xfrm>
          <a:prstGeom prst="rect">
            <a:avLst/>
          </a:prstGeom>
          <a:noFill/>
          <a:extLst/>
        </p:spPr>
      </p:pic>
      <p:pic>
        <p:nvPicPr>
          <p:cNvPr id="211" name="Picture 211"/>
          <p:cNvPicPr>
            <a:picLocks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3438" y="4254500"/>
            <a:ext cx="227361" cy="142366"/>
          </a:xfrm>
          <a:prstGeom prst="rect">
            <a:avLst/>
          </a:prstGeom>
          <a:noFill/>
          <a:extLst/>
        </p:spPr>
      </p:pic>
      <p:pic>
        <p:nvPicPr>
          <p:cNvPr id="212" name="Picture 212"/>
          <p:cNvPicPr>
            <a:picLocks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5465" y="4224973"/>
            <a:ext cx="68071" cy="211613"/>
          </a:xfrm>
          <a:prstGeom prst="rect">
            <a:avLst/>
          </a:prstGeom>
          <a:noFill/>
          <a:extLst/>
        </p:spPr>
      </p:pic>
      <p:sp>
        <p:nvSpPr>
          <p:cNvPr id="213" name="Freeform 213"/>
          <p:cNvSpPr/>
          <p:nvPr/>
        </p:nvSpPr>
        <p:spPr>
          <a:xfrm rot="5400000" flipV="1">
            <a:off x="4777503" y="4537662"/>
            <a:ext cx="108393" cy="70198"/>
          </a:xfrm>
          <a:custGeom>
            <a:avLst/>
            <a:gdLst/>
            <a:ahLst/>
            <a:cxnLst/>
            <a:rect l="0" t="0" r="0" b="0"/>
            <a:pathLst>
              <a:path w="144525" h="93598">
                <a:moveTo>
                  <a:pt x="101727" y="93598"/>
                </a:moveTo>
                <a:cubicBezTo>
                  <a:pt x="109854" y="93598"/>
                  <a:pt x="115951" y="91567"/>
                  <a:pt x="120015" y="89535"/>
                </a:cubicBezTo>
                <a:cubicBezTo>
                  <a:pt x="126237" y="87503"/>
                  <a:pt x="130302" y="83438"/>
                  <a:pt x="134365" y="79374"/>
                </a:cubicBezTo>
                <a:cubicBezTo>
                  <a:pt x="138430" y="75310"/>
                  <a:pt x="140461" y="69215"/>
                  <a:pt x="142494" y="63118"/>
                </a:cubicBezTo>
                <a:cubicBezTo>
                  <a:pt x="144525" y="57022"/>
                  <a:pt x="144525" y="48895"/>
                  <a:pt x="144525" y="42798"/>
                </a:cubicBezTo>
                <a:cubicBezTo>
                  <a:pt x="144525" y="36702"/>
                  <a:pt x="144525" y="32638"/>
                  <a:pt x="144525" y="28447"/>
                </a:cubicBezTo>
                <a:cubicBezTo>
                  <a:pt x="142494" y="24384"/>
                  <a:pt x="142494" y="20320"/>
                  <a:pt x="140461" y="16255"/>
                </a:cubicBezTo>
                <a:cubicBezTo>
                  <a:pt x="140461" y="14223"/>
                  <a:pt x="138430" y="10159"/>
                  <a:pt x="138430" y="8127"/>
                </a:cubicBezTo>
                <a:cubicBezTo>
                  <a:pt x="136398" y="6096"/>
                  <a:pt x="134365" y="4063"/>
                  <a:pt x="134365" y="4063"/>
                </a:cubicBezTo>
                <a:cubicBezTo>
                  <a:pt x="132334" y="2031"/>
                  <a:pt x="132334" y="2031"/>
                  <a:pt x="130302" y="0"/>
                </a:cubicBezTo>
                <a:cubicBezTo>
                  <a:pt x="128269" y="0"/>
                  <a:pt x="126237" y="0"/>
                  <a:pt x="122047" y="0"/>
                </a:cubicBezTo>
                <a:cubicBezTo>
                  <a:pt x="120015" y="0"/>
                  <a:pt x="120015" y="0"/>
                  <a:pt x="117982" y="0"/>
                </a:cubicBezTo>
                <a:cubicBezTo>
                  <a:pt x="115951" y="0"/>
                  <a:pt x="115951" y="0"/>
                  <a:pt x="115951" y="2031"/>
                </a:cubicBezTo>
                <a:cubicBezTo>
                  <a:pt x="113918" y="2031"/>
                  <a:pt x="113918" y="2031"/>
                  <a:pt x="113918" y="2031"/>
                </a:cubicBezTo>
                <a:cubicBezTo>
                  <a:pt x="113918" y="2031"/>
                  <a:pt x="111887" y="4063"/>
                  <a:pt x="111887" y="4063"/>
                </a:cubicBezTo>
                <a:cubicBezTo>
                  <a:pt x="111887" y="6096"/>
                  <a:pt x="113918" y="6096"/>
                  <a:pt x="113918" y="8127"/>
                </a:cubicBezTo>
                <a:cubicBezTo>
                  <a:pt x="115951" y="10159"/>
                  <a:pt x="117982" y="14223"/>
                  <a:pt x="120015" y="16255"/>
                </a:cubicBezTo>
                <a:cubicBezTo>
                  <a:pt x="120015" y="20320"/>
                  <a:pt x="122047" y="24384"/>
                  <a:pt x="124205" y="28447"/>
                </a:cubicBezTo>
                <a:cubicBezTo>
                  <a:pt x="124205" y="32638"/>
                  <a:pt x="126237" y="36702"/>
                  <a:pt x="126237" y="42798"/>
                </a:cubicBezTo>
                <a:cubicBezTo>
                  <a:pt x="126237" y="46862"/>
                  <a:pt x="124205" y="50927"/>
                  <a:pt x="124205" y="52958"/>
                </a:cubicBezTo>
                <a:cubicBezTo>
                  <a:pt x="124205" y="57022"/>
                  <a:pt x="122047" y="59054"/>
                  <a:pt x="120015" y="63118"/>
                </a:cubicBezTo>
                <a:cubicBezTo>
                  <a:pt x="117982" y="65150"/>
                  <a:pt x="115951" y="67183"/>
                  <a:pt x="113918" y="67183"/>
                </a:cubicBezTo>
                <a:cubicBezTo>
                  <a:pt x="111887" y="69215"/>
                  <a:pt x="107822" y="69215"/>
                  <a:pt x="103758" y="69215"/>
                </a:cubicBezTo>
                <a:cubicBezTo>
                  <a:pt x="101727" y="69215"/>
                  <a:pt x="97664" y="69215"/>
                  <a:pt x="95632" y="67183"/>
                </a:cubicBezTo>
                <a:cubicBezTo>
                  <a:pt x="91567" y="65150"/>
                  <a:pt x="89536" y="63118"/>
                  <a:pt x="87503" y="59054"/>
                </a:cubicBezTo>
                <a:cubicBezTo>
                  <a:pt x="85472" y="57022"/>
                  <a:pt x="85472" y="52958"/>
                  <a:pt x="83439" y="48895"/>
                </a:cubicBezTo>
                <a:cubicBezTo>
                  <a:pt x="81407" y="44831"/>
                  <a:pt x="79376" y="40767"/>
                  <a:pt x="77344" y="36702"/>
                </a:cubicBezTo>
                <a:cubicBezTo>
                  <a:pt x="77344" y="32638"/>
                  <a:pt x="75312" y="28447"/>
                  <a:pt x="73279" y="24384"/>
                </a:cubicBezTo>
                <a:cubicBezTo>
                  <a:pt x="71247" y="20320"/>
                  <a:pt x="67183" y="16255"/>
                  <a:pt x="65151" y="14223"/>
                </a:cubicBezTo>
                <a:cubicBezTo>
                  <a:pt x="61087" y="10159"/>
                  <a:pt x="59056" y="8127"/>
                  <a:pt x="54991" y="6096"/>
                </a:cubicBezTo>
                <a:cubicBezTo>
                  <a:pt x="50927" y="4063"/>
                  <a:pt x="44705" y="4063"/>
                  <a:pt x="38609" y="4063"/>
                </a:cubicBezTo>
                <a:cubicBezTo>
                  <a:pt x="34545" y="4063"/>
                  <a:pt x="28449" y="4063"/>
                  <a:pt x="24384" y="6096"/>
                </a:cubicBezTo>
                <a:cubicBezTo>
                  <a:pt x="20321" y="8127"/>
                  <a:pt x="16256" y="12192"/>
                  <a:pt x="12192" y="16255"/>
                </a:cubicBezTo>
                <a:cubicBezTo>
                  <a:pt x="8129" y="20320"/>
                  <a:pt x="6096" y="24384"/>
                  <a:pt x="4064" y="30480"/>
                </a:cubicBezTo>
                <a:cubicBezTo>
                  <a:pt x="0" y="36702"/>
                  <a:pt x="0" y="42798"/>
                  <a:pt x="0" y="50927"/>
                </a:cubicBezTo>
                <a:cubicBezTo>
                  <a:pt x="0" y="54991"/>
                  <a:pt x="0" y="59054"/>
                  <a:pt x="0" y="63118"/>
                </a:cubicBezTo>
                <a:cubicBezTo>
                  <a:pt x="2033" y="65150"/>
                  <a:pt x="2033" y="69215"/>
                  <a:pt x="2033" y="71247"/>
                </a:cubicBezTo>
                <a:cubicBezTo>
                  <a:pt x="4064" y="75310"/>
                  <a:pt x="4064" y="77343"/>
                  <a:pt x="6096" y="79374"/>
                </a:cubicBezTo>
                <a:cubicBezTo>
                  <a:pt x="6096" y="81407"/>
                  <a:pt x="8129" y="81407"/>
                  <a:pt x="8129" y="83438"/>
                </a:cubicBezTo>
                <a:cubicBezTo>
                  <a:pt x="10160" y="83438"/>
                  <a:pt x="10160" y="85471"/>
                  <a:pt x="10160" y="85471"/>
                </a:cubicBezTo>
                <a:cubicBezTo>
                  <a:pt x="10160" y="85471"/>
                  <a:pt x="12192" y="85471"/>
                  <a:pt x="12192" y="85471"/>
                </a:cubicBezTo>
                <a:cubicBezTo>
                  <a:pt x="14225" y="85471"/>
                  <a:pt x="14225" y="87503"/>
                  <a:pt x="16256" y="87503"/>
                </a:cubicBezTo>
                <a:cubicBezTo>
                  <a:pt x="16256" y="87503"/>
                  <a:pt x="18288" y="87503"/>
                  <a:pt x="18288" y="87503"/>
                </a:cubicBezTo>
                <a:cubicBezTo>
                  <a:pt x="20321" y="87503"/>
                  <a:pt x="22352" y="87503"/>
                  <a:pt x="24384" y="87503"/>
                </a:cubicBezTo>
                <a:cubicBezTo>
                  <a:pt x="24384" y="87503"/>
                  <a:pt x="26417" y="85471"/>
                  <a:pt x="26417" y="85471"/>
                </a:cubicBezTo>
                <a:cubicBezTo>
                  <a:pt x="26417" y="85471"/>
                  <a:pt x="28449" y="85471"/>
                  <a:pt x="28449" y="85471"/>
                </a:cubicBezTo>
                <a:cubicBezTo>
                  <a:pt x="28449" y="83438"/>
                  <a:pt x="28449" y="83438"/>
                  <a:pt x="28449" y="83438"/>
                </a:cubicBezTo>
                <a:cubicBezTo>
                  <a:pt x="28449" y="81407"/>
                  <a:pt x="28449" y="81407"/>
                  <a:pt x="26417" y="79374"/>
                </a:cubicBezTo>
                <a:cubicBezTo>
                  <a:pt x="26417" y="77343"/>
                  <a:pt x="24384" y="75310"/>
                  <a:pt x="24384" y="73278"/>
                </a:cubicBezTo>
                <a:cubicBezTo>
                  <a:pt x="22352" y="69215"/>
                  <a:pt x="22352" y="67183"/>
                  <a:pt x="20321" y="63118"/>
                </a:cubicBezTo>
                <a:cubicBezTo>
                  <a:pt x="18288" y="59054"/>
                  <a:pt x="18288" y="54991"/>
                  <a:pt x="18288" y="50927"/>
                </a:cubicBezTo>
                <a:cubicBezTo>
                  <a:pt x="18288" y="46862"/>
                  <a:pt x="18288" y="42798"/>
                  <a:pt x="20321" y="40767"/>
                </a:cubicBezTo>
                <a:cubicBezTo>
                  <a:pt x="20321" y="36702"/>
                  <a:pt x="22352" y="34671"/>
                  <a:pt x="24384" y="32638"/>
                </a:cubicBezTo>
                <a:cubicBezTo>
                  <a:pt x="26417" y="30480"/>
                  <a:pt x="28449" y="28447"/>
                  <a:pt x="30480" y="28447"/>
                </a:cubicBezTo>
                <a:cubicBezTo>
                  <a:pt x="32513" y="26416"/>
                  <a:pt x="34545" y="26416"/>
                  <a:pt x="38609" y="26416"/>
                </a:cubicBezTo>
                <a:cubicBezTo>
                  <a:pt x="40641" y="26416"/>
                  <a:pt x="44705" y="28447"/>
                  <a:pt x="46737" y="30480"/>
                </a:cubicBezTo>
                <a:cubicBezTo>
                  <a:pt x="50927" y="30480"/>
                  <a:pt x="52960" y="34671"/>
                  <a:pt x="54991" y="36702"/>
                </a:cubicBezTo>
                <a:cubicBezTo>
                  <a:pt x="57024" y="40767"/>
                  <a:pt x="57024" y="44831"/>
                  <a:pt x="59056" y="48895"/>
                </a:cubicBezTo>
                <a:cubicBezTo>
                  <a:pt x="61087" y="50927"/>
                  <a:pt x="63120" y="54991"/>
                  <a:pt x="65151" y="61087"/>
                </a:cubicBezTo>
                <a:cubicBezTo>
                  <a:pt x="65151" y="65150"/>
                  <a:pt x="67183" y="69215"/>
                  <a:pt x="69216" y="73278"/>
                </a:cubicBezTo>
                <a:cubicBezTo>
                  <a:pt x="71247" y="77343"/>
                  <a:pt x="75312" y="79374"/>
                  <a:pt x="77344" y="83438"/>
                </a:cubicBezTo>
                <a:cubicBezTo>
                  <a:pt x="79376" y="85471"/>
                  <a:pt x="83439" y="89535"/>
                  <a:pt x="87503" y="91567"/>
                </a:cubicBezTo>
                <a:cubicBezTo>
                  <a:pt x="91567" y="93598"/>
                  <a:pt x="97664" y="93598"/>
                  <a:pt x="101727" y="9359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4" name="Picture 214"/>
          <p:cNvPicPr>
            <a:picLocks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6291" y="4457700"/>
            <a:ext cx="1763108" cy="215900"/>
          </a:xfrm>
          <a:prstGeom prst="rect">
            <a:avLst/>
          </a:prstGeom>
          <a:noFill/>
          <a:extLst/>
        </p:spPr>
      </p:pic>
      <p:sp>
        <p:nvSpPr>
          <p:cNvPr id="215" name="Freeform 215"/>
          <p:cNvSpPr/>
          <p:nvPr/>
        </p:nvSpPr>
        <p:spPr>
          <a:xfrm rot="5400000" flipV="1">
            <a:off x="6646117" y="4530042"/>
            <a:ext cx="106869" cy="83915"/>
          </a:xfrm>
          <a:custGeom>
            <a:avLst/>
            <a:gdLst/>
            <a:ahLst/>
            <a:cxnLst/>
            <a:rect l="0" t="0" r="0" b="0"/>
            <a:pathLst>
              <a:path w="142492" h="111887">
                <a:moveTo>
                  <a:pt x="138429" y="111887"/>
                </a:moveTo>
                <a:cubicBezTo>
                  <a:pt x="138429" y="111887"/>
                  <a:pt x="140460" y="111887"/>
                  <a:pt x="140460" y="111887"/>
                </a:cubicBezTo>
                <a:cubicBezTo>
                  <a:pt x="140460" y="111887"/>
                  <a:pt x="140460" y="111887"/>
                  <a:pt x="142492" y="109856"/>
                </a:cubicBezTo>
                <a:cubicBezTo>
                  <a:pt x="142492" y="109856"/>
                  <a:pt x="142492" y="107824"/>
                  <a:pt x="142492" y="105792"/>
                </a:cubicBezTo>
                <a:cubicBezTo>
                  <a:pt x="142492" y="105792"/>
                  <a:pt x="142492" y="103760"/>
                  <a:pt x="142492" y="99696"/>
                </a:cubicBezTo>
                <a:cubicBezTo>
                  <a:pt x="142492" y="97663"/>
                  <a:pt x="142492" y="95632"/>
                  <a:pt x="142492" y="95632"/>
                </a:cubicBezTo>
                <a:cubicBezTo>
                  <a:pt x="142492" y="93599"/>
                  <a:pt x="142492" y="91567"/>
                  <a:pt x="142492" y="91567"/>
                </a:cubicBezTo>
                <a:cubicBezTo>
                  <a:pt x="142492" y="89536"/>
                  <a:pt x="140460" y="89536"/>
                  <a:pt x="140460" y="89536"/>
                </a:cubicBezTo>
                <a:cubicBezTo>
                  <a:pt x="140460" y="89536"/>
                  <a:pt x="138429" y="87504"/>
                  <a:pt x="138429" y="87504"/>
                </a:cubicBezTo>
                <a:lnTo>
                  <a:pt x="61086" y="87504"/>
                </a:lnTo>
                <a:cubicBezTo>
                  <a:pt x="52958" y="87504"/>
                  <a:pt x="46736" y="87504"/>
                  <a:pt x="42672" y="87504"/>
                </a:cubicBezTo>
                <a:cubicBezTo>
                  <a:pt x="38607" y="85472"/>
                  <a:pt x="34543" y="83439"/>
                  <a:pt x="30479" y="81407"/>
                </a:cubicBezTo>
                <a:cubicBezTo>
                  <a:pt x="28448" y="79376"/>
                  <a:pt x="24384" y="77343"/>
                  <a:pt x="24384" y="73280"/>
                </a:cubicBezTo>
                <a:cubicBezTo>
                  <a:pt x="22351" y="69216"/>
                  <a:pt x="20319" y="65151"/>
                  <a:pt x="20319" y="61087"/>
                </a:cubicBezTo>
                <a:cubicBezTo>
                  <a:pt x="20319" y="54991"/>
                  <a:pt x="22351" y="48895"/>
                  <a:pt x="26416" y="42799"/>
                </a:cubicBezTo>
                <a:cubicBezTo>
                  <a:pt x="32511" y="36703"/>
                  <a:pt x="38607" y="30607"/>
                  <a:pt x="46736" y="22480"/>
                </a:cubicBezTo>
                <a:lnTo>
                  <a:pt x="138429" y="22480"/>
                </a:lnTo>
                <a:cubicBezTo>
                  <a:pt x="138429" y="22480"/>
                  <a:pt x="140460" y="22480"/>
                  <a:pt x="140460" y="22480"/>
                </a:cubicBezTo>
                <a:cubicBezTo>
                  <a:pt x="140460" y="22480"/>
                  <a:pt x="140460" y="22480"/>
                  <a:pt x="142492" y="20448"/>
                </a:cubicBezTo>
                <a:cubicBezTo>
                  <a:pt x="142492" y="20448"/>
                  <a:pt x="142492" y="18415"/>
                  <a:pt x="142492" y="16384"/>
                </a:cubicBezTo>
                <a:cubicBezTo>
                  <a:pt x="142492" y="16384"/>
                  <a:pt x="142492" y="14352"/>
                  <a:pt x="142492" y="10287"/>
                </a:cubicBezTo>
                <a:cubicBezTo>
                  <a:pt x="142492" y="8256"/>
                  <a:pt x="142492" y="6224"/>
                  <a:pt x="142492" y="6224"/>
                </a:cubicBezTo>
                <a:cubicBezTo>
                  <a:pt x="142492" y="4192"/>
                  <a:pt x="142492" y="2159"/>
                  <a:pt x="142492" y="2159"/>
                </a:cubicBezTo>
                <a:cubicBezTo>
                  <a:pt x="142492" y="0"/>
                  <a:pt x="140460" y="0"/>
                  <a:pt x="140460" y="0"/>
                </a:cubicBezTo>
                <a:cubicBezTo>
                  <a:pt x="140460" y="0"/>
                  <a:pt x="138429" y="0"/>
                  <a:pt x="138429" y="0"/>
                </a:cubicBezTo>
                <a:lnTo>
                  <a:pt x="6095" y="0"/>
                </a:lnTo>
                <a:cubicBezTo>
                  <a:pt x="6095" y="0"/>
                  <a:pt x="6095" y="0"/>
                  <a:pt x="4064" y="0"/>
                </a:cubicBezTo>
                <a:cubicBezTo>
                  <a:pt x="4064" y="0"/>
                  <a:pt x="4064" y="0"/>
                  <a:pt x="2032" y="2159"/>
                </a:cubicBezTo>
                <a:cubicBezTo>
                  <a:pt x="2032" y="2159"/>
                  <a:pt x="2032" y="4192"/>
                  <a:pt x="2032" y="4192"/>
                </a:cubicBezTo>
                <a:cubicBezTo>
                  <a:pt x="2032" y="6224"/>
                  <a:pt x="2032" y="8256"/>
                  <a:pt x="2032" y="10287"/>
                </a:cubicBezTo>
                <a:cubicBezTo>
                  <a:pt x="2032" y="12319"/>
                  <a:pt x="2032" y="14352"/>
                  <a:pt x="2032" y="16384"/>
                </a:cubicBezTo>
                <a:cubicBezTo>
                  <a:pt x="2032" y="16384"/>
                  <a:pt x="2032" y="18415"/>
                  <a:pt x="2032" y="18415"/>
                </a:cubicBezTo>
                <a:cubicBezTo>
                  <a:pt x="4064" y="20448"/>
                  <a:pt x="4064" y="20448"/>
                  <a:pt x="4064" y="20448"/>
                </a:cubicBezTo>
                <a:cubicBezTo>
                  <a:pt x="4064" y="20448"/>
                  <a:pt x="6095" y="20448"/>
                  <a:pt x="6095" y="20448"/>
                </a:cubicBezTo>
                <a:lnTo>
                  <a:pt x="24384" y="20448"/>
                </a:lnTo>
                <a:cubicBezTo>
                  <a:pt x="16256" y="28576"/>
                  <a:pt x="10159" y="36703"/>
                  <a:pt x="6095" y="42799"/>
                </a:cubicBezTo>
                <a:cubicBezTo>
                  <a:pt x="2032" y="50927"/>
                  <a:pt x="0" y="57023"/>
                  <a:pt x="0" y="65151"/>
                </a:cubicBezTo>
                <a:cubicBezTo>
                  <a:pt x="0" y="73280"/>
                  <a:pt x="2032" y="81407"/>
                  <a:pt x="4064" y="87504"/>
                </a:cubicBezTo>
                <a:cubicBezTo>
                  <a:pt x="8127" y="93599"/>
                  <a:pt x="12192" y="97663"/>
                  <a:pt x="16256" y="101727"/>
                </a:cubicBezTo>
                <a:cubicBezTo>
                  <a:pt x="20319" y="105792"/>
                  <a:pt x="26416" y="107824"/>
                  <a:pt x="34543" y="109856"/>
                </a:cubicBezTo>
                <a:cubicBezTo>
                  <a:pt x="40640" y="111887"/>
                  <a:pt x="48894" y="111887"/>
                  <a:pt x="57023" y="111887"/>
                </a:cubicBezTo>
                <a:lnTo>
                  <a:pt x="138429" y="11188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6" name="Picture 216"/>
          <p:cNvPicPr>
            <a:picLocks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1765" y="4457700"/>
            <a:ext cx="1935034" cy="215900"/>
          </a:xfrm>
          <a:prstGeom prst="rect">
            <a:avLst/>
          </a:prstGeom>
          <a:noFill/>
          <a:extLst/>
        </p:spPr>
      </p:pic>
      <p:sp>
        <p:nvSpPr>
          <p:cNvPr id="217" name="Freeform 217"/>
          <p:cNvSpPr/>
          <p:nvPr/>
        </p:nvSpPr>
        <p:spPr>
          <a:xfrm rot="5400000" flipV="1">
            <a:off x="8691753" y="4530090"/>
            <a:ext cx="106869" cy="83820"/>
          </a:xfrm>
          <a:custGeom>
            <a:avLst/>
            <a:gdLst/>
            <a:ahLst/>
            <a:cxnLst/>
            <a:rect l="0" t="0" r="0" b="0"/>
            <a:pathLst>
              <a:path w="142492" h="111760">
                <a:moveTo>
                  <a:pt x="138429" y="111760"/>
                </a:moveTo>
                <a:cubicBezTo>
                  <a:pt x="138429" y="111760"/>
                  <a:pt x="140460" y="111760"/>
                  <a:pt x="140460" y="111760"/>
                </a:cubicBezTo>
                <a:cubicBezTo>
                  <a:pt x="140460" y="111760"/>
                  <a:pt x="140460" y="111760"/>
                  <a:pt x="142492" y="109729"/>
                </a:cubicBezTo>
                <a:cubicBezTo>
                  <a:pt x="142492" y="109729"/>
                  <a:pt x="142492" y="107697"/>
                  <a:pt x="142492" y="105665"/>
                </a:cubicBezTo>
                <a:cubicBezTo>
                  <a:pt x="142492" y="105665"/>
                  <a:pt x="142492" y="103633"/>
                  <a:pt x="142492" y="99569"/>
                </a:cubicBezTo>
                <a:cubicBezTo>
                  <a:pt x="142492" y="97536"/>
                  <a:pt x="142492" y="95505"/>
                  <a:pt x="142492" y="93472"/>
                </a:cubicBezTo>
                <a:cubicBezTo>
                  <a:pt x="142492" y="93472"/>
                  <a:pt x="142492" y="91440"/>
                  <a:pt x="142492" y="91440"/>
                </a:cubicBezTo>
                <a:cubicBezTo>
                  <a:pt x="142492" y="89409"/>
                  <a:pt x="140460" y="89409"/>
                  <a:pt x="140460" y="89409"/>
                </a:cubicBezTo>
                <a:cubicBezTo>
                  <a:pt x="140460" y="89409"/>
                  <a:pt x="138429" y="87377"/>
                  <a:pt x="138429" y="87377"/>
                </a:cubicBezTo>
                <a:lnTo>
                  <a:pt x="61086" y="87377"/>
                </a:lnTo>
                <a:cubicBezTo>
                  <a:pt x="52958" y="87377"/>
                  <a:pt x="46736" y="87377"/>
                  <a:pt x="42672" y="87377"/>
                </a:cubicBezTo>
                <a:cubicBezTo>
                  <a:pt x="38607" y="85345"/>
                  <a:pt x="34543" y="83312"/>
                  <a:pt x="30479" y="81280"/>
                </a:cubicBezTo>
                <a:cubicBezTo>
                  <a:pt x="28448" y="79249"/>
                  <a:pt x="24384" y="77216"/>
                  <a:pt x="24384" y="73153"/>
                </a:cubicBezTo>
                <a:cubicBezTo>
                  <a:pt x="22351" y="69089"/>
                  <a:pt x="20319" y="65024"/>
                  <a:pt x="20319" y="60960"/>
                </a:cubicBezTo>
                <a:cubicBezTo>
                  <a:pt x="20319" y="54864"/>
                  <a:pt x="22351" y="48768"/>
                  <a:pt x="26416" y="42672"/>
                </a:cubicBezTo>
                <a:cubicBezTo>
                  <a:pt x="32511" y="36576"/>
                  <a:pt x="38607" y="30480"/>
                  <a:pt x="46736" y="22353"/>
                </a:cubicBezTo>
                <a:lnTo>
                  <a:pt x="138429" y="22353"/>
                </a:lnTo>
                <a:cubicBezTo>
                  <a:pt x="138429" y="22353"/>
                  <a:pt x="140460" y="22353"/>
                  <a:pt x="140460" y="22353"/>
                </a:cubicBezTo>
                <a:cubicBezTo>
                  <a:pt x="140460" y="22353"/>
                  <a:pt x="140460" y="22353"/>
                  <a:pt x="142492" y="20321"/>
                </a:cubicBezTo>
                <a:cubicBezTo>
                  <a:pt x="142492" y="20321"/>
                  <a:pt x="142492" y="18288"/>
                  <a:pt x="142492" y="16257"/>
                </a:cubicBezTo>
                <a:cubicBezTo>
                  <a:pt x="142492" y="16257"/>
                  <a:pt x="142492" y="14225"/>
                  <a:pt x="142492" y="10160"/>
                </a:cubicBezTo>
                <a:cubicBezTo>
                  <a:pt x="142492" y="8129"/>
                  <a:pt x="142492" y="6097"/>
                  <a:pt x="142492" y="6097"/>
                </a:cubicBezTo>
                <a:cubicBezTo>
                  <a:pt x="142492" y="4065"/>
                  <a:pt x="142492" y="2032"/>
                  <a:pt x="142492" y="2032"/>
                </a:cubicBezTo>
                <a:cubicBezTo>
                  <a:pt x="142492" y="0"/>
                  <a:pt x="140460" y="0"/>
                  <a:pt x="140460" y="0"/>
                </a:cubicBezTo>
                <a:cubicBezTo>
                  <a:pt x="140460" y="0"/>
                  <a:pt x="138429" y="0"/>
                  <a:pt x="138429" y="0"/>
                </a:cubicBezTo>
                <a:lnTo>
                  <a:pt x="6095" y="0"/>
                </a:lnTo>
                <a:cubicBezTo>
                  <a:pt x="6095" y="0"/>
                  <a:pt x="6095" y="0"/>
                  <a:pt x="4064" y="0"/>
                </a:cubicBezTo>
                <a:cubicBezTo>
                  <a:pt x="4064" y="0"/>
                  <a:pt x="4064" y="0"/>
                  <a:pt x="2032" y="2032"/>
                </a:cubicBezTo>
                <a:cubicBezTo>
                  <a:pt x="2032" y="2032"/>
                  <a:pt x="2032" y="4065"/>
                  <a:pt x="2032" y="4065"/>
                </a:cubicBezTo>
                <a:cubicBezTo>
                  <a:pt x="2032" y="6097"/>
                  <a:pt x="2032" y="8129"/>
                  <a:pt x="2032" y="10160"/>
                </a:cubicBezTo>
                <a:cubicBezTo>
                  <a:pt x="2032" y="12192"/>
                  <a:pt x="2032" y="14225"/>
                  <a:pt x="2032" y="16257"/>
                </a:cubicBezTo>
                <a:cubicBezTo>
                  <a:pt x="2032" y="16257"/>
                  <a:pt x="2032" y="18288"/>
                  <a:pt x="2032" y="18288"/>
                </a:cubicBezTo>
                <a:cubicBezTo>
                  <a:pt x="4064" y="20321"/>
                  <a:pt x="4064" y="20321"/>
                  <a:pt x="4064" y="20321"/>
                </a:cubicBezTo>
                <a:cubicBezTo>
                  <a:pt x="4064" y="20321"/>
                  <a:pt x="6095" y="20321"/>
                  <a:pt x="6095" y="20321"/>
                </a:cubicBezTo>
                <a:lnTo>
                  <a:pt x="24384" y="20321"/>
                </a:lnTo>
                <a:cubicBezTo>
                  <a:pt x="16256" y="28449"/>
                  <a:pt x="10159" y="36576"/>
                  <a:pt x="6095" y="42672"/>
                </a:cubicBezTo>
                <a:cubicBezTo>
                  <a:pt x="2032" y="50800"/>
                  <a:pt x="0" y="56896"/>
                  <a:pt x="0" y="65024"/>
                </a:cubicBezTo>
                <a:cubicBezTo>
                  <a:pt x="0" y="73153"/>
                  <a:pt x="2032" y="81280"/>
                  <a:pt x="4064" y="87377"/>
                </a:cubicBezTo>
                <a:cubicBezTo>
                  <a:pt x="8127" y="93472"/>
                  <a:pt x="12192" y="97536"/>
                  <a:pt x="16256" y="101600"/>
                </a:cubicBezTo>
                <a:cubicBezTo>
                  <a:pt x="20319" y="105665"/>
                  <a:pt x="26416" y="107697"/>
                  <a:pt x="34543" y="109729"/>
                </a:cubicBezTo>
                <a:cubicBezTo>
                  <a:pt x="40640" y="111760"/>
                  <a:pt x="48894" y="111760"/>
                  <a:pt x="57023" y="111760"/>
                </a:cubicBezTo>
                <a:lnTo>
                  <a:pt x="138429" y="1117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 rot="5400000" flipV="1">
            <a:off x="8775622" y="4528518"/>
            <a:ext cx="132873" cy="64007"/>
          </a:xfrm>
          <a:custGeom>
            <a:avLst/>
            <a:gdLst/>
            <a:ahLst/>
            <a:cxnLst/>
            <a:rect l="0" t="0" r="0" b="0"/>
            <a:pathLst>
              <a:path w="177164" h="85343">
                <a:moveTo>
                  <a:pt x="160909" y="85343"/>
                </a:moveTo>
                <a:cubicBezTo>
                  <a:pt x="164972" y="85343"/>
                  <a:pt x="167004" y="85343"/>
                  <a:pt x="169036" y="85343"/>
                </a:cubicBezTo>
                <a:cubicBezTo>
                  <a:pt x="169036" y="85343"/>
                  <a:pt x="171069" y="83312"/>
                  <a:pt x="171069" y="83312"/>
                </a:cubicBezTo>
                <a:cubicBezTo>
                  <a:pt x="173100" y="83312"/>
                  <a:pt x="173100" y="81280"/>
                  <a:pt x="173100" y="79248"/>
                </a:cubicBezTo>
                <a:cubicBezTo>
                  <a:pt x="175133" y="77216"/>
                  <a:pt x="175133" y="77216"/>
                  <a:pt x="175133" y="75183"/>
                </a:cubicBezTo>
                <a:cubicBezTo>
                  <a:pt x="177164" y="73152"/>
                  <a:pt x="177164" y="69088"/>
                  <a:pt x="177164" y="67055"/>
                </a:cubicBezTo>
                <a:cubicBezTo>
                  <a:pt x="177164" y="65023"/>
                  <a:pt x="177164" y="62992"/>
                  <a:pt x="177164" y="60960"/>
                </a:cubicBezTo>
                <a:cubicBezTo>
                  <a:pt x="177164" y="54863"/>
                  <a:pt x="177164" y="48767"/>
                  <a:pt x="175133" y="42672"/>
                </a:cubicBezTo>
                <a:cubicBezTo>
                  <a:pt x="173100" y="38607"/>
                  <a:pt x="169036" y="34543"/>
                  <a:pt x="167004" y="32512"/>
                </a:cubicBezTo>
                <a:cubicBezTo>
                  <a:pt x="162940" y="28447"/>
                  <a:pt x="158878" y="26416"/>
                  <a:pt x="152655" y="24383"/>
                </a:cubicBezTo>
                <a:cubicBezTo>
                  <a:pt x="146559" y="22351"/>
                  <a:pt x="140462" y="22351"/>
                  <a:pt x="132334" y="22351"/>
                </a:cubicBezTo>
                <a:lnTo>
                  <a:pt x="54991" y="22351"/>
                </a:lnTo>
                <a:lnTo>
                  <a:pt x="54991" y="4063"/>
                </a:lnTo>
                <a:cubicBezTo>
                  <a:pt x="54991" y="2032"/>
                  <a:pt x="54991" y="2032"/>
                  <a:pt x="52959" y="0"/>
                </a:cubicBezTo>
                <a:cubicBezTo>
                  <a:pt x="50928" y="0"/>
                  <a:pt x="48896" y="0"/>
                  <a:pt x="44831" y="0"/>
                </a:cubicBezTo>
                <a:cubicBezTo>
                  <a:pt x="42799" y="0"/>
                  <a:pt x="42799" y="0"/>
                  <a:pt x="40767" y="0"/>
                </a:cubicBezTo>
                <a:cubicBezTo>
                  <a:pt x="38736" y="0"/>
                  <a:pt x="38736" y="0"/>
                  <a:pt x="36704" y="0"/>
                </a:cubicBezTo>
                <a:cubicBezTo>
                  <a:pt x="36704" y="0"/>
                  <a:pt x="36704" y="2032"/>
                  <a:pt x="36704" y="2032"/>
                </a:cubicBezTo>
                <a:cubicBezTo>
                  <a:pt x="34672" y="2032"/>
                  <a:pt x="34672" y="4063"/>
                  <a:pt x="34672" y="4063"/>
                </a:cubicBezTo>
                <a:lnTo>
                  <a:pt x="34672" y="22351"/>
                </a:lnTo>
                <a:lnTo>
                  <a:pt x="4064" y="22351"/>
                </a:lnTo>
                <a:cubicBezTo>
                  <a:pt x="4064" y="22351"/>
                  <a:pt x="2032" y="22351"/>
                  <a:pt x="2032" y="22351"/>
                </a:cubicBezTo>
                <a:cubicBezTo>
                  <a:pt x="2032" y="24383"/>
                  <a:pt x="0" y="24383"/>
                  <a:pt x="0" y="24383"/>
                </a:cubicBezTo>
                <a:cubicBezTo>
                  <a:pt x="0" y="26416"/>
                  <a:pt x="0" y="26416"/>
                  <a:pt x="0" y="28447"/>
                </a:cubicBezTo>
                <a:cubicBezTo>
                  <a:pt x="0" y="30479"/>
                  <a:pt x="0" y="32512"/>
                  <a:pt x="0" y="34543"/>
                </a:cubicBezTo>
                <a:cubicBezTo>
                  <a:pt x="0" y="36576"/>
                  <a:pt x="0" y="38607"/>
                  <a:pt x="0" y="40640"/>
                </a:cubicBezTo>
                <a:cubicBezTo>
                  <a:pt x="0" y="42672"/>
                  <a:pt x="0" y="42672"/>
                  <a:pt x="0" y="44703"/>
                </a:cubicBezTo>
                <a:cubicBezTo>
                  <a:pt x="0" y="44703"/>
                  <a:pt x="2032" y="46736"/>
                  <a:pt x="2032" y="46736"/>
                </a:cubicBezTo>
                <a:cubicBezTo>
                  <a:pt x="2032" y="46736"/>
                  <a:pt x="4064" y="46736"/>
                  <a:pt x="4064" y="46736"/>
                </a:cubicBezTo>
                <a:lnTo>
                  <a:pt x="34672" y="46736"/>
                </a:lnTo>
                <a:lnTo>
                  <a:pt x="34672" y="81280"/>
                </a:lnTo>
                <a:cubicBezTo>
                  <a:pt x="34672" y="81280"/>
                  <a:pt x="34672" y="81280"/>
                  <a:pt x="36704" y="83312"/>
                </a:cubicBezTo>
                <a:cubicBezTo>
                  <a:pt x="36704" y="83312"/>
                  <a:pt x="36704" y="83312"/>
                  <a:pt x="36704" y="83312"/>
                </a:cubicBezTo>
                <a:cubicBezTo>
                  <a:pt x="38736" y="85343"/>
                  <a:pt x="38736" y="85343"/>
                  <a:pt x="40767" y="85343"/>
                </a:cubicBezTo>
                <a:cubicBezTo>
                  <a:pt x="42799" y="85343"/>
                  <a:pt x="42799" y="85343"/>
                  <a:pt x="44831" y="85343"/>
                </a:cubicBezTo>
                <a:cubicBezTo>
                  <a:pt x="48896" y="85343"/>
                  <a:pt x="50928" y="85343"/>
                  <a:pt x="52959" y="83312"/>
                </a:cubicBezTo>
                <a:cubicBezTo>
                  <a:pt x="54991" y="83312"/>
                  <a:pt x="54991" y="81280"/>
                  <a:pt x="54991" y="81280"/>
                </a:cubicBezTo>
                <a:lnTo>
                  <a:pt x="54991" y="46736"/>
                </a:lnTo>
                <a:lnTo>
                  <a:pt x="128271" y="46736"/>
                </a:lnTo>
                <a:cubicBezTo>
                  <a:pt x="138431" y="46736"/>
                  <a:pt x="144527" y="48767"/>
                  <a:pt x="148590" y="50799"/>
                </a:cubicBezTo>
                <a:cubicBezTo>
                  <a:pt x="154686" y="52832"/>
                  <a:pt x="156846" y="58928"/>
                  <a:pt x="156846" y="65023"/>
                </a:cubicBezTo>
                <a:cubicBezTo>
                  <a:pt x="156846" y="67055"/>
                  <a:pt x="156846" y="69088"/>
                  <a:pt x="156846" y="71119"/>
                </a:cubicBezTo>
                <a:cubicBezTo>
                  <a:pt x="154686" y="73152"/>
                  <a:pt x="154686" y="75183"/>
                  <a:pt x="154686" y="75183"/>
                </a:cubicBezTo>
                <a:cubicBezTo>
                  <a:pt x="154686" y="77216"/>
                  <a:pt x="152655" y="79248"/>
                  <a:pt x="152655" y="79248"/>
                </a:cubicBezTo>
                <a:cubicBezTo>
                  <a:pt x="152655" y="81280"/>
                  <a:pt x="152655" y="81280"/>
                  <a:pt x="152655" y="81280"/>
                </a:cubicBezTo>
                <a:cubicBezTo>
                  <a:pt x="152655" y="83312"/>
                  <a:pt x="152655" y="83312"/>
                  <a:pt x="152655" y="83312"/>
                </a:cubicBezTo>
                <a:cubicBezTo>
                  <a:pt x="152655" y="83312"/>
                  <a:pt x="152655" y="83312"/>
                  <a:pt x="154686" y="85343"/>
                </a:cubicBezTo>
                <a:cubicBezTo>
                  <a:pt x="154686" y="85343"/>
                  <a:pt x="156846" y="85343"/>
                  <a:pt x="156846" y="85343"/>
                </a:cubicBezTo>
                <a:cubicBezTo>
                  <a:pt x="158878" y="85343"/>
                  <a:pt x="158878" y="85343"/>
                  <a:pt x="160909" y="8534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9" name="Picture 219"/>
          <p:cNvPicPr>
            <a:picLocks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5078" y="4457700"/>
            <a:ext cx="586421" cy="181959"/>
          </a:xfrm>
          <a:prstGeom prst="rect">
            <a:avLst/>
          </a:prstGeom>
          <a:noFill/>
          <a:extLst/>
        </p:spPr>
      </p:pic>
      <p:pic>
        <p:nvPicPr>
          <p:cNvPr id="220" name="Picture 220"/>
          <p:cNvPicPr>
            <a:picLocks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5424" y="4699000"/>
            <a:ext cx="1628075" cy="215900"/>
          </a:xfrm>
          <a:prstGeom prst="rect">
            <a:avLst/>
          </a:prstGeom>
          <a:noFill/>
          <a:extLst/>
        </p:spPr>
      </p:pic>
      <p:sp>
        <p:nvSpPr>
          <p:cNvPr id="221" name="Freeform 221"/>
          <p:cNvSpPr/>
          <p:nvPr/>
        </p:nvSpPr>
        <p:spPr>
          <a:xfrm rot="5400000" flipV="1">
            <a:off x="6401325" y="4784169"/>
            <a:ext cx="106870" cy="58007"/>
          </a:xfrm>
          <a:custGeom>
            <a:avLst/>
            <a:gdLst/>
            <a:ahLst/>
            <a:cxnLst/>
            <a:rect l="0" t="0" r="0" b="0"/>
            <a:pathLst>
              <a:path w="142494" h="77343">
                <a:moveTo>
                  <a:pt x="14224" y="77343"/>
                </a:moveTo>
                <a:cubicBezTo>
                  <a:pt x="18287" y="77343"/>
                  <a:pt x="18287" y="77343"/>
                  <a:pt x="20319" y="77343"/>
                </a:cubicBezTo>
                <a:cubicBezTo>
                  <a:pt x="22351" y="77343"/>
                  <a:pt x="22351" y="77343"/>
                  <a:pt x="24384" y="75312"/>
                </a:cubicBezTo>
                <a:cubicBezTo>
                  <a:pt x="24384" y="75312"/>
                  <a:pt x="26415" y="75312"/>
                  <a:pt x="26415" y="75312"/>
                </a:cubicBezTo>
                <a:cubicBezTo>
                  <a:pt x="26415" y="75312"/>
                  <a:pt x="26415" y="73280"/>
                  <a:pt x="26415" y="73280"/>
                </a:cubicBezTo>
                <a:cubicBezTo>
                  <a:pt x="26415" y="73280"/>
                  <a:pt x="26415" y="71248"/>
                  <a:pt x="26415" y="71248"/>
                </a:cubicBezTo>
                <a:cubicBezTo>
                  <a:pt x="26415" y="69216"/>
                  <a:pt x="24384" y="67183"/>
                  <a:pt x="24384" y="67183"/>
                </a:cubicBezTo>
                <a:cubicBezTo>
                  <a:pt x="24384" y="65152"/>
                  <a:pt x="24384" y="63119"/>
                  <a:pt x="24384" y="61088"/>
                </a:cubicBezTo>
                <a:cubicBezTo>
                  <a:pt x="22351" y="59055"/>
                  <a:pt x="22351" y="59055"/>
                  <a:pt x="22351" y="57023"/>
                </a:cubicBezTo>
                <a:cubicBezTo>
                  <a:pt x="22351" y="52960"/>
                  <a:pt x="22351" y="50928"/>
                  <a:pt x="24384" y="48895"/>
                </a:cubicBezTo>
                <a:cubicBezTo>
                  <a:pt x="24384" y="46863"/>
                  <a:pt x="26415" y="44832"/>
                  <a:pt x="28574" y="40767"/>
                </a:cubicBezTo>
                <a:cubicBezTo>
                  <a:pt x="30606" y="38736"/>
                  <a:pt x="34671" y="36576"/>
                  <a:pt x="38734" y="32513"/>
                </a:cubicBezTo>
                <a:cubicBezTo>
                  <a:pt x="42799" y="30480"/>
                  <a:pt x="46862" y="26416"/>
                  <a:pt x="50927" y="24384"/>
                </a:cubicBezTo>
                <a:lnTo>
                  <a:pt x="138429" y="24384"/>
                </a:lnTo>
                <a:cubicBezTo>
                  <a:pt x="140461" y="24384"/>
                  <a:pt x="140461" y="24384"/>
                  <a:pt x="140461" y="22353"/>
                </a:cubicBezTo>
                <a:cubicBezTo>
                  <a:pt x="140461" y="22353"/>
                  <a:pt x="142494" y="22353"/>
                  <a:pt x="142494" y="22353"/>
                </a:cubicBezTo>
                <a:cubicBezTo>
                  <a:pt x="142494" y="20321"/>
                  <a:pt x="142494" y="20321"/>
                  <a:pt x="142494" y="18288"/>
                </a:cubicBezTo>
                <a:cubicBezTo>
                  <a:pt x="142494" y="16257"/>
                  <a:pt x="142494" y="14225"/>
                  <a:pt x="142494" y="12192"/>
                </a:cubicBezTo>
                <a:cubicBezTo>
                  <a:pt x="142494" y="10161"/>
                  <a:pt x="142494" y="8129"/>
                  <a:pt x="142494" y="6096"/>
                </a:cubicBezTo>
                <a:cubicBezTo>
                  <a:pt x="142494" y="4065"/>
                  <a:pt x="142494" y="4065"/>
                  <a:pt x="142494" y="2033"/>
                </a:cubicBezTo>
                <a:cubicBezTo>
                  <a:pt x="142494" y="2033"/>
                  <a:pt x="140461" y="0"/>
                  <a:pt x="140461" y="0"/>
                </a:cubicBezTo>
                <a:cubicBezTo>
                  <a:pt x="140461" y="0"/>
                  <a:pt x="140461" y="0"/>
                  <a:pt x="138429" y="0"/>
                </a:cubicBezTo>
                <a:lnTo>
                  <a:pt x="6097" y="0"/>
                </a:lnTo>
                <a:cubicBezTo>
                  <a:pt x="6097" y="0"/>
                  <a:pt x="6097" y="0"/>
                  <a:pt x="4064" y="0"/>
                </a:cubicBezTo>
                <a:cubicBezTo>
                  <a:pt x="4064" y="0"/>
                  <a:pt x="4064" y="0"/>
                  <a:pt x="4064" y="2033"/>
                </a:cubicBezTo>
                <a:cubicBezTo>
                  <a:pt x="2033" y="2033"/>
                  <a:pt x="2033" y="4065"/>
                  <a:pt x="2033" y="6096"/>
                </a:cubicBezTo>
                <a:cubicBezTo>
                  <a:pt x="2033" y="6096"/>
                  <a:pt x="2033" y="8129"/>
                  <a:pt x="2033" y="10161"/>
                </a:cubicBezTo>
                <a:cubicBezTo>
                  <a:pt x="2033" y="12192"/>
                  <a:pt x="2033" y="14225"/>
                  <a:pt x="2033" y="16257"/>
                </a:cubicBezTo>
                <a:cubicBezTo>
                  <a:pt x="2033" y="18288"/>
                  <a:pt x="2033" y="18288"/>
                  <a:pt x="4064" y="20321"/>
                </a:cubicBezTo>
                <a:cubicBezTo>
                  <a:pt x="4064" y="20321"/>
                  <a:pt x="4064" y="20321"/>
                  <a:pt x="4064" y="20321"/>
                </a:cubicBezTo>
                <a:cubicBezTo>
                  <a:pt x="6097" y="20321"/>
                  <a:pt x="6097" y="22353"/>
                  <a:pt x="6097" y="22353"/>
                </a:cubicBezTo>
                <a:lnTo>
                  <a:pt x="26415" y="22353"/>
                </a:lnTo>
                <a:cubicBezTo>
                  <a:pt x="20319" y="24384"/>
                  <a:pt x="16255" y="28449"/>
                  <a:pt x="12193" y="32513"/>
                </a:cubicBezTo>
                <a:cubicBezTo>
                  <a:pt x="10161" y="34545"/>
                  <a:pt x="6097" y="38736"/>
                  <a:pt x="4064" y="40767"/>
                </a:cubicBezTo>
                <a:cubicBezTo>
                  <a:pt x="4064" y="42799"/>
                  <a:pt x="2033" y="46863"/>
                  <a:pt x="2033" y="48895"/>
                </a:cubicBezTo>
                <a:cubicBezTo>
                  <a:pt x="0" y="52960"/>
                  <a:pt x="0" y="54992"/>
                  <a:pt x="0" y="57023"/>
                </a:cubicBezTo>
                <a:cubicBezTo>
                  <a:pt x="0" y="59055"/>
                  <a:pt x="0" y="61088"/>
                  <a:pt x="0" y="61088"/>
                </a:cubicBezTo>
                <a:cubicBezTo>
                  <a:pt x="0" y="63119"/>
                  <a:pt x="0" y="65152"/>
                  <a:pt x="0" y="67183"/>
                </a:cubicBezTo>
                <a:cubicBezTo>
                  <a:pt x="2033" y="69216"/>
                  <a:pt x="2033" y="71248"/>
                  <a:pt x="2033" y="71248"/>
                </a:cubicBezTo>
                <a:cubicBezTo>
                  <a:pt x="2033" y="73280"/>
                  <a:pt x="4064" y="73280"/>
                  <a:pt x="4064" y="75312"/>
                </a:cubicBezTo>
                <a:cubicBezTo>
                  <a:pt x="4064" y="75312"/>
                  <a:pt x="4064" y="75312"/>
                  <a:pt x="6097" y="75312"/>
                </a:cubicBezTo>
                <a:cubicBezTo>
                  <a:pt x="6097" y="75312"/>
                  <a:pt x="6097" y="77343"/>
                  <a:pt x="6097" y="77343"/>
                </a:cubicBezTo>
                <a:cubicBezTo>
                  <a:pt x="8129" y="77343"/>
                  <a:pt x="8129" y="77343"/>
                  <a:pt x="10161" y="77343"/>
                </a:cubicBezTo>
                <a:cubicBezTo>
                  <a:pt x="12193" y="77343"/>
                  <a:pt x="12193" y="77343"/>
                  <a:pt x="14224" y="7734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2" name="Picture 222"/>
          <p:cNvPicPr>
            <a:picLocks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0207" y="4748562"/>
            <a:ext cx="119983" cy="170465"/>
          </a:xfrm>
          <a:prstGeom prst="rect">
            <a:avLst/>
          </a:prstGeom>
          <a:noFill/>
          <a:extLst/>
        </p:spPr>
      </p:pic>
      <p:pic>
        <p:nvPicPr>
          <p:cNvPr id="223" name="Picture 223"/>
          <p:cNvPicPr>
            <a:picLocks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7650" y="4699699"/>
            <a:ext cx="115411" cy="181133"/>
          </a:xfrm>
          <a:prstGeom prst="rect">
            <a:avLst/>
          </a:prstGeom>
          <a:noFill/>
          <a:extLst/>
        </p:spPr>
      </p:pic>
      <p:sp>
        <p:nvSpPr>
          <p:cNvPr id="224" name="Freeform 224"/>
          <p:cNvSpPr/>
          <p:nvPr/>
        </p:nvSpPr>
        <p:spPr>
          <a:xfrm rot="5400000" flipV="1">
            <a:off x="6718602" y="4771977"/>
            <a:ext cx="106869" cy="85439"/>
          </a:xfrm>
          <a:custGeom>
            <a:avLst/>
            <a:gdLst/>
            <a:ahLst/>
            <a:cxnLst/>
            <a:rect l="0" t="0" r="0" b="0"/>
            <a:pathLst>
              <a:path w="142492" h="113919">
                <a:moveTo>
                  <a:pt x="136397" y="113919"/>
                </a:moveTo>
                <a:cubicBezTo>
                  <a:pt x="138428" y="113919"/>
                  <a:pt x="138428" y="113919"/>
                  <a:pt x="138428" y="113919"/>
                </a:cubicBezTo>
                <a:cubicBezTo>
                  <a:pt x="138428" y="113919"/>
                  <a:pt x="140460" y="111888"/>
                  <a:pt x="140460" y="111888"/>
                </a:cubicBezTo>
                <a:cubicBezTo>
                  <a:pt x="140460" y="109856"/>
                  <a:pt x="140460" y="109856"/>
                  <a:pt x="140460" y="107824"/>
                </a:cubicBezTo>
                <a:cubicBezTo>
                  <a:pt x="140460" y="105792"/>
                  <a:pt x="140460" y="105792"/>
                  <a:pt x="140460" y="101728"/>
                </a:cubicBezTo>
                <a:cubicBezTo>
                  <a:pt x="140460" y="99695"/>
                  <a:pt x="140460" y="99695"/>
                  <a:pt x="140460" y="97664"/>
                </a:cubicBezTo>
                <a:cubicBezTo>
                  <a:pt x="140460" y="95631"/>
                  <a:pt x="140460" y="95631"/>
                  <a:pt x="140460" y="93599"/>
                </a:cubicBezTo>
                <a:cubicBezTo>
                  <a:pt x="140460" y="93599"/>
                  <a:pt x="138428" y="91568"/>
                  <a:pt x="138428" y="91568"/>
                </a:cubicBezTo>
                <a:cubicBezTo>
                  <a:pt x="138428" y="91568"/>
                  <a:pt x="138428" y="91568"/>
                  <a:pt x="136397" y="91568"/>
                </a:cubicBezTo>
                <a:lnTo>
                  <a:pt x="120142" y="91568"/>
                </a:lnTo>
                <a:cubicBezTo>
                  <a:pt x="128270" y="83439"/>
                  <a:pt x="134366" y="77343"/>
                  <a:pt x="138428" y="69216"/>
                </a:cubicBezTo>
                <a:cubicBezTo>
                  <a:pt x="140460" y="63119"/>
                  <a:pt x="142492" y="54992"/>
                  <a:pt x="142492" y="46863"/>
                </a:cubicBezTo>
                <a:cubicBezTo>
                  <a:pt x="142492" y="38609"/>
                  <a:pt x="142492" y="30480"/>
                  <a:pt x="138428" y="24384"/>
                </a:cubicBezTo>
                <a:cubicBezTo>
                  <a:pt x="136397" y="18288"/>
                  <a:pt x="132334" y="14225"/>
                  <a:pt x="126237" y="10160"/>
                </a:cubicBezTo>
                <a:cubicBezTo>
                  <a:pt x="122173" y="6097"/>
                  <a:pt x="116077" y="4065"/>
                  <a:pt x="109982" y="2032"/>
                </a:cubicBezTo>
                <a:cubicBezTo>
                  <a:pt x="101853" y="0"/>
                  <a:pt x="93599" y="0"/>
                  <a:pt x="85470" y="0"/>
                </a:cubicBezTo>
                <a:lnTo>
                  <a:pt x="4063" y="0"/>
                </a:lnTo>
                <a:cubicBezTo>
                  <a:pt x="4063" y="0"/>
                  <a:pt x="4063" y="0"/>
                  <a:pt x="2032" y="0"/>
                </a:cubicBezTo>
                <a:cubicBezTo>
                  <a:pt x="2032" y="0"/>
                  <a:pt x="2032" y="2032"/>
                  <a:pt x="2032" y="2032"/>
                </a:cubicBezTo>
                <a:cubicBezTo>
                  <a:pt x="0" y="4065"/>
                  <a:pt x="0" y="4065"/>
                  <a:pt x="0" y="6097"/>
                </a:cubicBezTo>
                <a:cubicBezTo>
                  <a:pt x="0" y="8129"/>
                  <a:pt x="0" y="10160"/>
                  <a:pt x="0" y="12192"/>
                </a:cubicBezTo>
                <a:cubicBezTo>
                  <a:pt x="0" y="14225"/>
                  <a:pt x="0" y="16256"/>
                  <a:pt x="0" y="18288"/>
                </a:cubicBezTo>
                <a:cubicBezTo>
                  <a:pt x="0" y="20321"/>
                  <a:pt x="0" y="20321"/>
                  <a:pt x="2032" y="22352"/>
                </a:cubicBezTo>
                <a:cubicBezTo>
                  <a:pt x="2032" y="22352"/>
                  <a:pt x="2032" y="22352"/>
                  <a:pt x="2032" y="24384"/>
                </a:cubicBezTo>
                <a:cubicBezTo>
                  <a:pt x="4063" y="24384"/>
                  <a:pt x="4063" y="24384"/>
                  <a:pt x="4063" y="24384"/>
                </a:cubicBezTo>
                <a:lnTo>
                  <a:pt x="81407" y="24384"/>
                </a:lnTo>
                <a:cubicBezTo>
                  <a:pt x="89534" y="24384"/>
                  <a:pt x="95630" y="24384"/>
                  <a:pt x="99694" y="26417"/>
                </a:cubicBezTo>
                <a:cubicBezTo>
                  <a:pt x="103886" y="26417"/>
                  <a:pt x="107949" y="28448"/>
                  <a:pt x="112014" y="30480"/>
                </a:cubicBezTo>
                <a:cubicBezTo>
                  <a:pt x="116077" y="32513"/>
                  <a:pt x="118109" y="36576"/>
                  <a:pt x="120142" y="40641"/>
                </a:cubicBezTo>
                <a:cubicBezTo>
                  <a:pt x="122173" y="42800"/>
                  <a:pt x="122173" y="46863"/>
                  <a:pt x="122173" y="52959"/>
                </a:cubicBezTo>
                <a:cubicBezTo>
                  <a:pt x="122173" y="59055"/>
                  <a:pt x="120142" y="65152"/>
                  <a:pt x="116077" y="71248"/>
                </a:cubicBezTo>
                <a:cubicBezTo>
                  <a:pt x="112014" y="75312"/>
                  <a:pt x="105917" y="83439"/>
                  <a:pt x="97663" y="89536"/>
                </a:cubicBezTo>
                <a:lnTo>
                  <a:pt x="4063" y="89536"/>
                </a:lnTo>
                <a:cubicBezTo>
                  <a:pt x="4063" y="89536"/>
                  <a:pt x="4063" y="89536"/>
                  <a:pt x="2032" y="89536"/>
                </a:cubicBezTo>
                <a:cubicBezTo>
                  <a:pt x="2032" y="89536"/>
                  <a:pt x="2032" y="91568"/>
                  <a:pt x="2032" y="91568"/>
                </a:cubicBezTo>
                <a:cubicBezTo>
                  <a:pt x="0" y="93599"/>
                  <a:pt x="0" y="93599"/>
                  <a:pt x="0" y="95631"/>
                </a:cubicBezTo>
                <a:cubicBezTo>
                  <a:pt x="0" y="97664"/>
                  <a:pt x="0" y="99695"/>
                  <a:pt x="0" y="101728"/>
                </a:cubicBezTo>
                <a:cubicBezTo>
                  <a:pt x="0" y="103759"/>
                  <a:pt x="0" y="105792"/>
                  <a:pt x="0" y="107824"/>
                </a:cubicBezTo>
                <a:cubicBezTo>
                  <a:pt x="0" y="109856"/>
                  <a:pt x="0" y="109856"/>
                  <a:pt x="2032" y="111888"/>
                </a:cubicBezTo>
                <a:cubicBezTo>
                  <a:pt x="2032" y="111888"/>
                  <a:pt x="2032" y="111888"/>
                  <a:pt x="2032" y="113919"/>
                </a:cubicBezTo>
                <a:cubicBezTo>
                  <a:pt x="4063" y="113919"/>
                  <a:pt x="4063" y="113919"/>
                  <a:pt x="4063" y="113919"/>
                </a:cubicBezTo>
                <a:lnTo>
                  <a:pt x="136397" y="11391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 rot="5400000" flipV="1">
            <a:off x="6802518" y="4768929"/>
            <a:ext cx="132777" cy="65626"/>
          </a:xfrm>
          <a:custGeom>
            <a:avLst/>
            <a:gdLst/>
            <a:ahLst/>
            <a:cxnLst/>
            <a:rect l="0" t="0" r="0" b="0"/>
            <a:pathLst>
              <a:path w="177036" h="87502">
                <a:moveTo>
                  <a:pt x="160781" y="87502"/>
                </a:moveTo>
                <a:cubicBezTo>
                  <a:pt x="164844" y="87502"/>
                  <a:pt x="166876" y="87502"/>
                  <a:pt x="168908" y="87502"/>
                </a:cubicBezTo>
                <a:cubicBezTo>
                  <a:pt x="170941" y="85471"/>
                  <a:pt x="170941" y="85471"/>
                  <a:pt x="172972" y="85471"/>
                </a:cubicBezTo>
                <a:cubicBezTo>
                  <a:pt x="172972" y="83439"/>
                  <a:pt x="172972" y="83439"/>
                  <a:pt x="175005" y="81407"/>
                </a:cubicBezTo>
                <a:cubicBezTo>
                  <a:pt x="175005" y="79375"/>
                  <a:pt x="175005" y="77342"/>
                  <a:pt x="175005" y="75311"/>
                </a:cubicBezTo>
                <a:cubicBezTo>
                  <a:pt x="177036" y="73278"/>
                  <a:pt x="177036" y="71247"/>
                  <a:pt x="177036" y="69214"/>
                </a:cubicBezTo>
                <a:cubicBezTo>
                  <a:pt x="177036" y="67182"/>
                  <a:pt x="177036" y="65151"/>
                  <a:pt x="177036" y="63119"/>
                </a:cubicBezTo>
                <a:cubicBezTo>
                  <a:pt x="177036" y="54991"/>
                  <a:pt x="177036" y="50926"/>
                  <a:pt x="175005" y="44831"/>
                </a:cubicBezTo>
                <a:cubicBezTo>
                  <a:pt x="172972" y="40766"/>
                  <a:pt x="170941" y="36702"/>
                  <a:pt x="166876" y="32512"/>
                </a:cubicBezTo>
                <a:cubicBezTo>
                  <a:pt x="162812" y="30480"/>
                  <a:pt x="158750" y="28447"/>
                  <a:pt x="152654" y="26416"/>
                </a:cubicBezTo>
                <a:cubicBezTo>
                  <a:pt x="146557" y="24384"/>
                  <a:pt x="140461" y="24384"/>
                  <a:pt x="132206" y="24384"/>
                </a:cubicBezTo>
                <a:lnTo>
                  <a:pt x="54863" y="24384"/>
                </a:lnTo>
                <a:lnTo>
                  <a:pt x="54863" y="6096"/>
                </a:lnTo>
                <a:cubicBezTo>
                  <a:pt x="54863" y="4063"/>
                  <a:pt x="54863" y="2031"/>
                  <a:pt x="52831" y="2031"/>
                </a:cubicBezTo>
                <a:cubicBezTo>
                  <a:pt x="50800" y="2031"/>
                  <a:pt x="48768" y="0"/>
                  <a:pt x="44703" y="0"/>
                </a:cubicBezTo>
                <a:cubicBezTo>
                  <a:pt x="42671" y="0"/>
                  <a:pt x="42671" y="0"/>
                  <a:pt x="40639" y="2031"/>
                </a:cubicBezTo>
                <a:cubicBezTo>
                  <a:pt x="38608" y="2031"/>
                  <a:pt x="38608" y="2031"/>
                  <a:pt x="36576" y="2031"/>
                </a:cubicBezTo>
                <a:cubicBezTo>
                  <a:pt x="36576" y="2031"/>
                  <a:pt x="36576" y="2031"/>
                  <a:pt x="36576" y="4063"/>
                </a:cubicBezTo>
                <a:cubicBezTo>
                  <a:pt x="34544" y="4063"/>
                  <a:pt x="34544" y="4063"/>
                  <a:pt x="34544" y="6096"/>
                </a:cubicBezTo>
                <a:lnTo>
                  <a:pt x="34544" y="24384"/>
                </a:lnTo>
                <a:lnTo>
                  <a:pt x="4063" y="24384"/>
                </a:lnTo>
                <a:cubicBezTo>
                  <a:pt x="4063" y="24384"/>
                  <a:pt x="2031" y="24384"/>
                  <a:pt x="2031" y="24384"/>
                </a:cubicBezTo>
                <a:cubicBezTo>
                  <a:pt x="2031" y="24384"/>
                  <a:pt x="0" y="26416"/>
                  <a:pt x="0" y="26416"/>
                </a:cubicBezTo>
                <a:cubicBezTo>
                  <a:pt x="0" y="26416"/>
                  <a:pt x="0" y="28447"/>
                  <a:pt x="0" y="30480"/>
                </a:cubicBezTo>
                <a:cubicBezTo>
                  <a:pt x="0" y="32512"/>
                  <a:pt x="0" y="34543"/>
                  <a:pt x="0" y="36702"/>
                </a:cubicBezTo>
                <a:cubicBezTo>
                  <a:pt x="0" y="38735"/>
                  <a:pt x="0" y="40766"/>
                  <a:pt x="0" y="42799"/>
                </a:cubicBezTo>
                <a:cubicBezTo>
                  <a:pt x="0" y="42799"/>
                  <a:pt x="0" y="44831"/>
                  <a:pt x="0" y="46862"/>
                </a:cubicBezTo>
                <a:cubicBezTo>
                  <a:pt x="0" y="46862"/>
                  <a:pt x="2031" y="46862"/>
                  <a:pt x="2031" y="46862"/>
                </a:cubicBezTo>
                <a:cubicBezTo>
                  <a:pt x="2031" y="48895"/>
                  <a:pt x="4063" y="48895"/>
                  <a:pt x="4063" y="48895"/>
                </a:cubicBezTo>
                <a:lnTo>
                  <a:pt x="34544" y="48895"/>
                </a:lnTo>
                <a:lnTo>
                  <a:pt x="34544" y="81407"/>
                </a:lnTo>
                <a:cubicBezTo>
                  <a:pt x="34544" y="83439"/>
                  <a:pt x="34544" y="83439"/>
                  <a:pt x="36576" y="83439"/>
                </a:cubicBezTo>
                <a:cubicBezTo>
                  <a:pt x="36576" y="85471"/>
                  <a:pt x="36576" y="85471"/>
                  <a:pt x="36576" y="85471"/>
                </a:cubicBezTo>
                <a:cubicBezTo>
                  <a:pt x="38608" y="85471"/>
                  <a:pt x="38608" y="87502"/>
                  <a:pt x="40639" y="87502"/>
                </a:cubicBezTo>
                <a:cubicBezTo>
                  <a:pt x="42671" y="87502"/>
                  <a:pt x="42671" y="87502"/>
                  <a:pt x="44703" y="87502"/>
                </a:cubicBezTo>
                <a:cubicBezTo>
                  <a:pt x="48768" y="87502"/>
                  <a:pt x="50800" y="87502"/>
                  <a:pt x="52831" y="85471"/>
                </a:cubicBezTo>
                <a:cubicBezTo>
                  <a:pt x="54863" y="85471"/>
                  <a:pt x="54863" y="83439"/>
                  <a:pt x="54863" y="81407"/>
                </a:cubicBezTo>
                <a:lnTo>
                  <a:pt x="54863" y="48895"/>
                </a:lnTo>
                <a:lnTo>
                  <a:pt x="128143" y="48895"/>
                </a:lnTo>
                <a:cubicBezTo>
                  <a:pt x="138430" y="48895"/>
                  <a:pt x="144526" y="48895"/>
                  <a:pt x="150621" y="52958"/>
                </a:cubicBezTo>
                <a:cubicBezTo>
                  <a:pt x="154686" y="54991"/>
                  <a:pt x="156718" y="59054"/>
                  <a:pt x="156718" y="67182"/>
                </a:cubicBezTo>
                <a:cubicBezTo>
                  <a:pt x="156718" y="69214"/>
                  <a:pt x="156718" y="71247"/>
                  <a:pt x="156718" y="73278"/>
                </a:cubicBezTo>
                <a:cubicBezTo>
                  <a:pt x="154686" y="75311"/>
                  <a:pt x="154686" y="75311"/>
                  <a:pt x="154686" y="77342"/>
                </a:cubicBezTo>
                <a:cubicBezTo>
                  <a:pt x="154686" y="79375"/>
                  <a:pt x="154686" y="79375"/>
                  <a:pt x="152654" y="81407"/>
                </a:cubicBezTo>
                <a:cubicBezTo>
                  <a:pt x="152654" y="81407"/>
                  <a:pt x="152654" y="83439"/>
                  <a:pt x="152654" y="83439"/>
                </a:cubicBezTo>
                <a:cubicBezTo>
                  <a:pt x="152654" y="83439"/>
                  <a:pt x="152654" y="85471"/>
                  <a:pt x="152654" y="85471"/>
                </a:cubicBezTo>
                <a:cubicBezTo>
                  <a:pt x="152654" y="85471"/>
                  <a:pt x="152654" y="85471"/>
                  <a:pt x="154686" y="85471"/>
                </a:cubicBezTo>
                <a:cubicBezTo>
                  <a:pt x="154686" y="85471"/>
                  <a:pt x="156718" y="87502"/>
                  <a:pt x="156718" y="87502"/>
                </a:cubicBezTo>
                <a:cubicBezTo>
                  <a:pt x="158750" y="87502"/>
                  <a:pt x="160781" y="87502"/>
                  <a:pt x="160781" y="87502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6" name="Picture 226"/>
          <p:cNvPicPr>
            <a:picLocks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2736" y="4737100"/>
            <a:ext cx="463263" cy="143732"/>
          </a:xfrm>
          <a:prstGeom prst="rect">
            <a:avLst/>
          </a:prstGeom>
          <a:noFill/>
          <a:extLst/>
        </p:spPr>
      </p:pic>
      <p:pic>
        <p:nvPicPr>
          <p:cNvPr id="227" name="Picture 227"/>
          <p:cNvPicPr>
            <a:picLocks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748" y="4707319"/>
            <a:ext cx="46735" cy="171989"/>
          </a:xfrm>
          <a:prstGeom prst="rect">
            <a:avLst/>
          </a:prstGeom>
          <a:noFill/>
          <a:extLst/>
        </p:spPr>
      </p:pic>
      <p:sp>
        <p:nvSpPr>
          <p:cNvPr id="228" name="Freeform 228"/>
          <p:cNvSpPr/>
          <p:nvPr/>
        </p:nvSpPr>
        <p:spPr>
          <a:xfrm rot="5400000" flipV="1">
            <a:off x="7442455" y="4842986"/>
            <a:ext cx="25907" cy="24383"/>
          </a:xfrm>
          <a:custGeom>
            <a:avLst/>
            <a:gdLst/>
            <a:ahLst/>
            <a:cxnLst/>
            <a:rect l="0" t="0" r="0" b="0"/>
            <a:pathLst>
              <a:path w="34543" h="32511">
                <a:moveTo>
                  <a:pt x="16255" y="32511"/>
                </a:moveTo>
                <a:cubicBezTo>
                  <a:pt x="22350" y="32511"/>
                  <a:pt x="28446" y="30480"/>
                  <a:pt x="30479" y="28448"/>
                </a:cubicBezTo>
                <a:cubicBezTo>
                  <a:pt x="32510" y="26416"/>
                  <a:pt x="34543" y="22351"/>
                  <a:pt x="34543" y="16256"/>
                </a:cubicBezTo>
                <a:cubicBezTo>
                  <a:pt x="34543" y="10160"/>
                  <a:pt x="32510" y="6096"/>
                  <a:pt x="30479" y="4063"/>
                </a:cubicBezTo>
                <a:cubicBezTo>
                  <a:pt x="28446" y="2031"/>
                  <a:pt x="24382" y="0"/>
                  <a:pt x="16255" y="0"/>
                </a:cubicBezTo>
                <a:cubicBezTo>
                  <a:pt x="10160" y="0"/>
                  <a:pt x="6095" y="2031"/>
                  <a:pt x="2031" y="4063"/>
                </a:cubicBezTo>
                <a:cubicBezTo>
                  <a:pt x="0" y="6096"/>
                  <a:pt x="0" y="10160"/>
                  <a:pt x="0" y="16256"/>
                </a:cubicBezTo>
                <a:cubicBezTo>
                  <a:pt x="0" y="22351"/>
                  <a:pt x="0" y="26416"/>
                  <a:pt x="2031" y="28448"/>
                </a:cubicBezTo>
                <a:cubicBezTo>
                  <a:pt x="6095" y="30480"/>
                  <a:pt x="10160" y="32511"/>
                  <a:pt x="16255" y="3251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9" name="Picture 229"/>
          <p:cNvPicPr>
            <a:picLocks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2051" y="4699000"/>
            <a:ext cx="1507648" cy="215900"/>
          </a:xfrm>
          <a:prstGeom prst="rect">
            <a:avLst/>
          </a:prstGeom>
          <a:noFill/>
          <a:extLst/>
        </p:spPr>
      </p:pic>
      <p:pic>
        <p:nvPicPr>
          <p:cNvPr id="230" name="Picture 230"/>
          <p:cNvPicPr>
            <a:picLocks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1519" y="4940300"/>
            <a:ext cx="3768280" cy="215900"/>
          </a:xfrm>
          <a:prstGeom prst="rect">
            <a:avLst/>
          </a:prstGeom>
          <a:noFill/>
          <a:extLst/>
        </p:spPr>
      </p:pic>
      <p:sp>
        <p:nvSpPr>
          <p:cNvPr id="231" name="Freeform 231"/>
          <p:cNvSpPr/>
          <p:nvPr/>
        </p:nvSpPr>
        <p:spPr>
          <a:xfrm rot="5400000" flipV="1">
            <a:off x="8575072" y="4997958"/>
            <a:ext cx="155637" cy="67055"/>
          </a:xfrm>
          <a:custGeom>
            <a:avLst/>
            <a:gdLst/>
            <a:ahLst/>
            <a:cxnLst/>
            <a:rect l="0" t="0" r="0" b="0"/>
            <a:pathLst>
              <a:path w="207517" h="89407">
                <a:moveTo>
                  <a:pt x="16255" y="89407"/>
                </a:moveTo>
                <a:cubicBezTo>
                  <a:pt x="18286" y="89407"/>
                  <a:pt x="20318" y="89407"/>
                  <a:pt x="20318" y="87376"/>
                </a:cubicBezTo>
                <a:cubicBezTo>
                  <a:pt x="22350" y="87376"/>
                  <a:pt x="22350" y="87376"/>
                  <a:pt x="22350" y="87376"/>
                </a:cubicBezTo>
                <a:cubicBezTo>
                  <a:pt x="24382" y="87376"/>
                  <a:pt x="24382" y="87376"/>
                  <a:pt x="24382" y="87376"/>
                </a:cubicBezTo>
                <a:cubicBezTo>
                  <a:pt x="24382" y="85344"/>
                  <a:pt x="24382" y="85344"/>
                  <a:pt x="24382" y="85344"/>
                </a:cubicBezTo>
                <a:cubicBezTo>
                  <a:pt x="24382" y="85344"/>
                  <a:pt x="24382" y="83312"/>
                  <a:pt x="24382" y="83312"/>
                </a:cubicBezTo>
                <a:cubicBezTo>
                  <a:pt x="24382" y="81280"/>
                  <a:pt x="24382" y="81280"/>
                  <a:pt x="22350" y="79247"/>
                </a:cubicBezTo>
                <a:cubicBezTo>
                  <a:pt x="22350" y="77216"/>
                  <a:pt x="22350" y="75183"/>
                  <a:pt x="22350" y="73152"/>
                </a:cubicBezTo>
                <a:cubicBezTo>
                  <a:pt x="20318" y="71119"/>
                  <a:pt x="20318" y="69087"/>
                  <a:pt x="20318" y="67056"/>
                </a:cubicBezTo>
                <a:cubicBezTo>
                  <a:pt x="20318" y="62992"/>
                  <a:pt x="22350" y="60959"/>
                  <a:pt x="22350" y="56896"/>
                </a:cubicBezTo>
                <a:cubicBezTo>
                  <a:pt x="24382" y="54863"/>
                  <a:pt x="26415" y="52831"/>
                  <a:pt x="28446" y="50800"/>
                </a:cubicBezTo>
                <a:cubicBezTo>
                  <a:pt x="30479" y="48767"/>
                  <a:pt x="34543" y="48767"/>
                  <a:pt x="38606" y="48767"/>
                </a:cubicBezTo>
                <a:cubicBezTo>
                  <a:pt x="40638" y="46736"/>
                  <a:pt x="46735" y="46736"/>
                  <a:pt x="52831" y="46736"/>
                </a:cubicBezTo>
                <a:lnTo>
                  <a:pt x="67055" y="46736"/>
                </a:lnTo>
                <a:lnTo>
                  <a:pt x="67055" y="77216"/>
                </a:lnTo>
                <a:cubicBezTo>
                  <a:pt x="67055" y="77216"/>
                  <a:pt x="67055" y="77216"/>
                  <a:pt x="67055" y="79247"/>
                </a:cubicBezTo>
                <a:cubicBezTo>
                  <a:pt x="67055" y="79247"/>
                  <a:pt x="67055" y="79247"/>
                  <a:pt x="69086" y="79247"/>
                </a:cubicBezTo>
                <a:cubicBezTo>
                  <a:pt x="69086" y="79247"/>
                  <a:pt x="71245" y="81280"/>
                  <a:pt x="71245" y="81280"/>
                </a:cubicBezTo>
                <a:cubicBezTo>
                  <a:pt x="73277" y="81280"/>
                  <a:pt x="75310" y="81280"/>
                  <a:pt x="77341" y="81280"/>
                </a:cubicBezTo>
                <a:cubicBezTo>
                  <a:pt x="79373" y="81280"/>
                  <a:pt x="83437" y="81280"/>
                  <a:pt x="83437" y="79247"/>
                </a:cubicBezTo>
                <a:cubicBezTo>
                  <a:pt x="85469" y="79247"/>
                  <a:pt x="87502" y="77216"/>
                  <a:pt x="87502" y="77216"/>
                </a:cubicBezTo>
                <a:lnTo>
                  <a:pt x="87502" y="46736"/>
                </a:lnTo>
                <a:lnTo>
                  <a:pt x="201420" y="46736"/>
                </a:lnTo>
                <a:cubicBezTo>
                  <a:pt x="203452" y="46736"/>
                  <a:pt x="203452" y="46736"/>
                  <a:pt x="203452" y="46736"/>
                </a:cubicBezTo>
                <a:cubicBezTo>
                  <a:pt x="205484" y="46736"/>
                  <a:pt x="205484" y="44704"/>
                  <a:pt x="205484" y="44704"/>
                </a:cubicBezTo>
                <a:cubicBezTo>
                  <a:pt x="205484" y="42671"/>
                  <a:pt x="205484" y="42671"/>
                  <a:pt x="207517" y="40640"/>
                </a:cubicBezTo>
                <a:cubicBezTo>
                  <a:pt x="207517" y="38607"/>
                  <a:pt x="207517" y="36576"/>
                  <a:pt x="207517" y="34543"/>
                </a:cubicBezTo>
                <a:cubicBezTo>
                  <a:pt x="207517" y="32511"/>
                  <a:pt x="207517" y="30480"/>
                  <a:pt x="207517" y="28447"/>
                </a:cubicBezTo>
                <a:cubicBezTo>
                  <a:pt x="205484" y="26415"/>
                  <a:pt x="205484" y="26415"/>
                  <a:pt x="205484" y="24384"/>
                </a:cubicBezTo>
                <a:cubicBezTo>
                  <a:pt x="205484" y="24384"/>
                  <a:pt x="205484" y="24384"/>
                  <a:pt x="203452" y="22351"/>
                </a:cubicBezTo>
                <a:cubicBezTo>
                  <a:pt x="203452" y="22351"/>
                  <a:pt x="203452" y="22351"/>
                  <a:pt x="201420" y="22351"/>
                </a:cubicBezTo>
                <a:lnTo>
                  <a:pt x="87502" y="22351"/>
                </a:lnTo>
                <a:lnTo>
                  <a:pt x="87502" y="4064"/>
                </a:lnTo>
                <a:cubicBezTo>
                  <a:pt x="87502" y="2031"/>
                  <a:pt x="85469" y="2031"/>
                  <a:pt x="83437" y="0"/>
                </a:cubicBezTo>
                <a:cubicBezTo>
                  <a:pt x="83437" y="0"/>
                  <a:pt x="79373" y="0"/>
                  <a:pt x="77341" y="0"/>
                </a:cubicBezTo>
                <a:cubicBezTo>
                  <a:pt x="75310" y="0"/>
                  <a:pt x="73277" y="0"/>
                  <a:pt x="71245" y="0"/>
                </a:cubicBezTo>
                <a:cubicBezTo>
                  <a:pt x="71245" y="0"/>
                  <a:pt x="69086" y="0"/>
                  <a:pt x="69086" y="0"/>
                </a:cubicBezTo>
                <a:cubicBezTo>
                  <a:pt x="67055" y="0"/>
                  <a:pt x="67055" y="2031"/>
                  <a:pt x="67055" y="2031"/>
                </a:cubicBezTo>
                <a:cubicBezTo>
                  <a:pt x="67055" y="2031"/>
                  <a:pt x="67055" y="4064"/>
                  <a:pt x="67055" y="4064"/>
                </a:cubicBezTo>
                <a:lnTo>
                  <a:pt x="67055" y="22351"/>
                </a:lnTo>
                <a:lnTo>
                  <a:pt x="52831" y="22351"/>
                </a:lnTo>
                <a:cubicBezTo>
                  <a:pt x="44703" y="22351"/>
                  <a:pt x="36575" y="24384"/>
                  <a:pt x="28446" y="24384"/>
                </a:cubicBezTo>
                <a:cubicBezTo>
                  <a:pt x="22350" y="26415"/>
                  <a:pt x="16255" y="30480"/>
                  <a:pt x="12192" y="32511"/>
                </a:cubicBezTo>
                <a:cubicBezTo>
                  <a:pt x="8128" y="36576"/>
                  <a:pt x="6095" y="40640"/>
                  <a:pt x="4064" y="46736"/>
                </a:cubicBezTo>
                <a:cubicBezTo>
                  <a:pt x="2031" y="50800"/>
                  <a:pt x="0" y="56896"/>
                  <a:pt x="0" y="65024"/>
                </a:cubicBezTo>
                <a:cubicBezTo>
                  <a:pt x="0" y="69087"/>
                  <a:pt x="2031" y="71119"/>
                  <a:pt x="2031" y="75183"/>
                </a:cubicBezTo>
                <a:cubicBezTo>
                  <a:pt x="2031" y="79247"/>
                  <a:pt x="2031" y="81280"/>
                  <a:pt x="4064" y="83312"/>
                </a:cubicBezTo>
                <a:cubicBezTo>
                  <a:pt x="4064" y="83312"/>
                  <a:pt x="6095" y="85344"/>
                  <a:pt x="6095" y="85344"/>
                </a:cubicBezTo>
                <a:cubicBezTo>
                  <a:pt x="6095" y="87376"/>
                  <a:pt x="6095" y="87376"/>
                  <a:pt x="8128" y="87376"/>
                </a:cubicBezTo>
                <a:cubicBezTo>
                  <a:pt x="8128" y="87376"/>
                  <a:pt x="10160" y="87376"/>
                  <a:pt x="12192" y="87376"/>
                </a:cubicBezTo>
                <a:cubicBezTo>
                  <a:pt x="12192" y="89407"/>
                  <a:pt x="14224" y="89407"/>
                  <a:pt x="16255" y="8940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2" name="Picture 232"/>
          <p:cNvPicPr>
            <a:picLocks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0579" y="4978400"/>
            <a:ext cx="224820" cy="145129"/>
          </a:xfrm>
          <a:prstGeom prst="rect">
            <a:avLst/>
          </a:prstGeom>
          <a:noFill/>
          <a:extLst/>
        </p:spPr>
      </p:pic>
      <p:pic>
        <p:nvPicPr>
          <p:cNvPr id="233" name="Picture 233"/>
          <p:cNvPicPr>
            <a:picLocks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1657" y="4942491"/>
            <a:ext cx="106171" cy="179514"/>
          </a:xfrm>
          <a:prstGeom prst="rect">
            <a:avLst/>
          </a:prstGeom>
          <a:noFill/>
          <a:extLst/>
        </p:spPr>
      </p:pic>
      <p:sp>
        <p:nvSpPr>
          <p:cNvPr id="234" name="Freeform 234"/>
          <p:cNvSpPr/>
          <p:nvPr/>
        </p:nvSpPr>
        <p:spPr>
          <a:xfrm rot="5400000" flipV="1">
            <a:off x="9017461" y="5016198"/>
            <a:ext cx="109917" cy="79342"/>
          </a:xfrm>
          <a:custGeom>
            <a:avLst/>
            <a:gdLst/>
            <a:ahLst/>
            <a:cxnLst/>
            <a:rect l="0" t="0" r="0" b="0"/>
            <a:pathLst>
              <a:path w="146557" h="105790">
                <a:moveTo>
                  <a:pt x="120142" y="105790"/>
                </a:moveTo>
                <a:cubicBezTo>
                  <a:pt x="120142" y="105790"/>
                  <a:pt x="122173" y="105790"/>
                  <a:pt x="124205" y="105790"/>
                </a:cubicBezTo>
                <a:cubicBezTo>
                  <a:pt x="124205" y="105790"/>
                  <a:pt x="126237" y="103759"/>
                  <a:pt x="126237" y="103759"/>
                </a:cubicBezTo>
                <a:cubicBezTo>
                  <a:pt x="128269" y="103759"/>
                  <a:pt x="128269" y="103759"/>
                  <a:pt x="128269" y="103759"/>
                </a:cubicBezTo>
                <a:cubicBezTo>
                  <a:pt x="130302" y="103759"/>
                  <a:pt x="130302" y="101599"/>
                  <a:pt x="132333" y="101599"/>
                </a:cubicBezTo>
                <a:cubicBezTo>
                  <a:pt x="132333" y="99567"/>
                  <a:pt x="134366" y="97536"/>
                  <a:pt x="136397" y="95503"/>
                </a:cubicBezTo>
                <a:cubicBezTo>
                  <a:pt x="138430" y="91440"/>
                  <a:pt x="140462" y="89408"/>
                  <a:pt x="140462" y="85343"/>
                </a:cubicBezTo>
                <a:cubicBezTo>
                  <a:pt x="142493" y="81280"/>
                  <a:pt x="144525" y="77215"/>
                  <a:pt x="144525" y="73152"/>
                </a:cubicBezTo>
                <a:cubicBezTo>
                  <a:pt x="144525" y="69087"/>
                  <a:pt x="146557" y="65023"/>
                  <a:pt x="146557" y="58927"/>
                </a:cubicBezTo>
                <a:cubicBezTo>
                  <a:pt x="146557" y="50800"/>
                  <a:pt x="144525" y="42672"/>
                  <a:pt x="140462" y="34543"/>
                </a:cubicBezTo>
                <a:cubicBezTo>
                  <a:pt x="138430" y="26415"/>
                  <a:pt x="134366" y="20319"/>
                  <a:pt x="128269" y="16255"/>
                </a:cubicBezTo>
                <a:cubicBezTo>
                  <a:pt x="122173" y="10159"/>
                  <a:pt x="114047" y="8127"/>
                  <a:pt x="105918" y="4063"/>
                </a:cubicBezTo>
                <a:cubicBezTo>
                  <a:pt x="95759" y="2031"/>
                  <a:pt x="85598" y="0"/>
                  <a:pt x="75312" y="0"/>
                </a:cubicBezTo>
                <a:cubicBezTo>
                  <a:pt x="61087" y="0"/>
                  <a:pt x="50928" y="2031"/>
                  <a:pt x="40767" y="6096"/>
                </a:cubicBezTo>
                <a:cubicBezTo>
                  <a:pt x="32640" y="8127"/>
                  <a:pt x="24511" y="12192"/>
                  <a:pt x="18415" y="18288"/>
                </a:cubicBezTo>
                <a:cubicBezTo>
                  <a:pt x="12320" y="24384"/>
                  <a:pt x="8255" y="30480"/>
                  <a:pt x="6097" y="38608"/>
                </a:cubicBezTo>
                <a:cubicBezTo>
                  <a:pt x="2032" y="44704"/>
                  <a:pt x="0" y="52831"/>
                  <a:pt x="0" y="62992"/>
                </a:cubicBezTo>
                <a:cubicBezTo>
                  <a:pt x="0" y="67056"/>
                  <a:pt x="2032" y="71119"/>
                  <a:pt x="2032" y="75183"/>
                </a:cubicBezTo>
                <a:cubicBezTo>
                  <a:pt x="2032" y="79248"/>
                  <a:pt x="4064" y="81280"/>
                  <a:pt x="6097" y="85343"/>
                </a:cubicBezTo>
                <a:cubicBezTo>
                  <a:pt x="6097" y="89408"/>
                  <a:pt x="8255" y="91440"/>
                  <a:pt x="10288" y="93471"/>
                </a:cubicBezTo>
                <a:cubicBezTo>
                  <a:pt x="10288" y="97536"/>
                  <a:pt x="12320" y="99567"/>
                  <a:pt x="14352" y="99567"/>
                </a:cubicBezTo>
                <a:cubicBezTo>
                  <a:pt x="14352" y="101599"/>
                  <a:pt x="16383" y="101599"/>
                  <a:pt x="16383" y="101599"/>
                </a:cubicBezTo>
                <a:cubicBezTo>
                  <a:pt x="16383" y="103759"/>
                  <a:pt x="18415" y="103759"/>
                  <a:pt x="18415" y="103759"/>
                </a:cubicBezTo>
                <a:cubicBezTo>
                  <a:pt x="20448" y="103759"/>
                  <a:pt x="20448" y="103759"/>
                  <a:pt x="22479" y="103759"/>
                </a:cubicBezTo>
                <a:cubicBezTo>
                  <a:pt x="22479" y="103759"/>
                  <a:pt x="24511" y="103759"/>
                  <a:pt x="26544" y="103759"/>
                </a:cubicBezTo>
                <a:cubicBezTo>
                  <a:pt x="30607" y="103759"/>
                  <a:pt x="32640" y="103759"/>
                  <a:pt x="34671" y="103759"/>
                </a:cubicBezTo>
                <a:cubicBezTo>
                  <a:pt x="36703" y="101599"/>
                  <a:pt x="36703" y="101599"/>
                  <a:pt x="36703" y="99567"/>
                </a:cubicBezTo>
                <a:cubicBezTo>
                  <a:pt x="36703" y="97536"/>
                  <a:pt x="36703" y="97536"/>
                  <a:pt x="34671" y="95503"/>
                </a:cubicBezTo>
                <a:cubicBezTo>
                  <a:pt x="32640" y="93471"/>
                  <a:pt x="30607" y="89408"/>
                  <a:pt x="28575" y="87375"/>
                </a:cubicBezTo>
                <a:cubicBezTo>
                  <a:pt x="26544" y="85343"/>
                  <a:pt x="24511" y="81280"/>
                  <a:pt x="24511" y="77215"/>
                </a:cubicBezTo>
                <a:cubicBezTo>
                  <a:pt x="22479" y="73152"/>
                  <a:pt x="20448" y="67056"/>
                  <a:pt x="20448" y="62992"/>
                </a:cubicBezTo>
                <a:cubicBezTo>
                  <a:pt x="20448" y="50800"/>
                  <a:pt x="26544" y="40639"/>
                  <a:pt x="34671" y="34543"/>
                </a:cubicBezTo>
                <a:cubicBezTo>
                  <a:pt x="42799" y="28447"/>
                  <a:pt x="57024" y="26415"/>
                  <a:pt x="73279" y="26415"/>
                </a:cubicBezTo>
                <a:cubicBezTo>
                  <a:pt x="81408" y="26415"/>
                  <a:pt x="89662" y="26415"/>
                  <a:pt x="95759" y="28447"/>
                </a:cubicBezTo>
                <a:cubicBezTo>
                  <a:pt x="101854" y="30480"/>
                  <a:pt x="107951" y="32512"/>
                  <a:pt x="112015" y="36576"/>
                </a:cubicBezTo>
                <a:cubicBezTo>
                  <a:pt x="116079" y="38608"/>
                  <a:pt x="120142" y="42672"/>
                  <a:pt x="122173" y="46735"/>
                </a:cubicBezTo>
                <a:cubicBezTo>
                  <a:pt x="124205" y="50800"/>
                  <a:pt x="124205" y="56896"/>
                  <a:pt x="124205" y="62992"/>
                </a:cubicBezTo>
                <a:cubicBezTo>
                  <a:pt x="124205" y="69087"/>
                  <a:pt x="124205" y="73152"/>
                  <a:pt x="122173" y="77215"/>
                </a:cubicBezTo>
                <a:cubicBezTo>
                  <a:pt x="120142" y="81280"/>
                  <a:pt x="118111" y="85343"/>
                  <a:pt x="116079" y="87375"/>
                </a:cubicBezTo>
                <a:cubicBezTo>
                  <a:pt x="114047" y="91440"/>
                  <a:pt x="112015" y="93471"/>
                  <a:pt x="109982" y="95503"/>
                </a:cubicBezTo>
                <a:cubicBezTo>
                  <a:pt x="109982" y="97536"/>
                  <a:pt x="107951" y="99567"/>
                  <a:pt x="107951" y="101599"/>
                </a:cubicBezTo>
                <a:cubicBezTo>
                  <a:pt x="107951" y="101599"/>
                  <a:pt x="107951" y="101599"/>
                  <a:pt x="107951" y="103759"/>
                </a:cubicBezTo>
                <a:cubicBezTo>
                  <a:pt x="109982" y="103759"/>
                  <a:pt x="109982" y="103759"/>
                  <a:pt x="109982" y="103759"/>
                </a:cubicBezTo>
                <a:cubicBezTo>
                  <a:pt x="112015" y="103759"/>
                  <a:pt x="112015" y="103759"/>
                  <a:pt x="114047" y="105790"/>
                </a:cubicBezTo>
                <a:cubicBezTo>
                  <a:pt x="116079" y="105790"/>
                  <a:pt x="118111" y="105790"/>
                  <a:pt x="120142" y="10579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5" name="Picture 235"/>
          <p:cNvPicPr>
            <a:picLocks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2439" y="4950111"/>
            <a:ext cx="69595" cy="211613"/>
          </a:xfrm>
          <a:prstGeom prst="rect">
            <a:avLst/>
          </a:prstGeom>
          <a:noFill/>
          <a:extLst/>
        </p:spPr>
      </p:pic>
      <p:pic>
        <p:nvPicPr>
          <p:cNvPr id="236" name="Picture 236"/>
          <p:cNvPicPr>
            <a:picLocks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2543" y="4988211"/>
            <a:ext cx="116935" cy="173513"/>
          </a:xfrm>
          <a:prstGeom prst="rect">
            <a:avLst/>
          </a:prstGeom>
          <a:noFill/>
          <a:extLst/>
        </p:spPr>
      </p:pic>
      <p:pic>
        <p:nvPicPr>
          <p:cNvPr id="237" name="Picture 237"/>
          <p:cNvPicPr>
            <a:picLocks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1519" y="5181600"/>
            <a:ext cx="1380680" cy="215900"/>
          </a:xfrm>
          <a:prstGeom prst="rect">
            <a:avLst/>
          </a:prstGeom>
          <a:noFill/>
          <a:extLst/>
        </p:spPr>
      </p:pic>
      <p:sp>
        <p:nvSpPr>
          <p:cNvPr id="238" name="Freeform 238"/>
          <p:cNvSpPr/>
          <p:nvPr/>
        </p:nvSpPr>
        <p:spPr>
          <a:xfrm rot="5400000" flipV="1">
            <a:off x="6199966" y="5326141"/>
            <a:ext cx="26002" cy="22860"/>
          </a:xfrm>
          <a:custGeom>
            <a:avLst/>
            <a:gdLst/>
            <a:ahLst/>
            <a:cxnLst/>
            <a:rect l="0" t="0" r="0" b="0"/>
            <a:pathLst>
              <a:path w="34670" h="30480">
                <a:moveTo>
                  <a:pt x="16255" y="30480"/>
                </a:moveTo>
                <a:cubicBezTo>
                  <a:pt x="24382" y="30480"/>
                  <a:pt x="28446" y="30480"/>
                  <a:pt x="30605" y="26417"/>
                </a:cubicBezTo>
                <a:cubicBezTo>
                  <a:pt x="32637" y="24385"/>
                  <a:pt x="34670" y="20320"/>
                  <a:pt x="34670" y="14225"/>
                </a:cubicBezTo>
                <a:cubicBezTo>
                  <a:pt x="34670" y="8129"/>
                  <a:pt x="32637" y="4065"/>
                  <a:pt x="30605" y="2032"/>
                </a:cubicBezTo>
                <a:cubicBezTo>
                  <a:pt x="28446" y="0"/>
                  <a:pt x="24382" y="0"/>
                  <a:pt x="18286" y="0"/>
                </a:cubicBezTo>
                <a:cubicBezTo>
                  <a:pt x="10160" y="0"/>
                  <a:pt x="6095" y="0"/>
                  <a:pt x="4064" y="2032"/>
                </a:cubicBezTo>
                <a:cubicBezTo>
                  <a:pt x="2031" y="4065"/>
                  <a:pt x="0" y="8129"/>
                  <a:pt x="0" y="14225"/>
                </a:cubicBezTo>
                <a:cubicBezTo>
                  <a:pt x="0" y="20320"/>
                  <a:pt x="2031" y="24385"/>
                  <a:pt x="4064" y="26417"/>
                </a:cubicBezTo>
                <a:cubicBezTo>
                  <a:pt x="6095" y="28449"/>
                  <a:pt x="10160" y="30480"/>
                  <a:pt x="16255" y="3048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le tekstowe 2"/>
          <p:cNvSpPr txBox="1"/>
          <p:nvPr/>
        </p:nvSpPr>
        <p:spPr>
          <a:xfrm>
            <a:off x="4533787" y="5625394"/>
            <a:ext cx="5702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Kwalifikacje w zawodzie Technik Handlowiec:</a:t>
            </a:r>
          </a:p>
          <a:p>
            <a:endParaRPr lang="pl-PL" dirty="0" smtClean="0"/>
          </a:p>
          <a:p>
            <a:r>
              <a:rPr lang="pl-PL" b="1" dirty="0" smtClean="0"/>
              <a:t>HAN.01.PROWADZENIE SPRZEDAŻY</a:t>
            </a:r>
          </a:p>
          <a:p>
            <a:r>
              <a:rPr lang="pl-PL" b="1" dirty="0" smtClean="0"/>
              <a:t>HAN.02.PROWADZENIE DZIAŁAŃ HANDLOWYCH</a:t>
            </a:r>
            <a:endParaRPr lang="pl-PL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Freeform 239"/>
          <p:cNvSpPr/>
          <p:nvPr/>
        </p:nvSpPr>
        <p:spPr>
          <a:xfrm rot="5400000" flipV="1">
            <a:off x="2333244" y="-1562100"/>
            <a:ext cx="6025896" cy="10692384"/>
          </a:xfrm>
          <a:custGeom>
            <a:avLst/>
            <a:gdLst/>
            <a:ahLst/>
            <a:cxnLst/>
            <a:rect l="0" t="0" r="0" b="0"/>
            <a:pathLst>
              <a:path w="8034528" h="14256512">
                <a:moveTo>
                  <a:pt x="0" y="14256512"/>
                </a:moveTo>
                <a:lnTo>
                  <a:pt x="8034528" y="14256512"/>
                </a:lnTo>
                <a:lnTo>
                  <a:pt x="8034528" y="0"/>
                </a:lnTo>
                <a:lnTo>
                  <a:pt x="0" y="0"/>
                </a:lnTo>
                <a:close/>
              </a:path>
            </a:pathLst>
          </a:custGeom>
          <a:solidFill>
            <a:srgbClr val="3F3F3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0" name="Picture 24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1154" y="1549400"/>
            <a:ext cx="2972745" cy="952500"/>
          </a:xfrm>
          <a:prstGeom prst="rect">
            <a:avLst/>
          </a:prstGeom>
          <a:noFill/>
          <a:extLst/>
        </p:spPr>
      </p:pic>
      <p:pic>
        <p:nvPicPr>
          <p:cNvPr id="241" name="Picture 24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-188975" y="950975"/>
            <a:ext cx="5134355" cy="4777740"/>
          </a:xfrm>
          <a:prstGeom prst="rect">
            <a:avLst/>
          </a:prstGeom>
          <a:noFill/>
          <a:extLst/>
        </p:spPr>
      </p:pic>
      <p:sp>
        <p:nvSpPr>
          <p:cNvPr id="242" name="Freeform 242"/>
          <p:cNvSpPr/>
          <p:nvPr/>
        </p:nvSpPr>
        <p:spPr>
          <a:xfrm rot="5400000" flipV="1">
            <a:off x="-181165" y="942023"/>
            <a:ext cx="4967382" cy="4625054"/>
          </a:xfrm>
          <a:custGeom>
            <a:avLst/>
            <a:gdLst/>
            <a:ahLst/>
            <a:cxnLst/>
            <a:rect l="0" t="0" r="0" b="0"/>
            <a:pathLst>
              <a:path w="6623177" h="6166739">
                <a:moveTo>
                  <a:pt x="0" y="0"/>
                </a:moveTo>
                <a:lnTo>
                  <a:pt x="0" y="4948554"/>
                </a:lnTo>
                <a:lnTo>
                  <a:pt x="89535" y="5046090"/>
                </a:lnTo>
                <a:cubicBezTo>
                  <a:pt x="783590" y="5737605"/>
                  <a:pt x="1740280" y="6166739"/>
                  <a:pt x="2796667" y="6166739"/>
                </a:cubicBezTo>
                <a:cubicBezTo>
                  <a:pt x="4909439" y="6166739"/>
                  <a:pt x="6623177" y="4454271"/>
                  <a:pt x="6623177" y="2343023"/>
                </a:cubicBezTo>
                <a:cubicBezTo>
                  <a:pt x="6623177" y="1562100"/>
                  <a:pt x="6389115" y="837946"/>
                  <a:pt x="5988177" y="231902"/>
                </a:cubicBezTo>
                <a:lnTo>
                  <a:pt x="58212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3" name="Picture 24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11300"/>
            <a:ext cx="2222500" cy="2832100"/>
          </a:xfrm>
          <a:prstGeom prst="rect">
            <a:avLst/>
          </a:prstGeom>
          <a:noFill/>
          <a:extLst/>
        </p:spPr>
      </p:pic>
      <p:sp>
        <p:nvSpPr>
          <p:cNvPr id="244" name="Freeform 244"/>
          <p:cNvSpPr/>
          <p:nvPr/>
        </p:nvSpPr>
        <p:spPr>
          <a:xfrm rot="5400000" flipV="1">
            <a:off x="2234946" y="3316986"/>
            <a:ext cx="140208" cy="626364"/>
          </a:xfrm>
          <a:custGeom>
            <a:avLst/>
            <a:gdLst/>
            <a:ahLst/>
            <a:cxnLst/>
            <a:rect l="0" t="0" r="0" b="0"/>
            <a:pathLst>
              <a:path w="186944" h="835153">
                <a:moveTo>
                  <a:pt x="0" y="835153"/>
                </a:moveTo>
                <a:lnTo>
                  <a:pt x="186944" y="835153"/>
                </a:lnTo>
                <a:lnTo>
                  <a:pt x="186944" y="0"/>
                </a:lnTo>
                <a:lnTo>
                  <a:pt x="0" y="0"/>
                </a:lnTo>
                <a:close/>
              </a:path>
            </a:pathLst>
          </a:custGeom>
          <a:solidFill>
            <a:srgbClr val="4472C4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5" name="Picture 24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1928" y="3530410"/>
            <a:ext cx="685863" cy="199421"/>
          </a:xfrm>
          <a:prstGeom prst="rect">
            <a:avLst/>
          </a:prstGeom>
          <a:noFill/>
          <a:extLst/>
        </p:spPr>
      </p:pic>
      <p:sp>
        <p:nvSpPr>
          <p:cNvPr id="246" name="Freeform 246"/>
          <p:cNvSpPr/>
          <p:nvPr/>
        </p:nvSpPr>
        <p:spPr>
          <a:xfrm rot="5400000" flipV="1">
            <a:off x="1886713" y="1437132"/>
            <a:ext cx="140207" cy="1322832"/>
          </a:xfrm>
          <a:custGeom>
            <a:avLst/>
            <a:gdLst/>
            <a:ahLst/>
            <a:cxnLst/>
            <a:rect l="0" t="0" r="0" b="0"/>
            <a:pathLst>
              <a:path w="186943" h="1763776">
                <a:moveTo>
                  <a:pt x="0" y="1763776"/>
                </a:moveTo>
                <a:lnTo>
                  <a:pt x="186943" y="1763776"/>
                </a:lnTo>
                <a:lnTo>
                  <a:pt x="186943" y="0"/>
                </a:lnTo>
                <a:lnTo>
                  <a:pt x="0" y="0"/>
                </a:lnTo>
                <a:close/>
              </a:path>
            </a:pathLst>
          </a:custGeom>
          <a:solidFill>
            <a:srgbClr val="4472C4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7" name="Picture 24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317" y="1999266"/>
            <a:ext cx="1381474" cy="199421"/>
          </a:xfrm>
          <a:prstGeom prst="rect">
            <a:avLst/>
          </a:prstGeom>
          <a:noFill/>
          <a:extLst/>
        </p:spPr>
      </p:pic>
      <p:sp>
        <p:nvSpPr>
          <p:cNvPr id="248" name="Freeform 248"/>
          <p:cNvSpPr/>
          <p:nvPr/>
        </p:nvSpPr>
        <p:spPr>
          <a:xfrm rot="5400000" flipV="1">
            <a:off x="1886713" y="1716024"/>
            <a:ext cx="140207" cy="1322832"/>
          </a:xfrm>
          <a:custGeom>
            <a:avLst/>
            <a:gdLst/>
            <a:ahLst/>
            <a:cxnLst/>
            <a:rect l="0" t="0" r="0" b="0"/>
            <a:pathLst>
              <a:path w="186943" h="1763776">
                <a:moveTo>
                  <a:pt x="0" y="1763776"/>
                </a:moveTo>
                <a:lnTo>
                  <a:pt x="186943" y="1763776"/>
                </a:lnTo>
                <a:lnTo>
                  <a:pt x="186943" y="0"/>
                </a:lnTo>
                <a:lnTo>
                  <a:pt x="0" y="0"/>
                </a:lnTo>
                <a:close/>
              </a:path>
            </a:pathLst>
          </a:custGeom>
          <a:solidFill>
            <a:srgbClr val="4472C4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9" name="Picture 24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317" y="2277015"/>
            <a:ext cx="1381474" cy="199517"/>
          </a:xfrm>
          <a:prstGeom prst="rect">
            <a:avLst/>
          </a:prstGeom>
          <a:noFill/>
          <a:extLst/>
        </p:spPr>
      </p:pic>
      <p:sp>
        <p:nvSpPr>
          <p:cNvPr id="250" name="Freeform 250"/>
          <p:cNvSpPr/>
          <p:nvPr/>
        </p:nvSpPr>
        <p:spPr>
          <a:xfrm rot="5400000" flipV="1">
            <a:off x="1886712" y="1993392"/>
            <a:ext cx="140208" cy="1322832"/>
          </a:xfrm>
          <a:custGeom>
            <a:avLst/>
            <a:gdLst/>
            <a:ahLst/>
            <a:cxnLst/>
            <a:rect l="0" t="0" r="0" b="0"/>
            <a:pathLst>
              <a:path w="186944" h="1763776">
                <a:moveTo>
                  <a:pt x="0" y="1763776"/>
                </a:moveTo>
                <a:lnTo>
                  <a:pt x="186944" y="1763776"/>
                </a:lnTo>
                <a:lnTo>
                  <a:pt x="186944" y="0"/>
                </a:lnTo>
                <a:lnTo>
                  <a:pt x="0" y="0"/>
                </a:lnTo>
                <a:close/>
              </a:path>
            </a:pathLst>
          </a:custGeom>
          <a:solidFill>
            <a:srgbClr val="4472C4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1" name="Picture 25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317" y="2554859"/>
            <a:ext cx="1381474" cy="199421"/>
          </a:xfrm>
          <a:prstGeom prst="rect">
            <a:avLst/>
          </a:prstGeom>
          <a:noFill/>
          <a:extLst/>
        </p:spPr>
      </p:pic>
      <p:sp>
        <p:nvSpPr>
          <p:cNvPr id="252" name="Freeform 252"/>
          <p:cNvSpPr/>
          <p:nvPr/>
        </p:nvSpPr>
        <p:spPr>
          <a:xfrm rot="5400000" flipV="1">
            <a:off x="1556767" y="2602231"/>
            <a:ext cx="140207" cy="662939"/>
          </a:xfrm>
          <a:custGeom>
            <a:avLst/>
            <a:gdLst/>
            <a:ahLst/>
            <a:cxnLst/>
            <a:rect l="0" t="0" r="0" b="0"/>
            <a:pathLst>
              <a:path w="186943" h="883919">
                <a:moveTo>
                  <a:pt x="0" y="883919"/>
                </a:moveTo>
                <a:lnTo>
                  <a:pt x="186943" y="883919"/>
                </a:lnTo>
                <a:lnTo>
                  <a:pt x="186943" y="0"/>
                </a:lnTo>
                <a:lnTo>
                  <a:pt x="0" y="0"/>
                </a:lnTo>
                <a:close/>
              </a:path>
            </a:pathLst>
          </a:custGeom>
          <a:solidFill>
            <a:srgbClr val="4472C4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3" name="Picture 25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317" y="2834228"/>
            <a:ext cx="721010" cy="199421"/>
          </a:xfrm>
          <a:prstGeom prst="rect">
            <a:avLst/>
          </a:prstGeom>
          <a:noFill/>
          <a:extLst/>
        </p:spPr>
      </p:pic>
      <p:sp>
        <p:nvSpPr>
          <p:cNvPr id="254" name="Freeform 254"/>
          <p:cNvSpPr/>
          <p:nvPr/>
        </p:nvSpPr>
        <p:spPr>
          <a:xfrm rot="5400000" flipV="1">
            <a:off x="1297162" y="3385994"/>
            <a:ext cx="486917" cy="486632"/>
          </a:xfrm>
          <a:custGeom>
            <a:avLst/>
            <a:gdLst/>
            <a:ahLst/>
            <a:cxnLst/>
            <a:rect l="0" t="0" r="0" b="0"/>
            <a:pathLst>
              <a:path w="649223" h="648843">
                <a:moveTo>
                  <a:pt x="649223" y="142367"/>
                </a:moveTo>
                <a:lnTo>
                  <a:pt x="468121" y="323342"/>
                </a:lnTo>
                <a:lnTo>
                  <a:pt x="649223" y="504444"/>
                </a:lnTo>
                <a:lnTo>
                  <a:pt x="506856" y="648843"/>
                </a:lnTo>
                <a:lnTo>
                  <a:pt x="325628" y="467741"/>
                </a:lnTo>
                <a:lnTo>
                  <a:pt x="144525" y="648843"/>
                </a:lnTo>
                <a:lnTo>
                  <a:pt x="0" y="504444"/>
                </a:lnTo>
                <a:lnTo>
                  <a:pt x="181101" y="323342"/>
                </a:lnTo>
                <a:lnTo>
                  <a:pt x="0" y="142367"/>
                </a:lnTo>
                <a:lnTo>
                  <a:pt x="144525" y="0"/>
                </a:lnTo>
                <a:lnTo>
                  <a:pt x="325628" y="180974"/>
                </a:lnTo>
                <a:lnTo>
                  <a:pt x="506856" y="0"/>
                </a:lnTo>
                <a:lnTo>
                  <a:pt x="649223" y="142367"/>
                </a:lnTo>
                <a:close/>
              </a:path>
            </a:pathLst>
          </a:custGeom>
          <a:solidFill>
            <a:srgbClr val="4472C4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5" name="Picture 25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221" y="3348673"/>
            <a:ext cx="560800" cy="561276"/>
          </a:xfrm>
          <a:prstGeom prst="rect">
            <a:avLst/>
          </a:prstGeom>
          <a:noFill/>
          <a:extLst/>
        </p:spPr>
      </p:pic>
      <p:sp>
        <p:nvSpPr>
          <p:cNvPr id="256" name="Freeform 256"/>
          <p:cNvSpPr/>
          <p:nvPr/>
        </p:nvSpPr>
        <p:spPr>
          <a:xfrm rot="5400000" flipV="1">
            <a:off x="5399152" y="2879027"/>
            <a:ext cx="47338" cy="47338"/>
          </a:xfrm>
          <a:custGeom>
            <a:avLst/>
            <a:gdLst/>
            <a:ahLst/>
            <a:cxnLst/>
            <a:rect l="0" t="0" r="0" b="0"/>
            <a:pathLst>
              <a:path w="63118" h="63118">
                <a:moveTo>
                  <a:pt x="30480" y="0"/>
                </a:moveTo>
                <a:cubicBezTo>
                  <a:pt x="22353" y="0"/>
                  <a:pt x="14225" y="2031"/>
                  <a:pt x="8129" y="8127"/>
                </a:cubicBezTo>
                <a:cubicBezTo>
                  <a:pt x="2032" y="14224"/>
                  <a:pt x="0" y="22351"/>
                  <a:pt x="0" y="30480"/>
                </a:cubicBezTo>
                <a:cubicBezTo>
                  <a:pt x="0" y="40640"/>
                  <a:pt x="2032" y="46863"/>
                  <a:pt x="8129" y="52959"/>
                </a:cubicBezTo>
                <a:cubicBezTo>
                  <a:pt x="14225" y="59055"/>
                  <a:pt x="22353" y="63118"/>
                  <a:pt x="30480" y="63118"/>
                </a:cubicBezTo>
                <a:cubicBezTo>
                  <a:pt x="40640" y="63118"/>
                  <a:pt x="46862" y="59055"/>
                  <a:pt x="54990" y="52959"/>
                </a:cubicBezTo>
                <a:cubicBezTo>
                  <a:pt x="61087" y="46863"/>
                  <a:pt x="63118" y="40640"/>
                  <a:pt x="63118" y="30480"/>
                </a:cubicBezTo>
                <a:cubicBezTo>
                  <a:pt x="63118" y="22351"/>
                  <a:pt x="61087" y="14224"/>
                  <a:pt x="54990" y="8127"/>
                </a:cubicBezTo>
                <a:cubicBezTo>
                  <a:pt x="46862" y="2031"/>
                  <a:pt x="40640" y="0"/>
                  <a:pt x="30480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7" name="Picture 25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4386" y="2819400"/>
            <a:ext cx="1982913" cy="190500"/>
          </a:xfrm>
          <a:prstGeom prst="rect">
            <a:avLst/>
          </a:prstGeom>
          <a:noFill/>
          <a:extLst/>
        </p:spPr>
      </p:pic>
      <p:sp>
        <p:nvSpPr>
          <p:cNvPr id="258" name="Freeform 258"/>
          <p:cNvSpPr/>
          <p:nvPr/>
        </p:nvSpPr>
        <p:spPr>
          <a:xfrm rot="5400000" flipV="1">
            <a:off x="7638432" y="2889742"/>
            <a:ext cx="91630" cy="73247"/>
          </a:xfrm>
          <a:custGeom>
            <a:avLst/>
            <a:gdLst/>
            <a:ahLst/>
            <a:cxnLst/>
            <a:rect l="0" t="0" r="0" b="0"/>
            <a:pathLst>
              <a:path w="122174" h="97663">
                <a:moveTo>
                  <a:pt x="115951" y="97663"/>
                </a:moveTo>
                <a:cubicBezTo>
                  <a:pt x="117982" y="97663"/>
                  <a:pt x="117982" y="97663"/>
                  <a:pt x="117982" y="97663"/>
                </a:cubicBezTo>
                <a:cubicBezTo>
                  <a:pt x="117982" y="97663"/>
                  <a:pt x="117982" y="97663"/>
                  <a:pt x="120142" y="95632"/>
                </a:cubicBezTo>
                <a:cubicBezTo>
                  <a:pt x="120142" y="95632"/>
                  <a:pt x="120142" y="95632"/>
                  <a:pt x="120142" y="93600"/>
                </a:cubicBezTo>
                <a:cubicBezTo>
                  <a:pt x="120142" y="91568"/>
                  <a:pt x="120142" y="91568"/>
                  <a:pt x="120142" y="89536"/>
                </a:cubicBezTo>
                <a:cubicBezTo>
                  <a:pt x="120142" y="87503"/>
                  <a:pt x="120142" y="85472"/>
                  <a:pt x="120142" y="83439"/>
                </a:cubicBezTo>
                <a:cubicBezTo>
                  <a:pt x="120142" y="83439"/>
                  <a:pt x="120142" y="81408"/>
                  <a:pt x="120142" y="81408"/>
                </a:cubicBezTo>
                <a:cubicBezTo>
                  <a:pt x="120142" y="81408"/>
                  <a:pt x="117982" y="79375"/>
                  <a:pt x="117982" y="79375"/>
                </a:cubicBezTo>
                <a:cubicBezTo>
                  <a:pt x="117982" y="79375"/>
                  <a:pt x="117982" y="79375"/>
                  <a:pt x="115951" y="79375"/>
                </a:cubicBezTo>
                <a:lnTo>
                  <a:pt x="101727" y="79375"/>
                </a:lnTo>
                <a:cubicBezTo>
                  <a:pt x="107824" y="73280"/>
                  <a:pt x="113920" y="67183"/>
                  <a:pt x="117982" y="61087"/>
                </a:cubicBezTo>
                <a:cubicBezTo>
                  <a:pt x="120142" y="54992"/>
                  <a:pt x="122174" y="46863"/>
                  <a:pt x="122174" y="40641"/>
                </a:cubicBezTo>
                <a:cubicBezTo>
                  <a:pt x="122174" y="34545"/>
                  <a:pt x="120142" y="26416"/>
                  <a:pt x="117982" y="22353"/>
                </a:cubicBezTo>
                <a:cubicBezTo>
                  <a:pt x="115951" y="16257"/>
                  <a:pt x="111888" y="12192"/>
                  <a:pt x="107824" y="10161"/>
                </a:cubicBezTo>
                <a:cubicBezTo>
                  <a:pt x="103760" y="6096"/>
                  <a:pt x="97663" y="4065"/>
                  <a:pt x="93600" y="2032"/>
                </a:cubicBezTo>
                <a:cubicBezTo>
                  <a:pt x="87503" y="2032"/>
                  <a:pt x="79375" y="0"/>
                  <a:pt x="71248" y="0"/>
                </a:cubicBezTo>
                <a:lnTo>
                  <a:pt x="4064" y="0"/>
                </a:lnTo>
                <a:cubicBezTo>
                  <a:pt x="2032" y="0"/>
                  <a:pt x="2032" y="0"/>
                  <a:pt x="2032" y="2032"/>
                </a:cubicBezTo>
                <a:cubicBezTo>
                  <a:pt x="2032" y="2032"/>
                  <a:pt x="0" y="2032"/>
                  <a:pt x="0" y="2032"/>
                </a:cubicBezTo>
                <a:cubicBezTo>
                  <a:pt x="0" y="4065"/>
                  <a:pt x="0" y="4065"/>
                  <a:pt x="0" y="6096"/>
                </a:cubicBezTo>
                <a:cubicBezTo>
                  <a:pt x="0" y="8128"/>
                  <a:pt x="0" y="10161"/>
                  <a:pt x="0" y="12192"/>
                </a:cubicBezTo>
                <a:cubicBezTo>
                  <a:pt x="0" y="14224"/>
                  <a:pt x="0" y="14224"/>
                  <a:pt x="0" y="16257"/>
                </a:cubicBezTo>
                <a:cubicBezTo>
                  <a:pt x="0" y="18288"/>
                  <a:pt x="0" y="18288"/>
                  <a:pt x="0" y="20320"/>
                </a:cubicBezTo>
                <a:cubicBezTo>
                  <a:pt x="0" y="20320"/>
                  <a:pt x="2032" y="20320"/>
                  <a:pt x="2032" y="20320"/>
                </a:cubicBezTo>
                <a:cubicBezTo>
                  <a:pt x="2032" y="22353"/>
                  <a:pt x="2032" y="22353"/>
                  <a:pt x="4064" y="22353"/>
                </a:cubicBezTo>
                <a:lnTo>
                  <a:pt x="69215" y="22353"/>
                </a:lnTo>
                <a:cubicBezTo>
                  <a:pt x="75311" y="22353"/>
                  <a:pt x="81407" y="22353"/>
                  <a:pt x="85471" y="22353"/>
                </a:cubicBezTo>
                <a:cubicBezTo>
                  <a:pt x="89536" y="24385"/>
                  <a:pt x="91568" y="26416"/>
                  <a:pt x="95631" y="28449"/>
                </a:cubicBezTo>
                <a:cubicBezTo>
                  <a:pt x="97663" y="28449"/>
                  <a:pt x="99696" y="32512"/>
                  <a:pt x="101727" y="34545"/>
                </a:cubicBezTo>
                <a:cubicBezTo>
                  <a:pt x="103760" y="38608"/>
                  <a:pt x="103760" y="40641"/>
                  <a:pt x="103760" y="44832"/>
                </a:cubicBezTo>
                <a:cubicBezTo>
                  <a:pt x="103760" y="50927"/>
                  <a:pt x="101727" y="57023"/>
                  <a:pt x="97663" y="61087"/>
                </a:cubicBezTo>
                <a:cubicBezTo>
                  <a:pt x="95631" y="67183"/>
                  <a:pt x="89536" y="71248"/>
                  <a:pt x="81407" y="77343"/>
                </a:cubicBezTo>
                <a:lnTo>
                  <a:pt x="4064" y="77343"/>
                </a:lnTo>
                <a:cubicBezTo>
                  <a:pt x="2032" y="77343"/>
                  <a:pt x="2032" y="77343"/>
                  <a:pt x="2032" y="77343"/>
                </a:cubicBezTo>
                <a:cubicBezTo>
                  <a:pt x="2032" y="77343"/>
                  <a:pt x="0" y="79375"/>
                  <a:pt x="0" y="79375"/>
                </a:cubicBezTo>
                <a:cubicBezTo>
                  <a:pt x="0" y="81408"/>
                  <a:pt x="0" y="81408"/>
                  <a:pt x="0" y="83439"/>
                </a:cubicBezTo>
                <a:cubicBezTo>
                  <a:pt x="0" y="83439"/>
                  <a:pt x="0" y="85472"/>
                  <a:pt x="0" y="87503"/>
                </a:cubicBezTo>
                <a:cubicBezTo>
                  <a:pt x="0" y="89536"/>
                  <a:pt x="0" y="91568"/>
                  <a:pt x="0" y="93600"/>
                </a:cubicBezTo>
                <a:cubicBezTo>
                  <a:pt x="0" y="93600"/>
                  <a:pt x="0" y="95632"/>
                  <a:pt x="0" y="95632"/>
                </a:cubicBezTo>
                <a:cubicBezTo>
                  <a:pt x="0" y="97663"/>
                  <a:pt x="2032" y="97663"/>
                  <a:pt x="2032" y="97663"/>
                </a:cubicBezTo>
                <a:cubicBezTo>
                  <a:pt x="2032" y="97663"/>
                  <a:pt x="2032" y="97663"/>
                  <a:pt x="4064" y="97663"/>
                </a:cubicBezTo>
                <a:lnTo>
                  <a:pt x="115951" y="9766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9" name="Picture 259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0174" y="2866327"/>
            <a:ext cx="150462" cy="117030"/>
          </a:xfrm>
          <a:prstGeom prst="rect">
            <a:avLst/>
          </a:prstGeom>
          <a:noFill/>
          <a:extLst/>
        </p:spPr>
      </p:pic>
      <p:pic>
        <p:nvPicPr>
          <p:cNvPr id="260" name="Picture 260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668" y="2825084"/>
            <a:ext cx="110743" cy="159797"/>
          </a:xfrm>
          <a:prstGeom prst="rect">
            <a:avLst/>
          </a:prstGeom>
          <a:noFill/>
          <a:extLst/>
        </p:spPr>
      </p:pic>
      <p:pic>
        <p:nvPicPr>
          <p:cNvPr id="261" name="Picture 261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7348" y="2867851"/>
            <a:ext cx="153511" cy="115506"/>
          </a:xfrm>
          <a:prstGeom prst="rect">
            <a:avLst/>
          </a:prstGeom>
          <a:noFill/>
          <a:extLst/>
        </p:spPr>
      </p:pic>
      <p:pic>
        <p:nvPicPr>
          <p:cNvPr id="262" name="Picture 26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8131" y="2826607"/>
            <a:ext cx="94074" cy="156749"/>
          </a:xfrm>
          <a:prstGeom prst="rect">
            <a:avLst/>
          </a:prstGeom>
          <a:noFill/>
          <a:extLst/>
        </p:spPr>
      </p:pic>
      <p:pic>
        <p:nvPicPr>
          <p:cNvPr id="263" name="Picture 263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5094" y="2867851"/>
            <a:ext cx="98647" cy="117030"/>
          </a:xfrm>
          <a:prstGeom prst="rect">
            <a:avLst/>
          </a:prstGeom>
          <a:noFill/>
          <a:extLst/>
        </p:spPr>
      </p:pic>
      <p:pic>
        <p:nvPicPr>
          <p:cNvPr id="264" name="Picture 264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0345" y="2866327"/>
            <a:ext cx="103219" cy="150558"/>
          </a:xfrm>
          <a:prstGeom prst="rect">
            <a:avLst/>
          </a:prstGeom>
          <a:noFill/>
          <a:extLst/>
        </p:spPr>
      </p:pic>
      <p:pic>
        <p:nvPicPr>
          <p:cNvPr id="265" name="Picture 265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4073" y="2857500"/>
            <a:ext cx="181926" cy="127000"/>
          </a:xfrm>
          <a:prstGeom prst="rect">
            <a:avLst/>
          </a:prstGeom>
          <a:noFill/>
          <a:extLst/>
        </p:spPr>
      </p:pic>
      <p:pic>
        <p:nvPicPr>
          <p:cNvPr id="266" name="Picture 266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2383" y="2902998"/>
            <a:ext cx="71215" cy="39116"/>
          </a:xfrm>
          <a:prstGeom prst="rect">
            <a:avLst/>
          </a:prstGeom>
          <a:noFill/>
          <a:extLst/>
        </p:spPr>
      </p:pic>
      <p:sp>
        <p:nvSpPr>
          <p:cNvPr id="267" name="Freeform 267"/>
          <p:cNvSpPr/>
          <p:nvPr/>
        </p:nvSpPr>
        <p:spPr>
          <a:xfrm rot="5400000" flipV="1">
            <a:off x="8706231" y="2895886"/>
            <a:ext cx="93153" cy="59435"/>
          </a:xfrm>
          <a:custGeom>
            <a:avLst/>
            <a:gdLst/>
            <a:ahLst/>
            <a:cxnLst/>
            <a:rect l="0" t="0" r="0" b="0"/>
            <a:pathLst>
              <a:path w="124205" h="79247">
                <a:moveTo>
                  <a:pt x="87502" y="79247"/>
                </a:moveTo>
                <a:cubicBezTo>
                  <a:pt x="93597" y="79247"/>
                  <a:pt x="97662" y="77216"/>
                  <a:pt x="103757" y="75184"/>
                </a:cubicBezTo>
                <a:cubicBezTo>
                  <a:pt x="107822" y="73152"/>
                  <a:pt x="111885" y="71120"/>
                  <a:pt x="113917" y="67056"/>
                </a:cubicBezTo>
                <a:cubicBezTo>
                  <a:pt x="117982" y="62992"/>
                  <a:pt x="120013" y="58927"/>
                  <a:pt x="122173" y="52832"/>
                </a:cubicBezTo>
                <a:cubicBezTo>
                  <a:pt x="124205" y="46736"/>
                  <a:pt x="124205" y="40640"/>
                  <a:pt x="124205" y="34544"/>
                </a:cubicBezTo>
                <a:cubicBezTo>
                  <a:pt x="124205" y="30480"/>
                  <a:pt x="124205" y="26416"/>
                  <a:pt x="122173" y="24383"/>
                </a:cubicBezTo>
                <a:cubicBezTo>
                  <a:pt x="122173" y="20320"/>
                  <a:pt x="122173" y="16255"/>
                  <a:pt x="120013" y="14224"/>
                </a:cubicBezTo>
                <a:cubicBezTo>
                  <a:pt x="120013" y="10159"/>
                  <a:pt x="117982" y="8128"/>
                  <a:pt x="117982" y="6095"/>
                </a:cubicBezTo>
                <a:cubicBezTo>
                  <a:pt x="115950" y="4063"/>
                  <a:pt x="115950" y="2032"/>
                  <a:pt x="113917" y="2032"/>
                </a:cubicBezTo>
                <a:cubicBezTo>
                  <a:pt x="113917" y="0"/>
                  <a:pt x="111885" y="0"/>
                  <a:pt x="111885" y="0"/>
                </a:cubicBezTo>
                <a:cubicBezTo>
                  <a:pt x="109853" y="0"/>
                  <a:pt x="107822" y="0"/>
                  <a:pt x="105790" y="0"/>
                </a:cubicBezTo>
                <a:cubicBezTo>
                  <a:pt x="103757" y="0"/>
                  <a:pt x="101726" y="0"/>
                  <a:pt x="101726" y="0"/>
                </a:cubicBezTo>
                <a:cubicBezTo>
                  <a:pt x="99693" y="0"/>
                  <a:pt x="99693" y="0"/>
                  <a:pt x="97662" y="0"/>
                </a:cubicBezTo>
                <a:cubicBezTo>
                  <a:pt x="97662" y="0"/>
                  <a:pt x="97662" y="0"/>
                  <a:pt x="97662" y="2032"/>
                </a:cubicBezTo>
                <a:cubicBezTo>
                  <a:pt x="97662" y="2032"/>
                  <a:pt x="95629" y="2032"/>
                  <a:pt x="95629" y="2032"/>
                </a:cubicBezTo>
                <a:cubicBezTo>
                  <a:pt x="95629" y="4063"/>
                  <a:pt x="97662" y="4063"/>
                  <a:pt x="97662" y="6095"/>
                </a:cubicBezTo>
                <a:cubicBezTo>
                  <a:pt x="99693" y="8128"/>
                  <a:pt x="99693" y="10159"/>
                  <a:pt x="101726" y="14224"/>
                </a:cubicBezTo>
                <a:cubicBezTo>
                  <a:pt x="103757" y="16255"/>
                  <a:pt x="103757" y="18287"/>
                  <a:pt x="105790" y="22351"/>
                </a:cubicBezTo>
                <a:cubicBezTo>
                  <a:pt x="107822" y="26416"/>
                  <a:pt x="107822" y="30480"/>
                  <a:pt x="107822" y="34544"/>
                </a:cubicBezTo>
                <a:cubicBezTo>
                  <a:pt x="107822" y="38607"/>
                  <a:pt x="107822" y="42671"/>
                  <a:pt x="105790" y="44703"/>
                </a:cubicBezTo>
                <a:cubicBezTo>
                  <a:pt x="105790" y="46736"/>
                  <a:pt x="103757" y="50799"/>
                  <a:pt x="103757" y="52832"/>
                </a:cubicBezTo>
                <a:cubicBezTo>
                  <a:pt x="101726" y="54864"/>
                  <a:pt x="99693" y="56896"/>
                  <a:pt x="97662" y="56896"/>
                </a:cubicBezTo>
                <a:cubicBezTo>
                  <a:pt x="95629" y="58927"/>
                  <a:pt x="91565" y="58927"/>
                  <a:pt x="89533" y="58927"/>
                </a:cubicBezTo>
                <a:cubicBezTo>
                  <a:pt x="85471" y="58927"/>
                  <a:pt x="83439" y="56896"/>
                  <a:pt x="81407" y="56896"/>
                </a:cubicBezTo>
                <a:cubicBezTo>
                  <a:pt x="79375" y="54864"/>
                  <a:pt x="77342" y="52832"/>
                  <a:pt x="75311" y="50799"/>
                </a:cubicBezTo>
                <a:cubicBezTo>
                  <a:pt x="73278" y="46736"/>
                  <a:pt x="73278" y="44703"/>
                  <a:pt x="71247" y="40640"/>
                </a:cubicBezTo>
                <a:cubicBezTo>
                  <a:pt x="69214" y="36576"/>
                  <a:pt x="69214" y="34544"/>
                  <a:pt x="67182" y="30480"/>
                </a:cubicBezTo>
                <a:cubicBezTo>
                  <a:pt x="65151" y="26416"/>
                  <a:pt x="63119" y="24383"/>
                  <a:pt x="63119" y="20320"/>
                </a:cubicBezTo>
                <a:cubicBezTo>
                  <a:pt x="61087" y="16255"/>
                  <a:pt x="59054" y="14224"/>
                  <a:pt x="54991" y="10159"/>
                </a:cubicBezTo>
                <a:cubicBezTo>
                  <a:pt x="52958" y="8128"/>
                  <a:pt x="50926" y="6095"/>
                  <a:pt x="46862" y="4063"/>
                </a:cubicBezTo>
                <a:cubicBezTo>
                  <a:pt x="42672" y="2032"/>
                  <a:pt x="38608" y="2032"/>
                  <a:pt x="32512" y="2032"/>
                </a:cubicBezTo>
                <a:cubicBezTo>
                  <a:pt x="28447" y="2032"/>
                  <a:pt x="24384" y="2032"/>
                  <a:pt x="20320" y="4063"/>
                </a:cubicBezTo>
                <a:cubicBezTo>
                  <a:pt x="16255" y="6095"/>
                  <a:pt x="12192" y="8128"/>
                  <a:pt x="10159" y="12191"/>
                </a:cubicBezTo>
                <a:cubicBezTo>
                  <a:pt x="6096" y="16255"/>
                  <a:pt x="4063" y="20320"/>
                  <a:pt x="2031" y="24383"/>
                </a:cubicBezTo>
                <a:cubicBezTo>
                  <a:pt x="0" y="30480"/>
                  <a:pt x="0" y="36576"/>
                  <a:pt x="0" y="42671"/>
                </a:cubicBezTo>
                <a:cubicBezTo>
                  <a:pt x="0" y="46736"/>
                  <a:pt x="0" y="48767"/>
                  <a:pt x="0" y="52832"/>
                </a:cubicBezTo>
                <a:cubicBezTo>
                  <a:pt x="0" y="54864"/>
                  <a:pt x="2031" y="56896"/>
                  <a:pt x="2031" y="60959"/>
                </a:cubicBezTo>
                <a:cubicBezTo>
                  <a:pt x="4063" y="62992"/>
                  <a:pt x="4063" y="65023"/>
                  <a:pt x="4063" y="67056"/>
                </a:cubicBezTo>
                <a:cubicBezTo>
                  <a:pt x="6096" y="69087"/>
                  <a:pt x="6096" y="69087"/>
                  <a:pt x="8127" y="71120"/>
                </a:cubicBezTo>
                <a:cubicBezTo>
                  <a:pt x="8127" y="71120"/>
                  <a:pt x="8127" y="71120"/>
                  <a:pt x="8127" y="73152"/>
                </a:cubicBezTo>
                <a:cubicBezTo>
                  <a:pt x="10159" y="73152"/>
                  <a:pt x="10159" y="73152"/>
                  <a:pt x="10159" y="73152"/>
                </a:cubicBezTo>
                <a:cubicBezTo>
                  <a:pt x="12192" y="73152"/>
                  <a:pt x="12192" y="73152"/>
                  <a:pt x="12192" y="73152"/>
                </a:cubicBezTo>
                <a:cubicBezTo>
                  <a:pt x="14224" y="73152"/>
                  <a:pt x="14224" y="73152"/>
                  <a:pt x="16255" y="73152"/>
                </a:cubicBezTo>
                <a:cubicBezTo>
                  <a:pt x="18288" y="73152"/>
                  <a:pt x="18288" y="73152"/>
                  <a:pt x="20320" y="73152"/>
                </a:cubicBezTo>
                <a:cubicBezTo>
                  <a:pt x="20320" y="73152"/>
                  <a:pt x="22351" y="73152"/>
                  <a:pt x="22351" y="73152"/>
                </a:cubicBezTo>
                <a:cubicBezTo>
                  <a:pt x="22351" y="73152"/>
                  <a:pt x="24384" y="71120"/>
                  <a:pt x="24384" y="71120"/>
                </a:cubicBezTo>
                <a:cubicBezTo>
                  <a:pt x="24384" y="71120"/>
                  <a:pt x="24384" y="71120"/>
                  <a:pt x="24384" y="71120"/>
                </a:cubicBezTo>
                <a:cubicBezTo>
                  <a:pt x="24384" y="69087"/>
                  <a:pt x="24384" y="69087"/>
                  <a:pt x="22351" y="67056"/>
                </a:cubicBezTo>
                <a:cubicBezTo>
                  <a:pt x="22351" y="65023"/>
                  <a:pt x="20320" y="62992"/>
                  <a:pt x="20320" y="60959"/>
                </a:cubicBezTo>
                <a:cubicBezTo>
                  <a:pt x="18288" y="58927"/>
                  <a:pt x="18288" y="56896"/>
                  <a:pt x="16255" y="52832"/>
                </a:cubicBezTo>
                <a:cubicBezTo>
                  <a:pt x="16255" y="50799"/>
                  <a:pt x="16255" y="46736"/>
                  <a:pt x="16255" y="42671"/>
                </a:cubicBezTo>
                <a:cubicBezTo>
                  <a:pt x="16255" y="38607"/>
                  <a:pt x="16255" y="36576"/>
                  <a:pt x="16255" y="34544"/>
                </a:cubicBezTo>
                <a:cubicBezTo>
                  <a:pt x="18288" y="30480"/>
                  <a:pt x="18288" y="28447"/>
                  <a:pt x="20320" y="26416"/>
                </a:cubicBezTo>
                <a:cubicBezTo>
                  <a:pt x="22351" y="24383"/>
                  <a:pt x="24384" y="24383"/>
                  <a:pt x="26416" y="22351"/>
                </a:cubicBezTo>
                <a:cubicBezTo>
                  <a:pt x="28447" y="22351"/>
                  <a:pt x="30480" y="22351"/>
                  <a:pt x="32512" y="22351"/>
                </a:cubicBezTo>
                <a:cubicBezTo>
                  <a:pt x="34543" y="22351"/>
                  <a:pt x="38608" y="22351"/>
                  <a:pt x="40639" y="24383"/>
                </a:cubicBezTo>
                <a:cubicBezTo>
                  <a:pt x="42672" y="26416"/>
                  <a:pt x="44704" y="28447"/>
                  <a:pt x="46862" y="30480"/>
                </a:cubicBezTo>
                <a:cubicBezTo>
                  <a:pt x="48895" y="32511"/>
                  <a:pt x="48895" y="36576"/>
                  <a:pt x="50926" y="40640"/>
                </a:cubicBezTo>
                <a:cubicBezTo>
                  <a:pt x="52958" y="42671"/>
                  <a:pt x="52958" y="46736"/>
                  <a:pt x="54991" y="50799"/>
                </a:cubicBezTo>
                <a:cubicBezTo>
                  <a:pt x="57022" y="54864"/>
                  <a:pt x="57022" y="56896"/>
                  <a:pt x="59054" y="60959"/>
                </a:cubicBezTo>
                <a:cubicBezTo>
                  <a:pt x="61087" y="65023"/>
                  <a:pt x="63119" y="67056"/>
                  <a:pt x="65151" y="71120"/>
                </a:cubicBezTo>
                <a:cubicBezTo>
                  <a:pt x="69214" y="73152"/>
                  <a:pt x="71247" y="75184"/>
                  <a:pt x="75311" y="77216"/>
                </a:cubicBezTo>
                <a:cubicBezTo>
                  <a:pt x="79375" y="79247"/>
                  <a:pt x="83439" y="79247"/>
                  <a:pt x="87502" y="7924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8" name="Picture 268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8114" y="2866327"/>
            <a:ext cx="104743" cy="150558"/>
          </a:xfrm>
          <a:prstGeom prst="rect">
            <a:avLst/>
          </a:prstGeom>
          <a:noFill/>
          <a:extLst/>
        </p:spPr>
      </p:pic>
      <p:pic>
        <p:nvPicPr>
          <p:cNvPr id="269" name="Picture 269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3461" y="2857500"/>
            <a:ext cx="225138" cy="127000"/>
          </a:xfrm>
          <a:prstGeom prst="rect">
            <a:avLst/>
          </a:prstGeom>
          <a:noFill/>
          <a:extLst/>
        </p:spPr>
      </p:pic>
      <p:pic>
        <p:nvPicPr>
          <p:cNvPr id="270" name="Picture 270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1584" y="2826607"/>
            <a:ext cx="104647" cy="158273"/>
          </a:xfrm>
          <a:prstGeom prst="rect">
            <a:avLst/>
          </a:prstGeom>
          <a:noFill/>
          <a:extLst/>
        </p:spPr>
      </p:pic>
      <p:pic>
        <p:nvPicPr>
          <p:cNvPr id="271" name="Picture 271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16834" y="2866327"/>
            <a:ext cx="93980" cy="118554"/>
          </a:xfrm>
          <a:prstGeom prst="rect">
            <a:avLst/>
          </a:prstGeom>
          <a:noFill/>
          <a:extLst/>
        </p:spPr>
      </p:pic>
      <p:pic>
        <p:nvPicPr>
          <p:cNvPr id="272" name="Picture 272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3798" y="2832704"/>
            <a:ext cx="86359" cy="150653"/>
          </a:xfrm>
          <a:prstGeom prst="rect">
            <a:avLst/>
          </a:prstGeom>
          <a:noFill/>
          <a:extLst/>
        </p:spPr>
      </p:pic>
      <p:pic>
        <p:nvPicPr>
          <p:cNvPr id="273" name="Picture 273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70854" y="2867851"/>
            <a:ext cx="128745" cy="149034"/>
          </a:xfrm>
          <a:prstGeom prst="rect">
            <a:avLst/>
          </a:prstGeom>
          <a:noFill/>
          <a:extLst/>
        </p:spPr>
      </p:pic>
      <p:sp>
        <p:nvSpPr>
          <p:cNvPr id="274" name="Freeform 274"/>
          <p:cNvSpPr/>
          <p:nvPr/>
        </p:nvSpPr>
        <p:spPr>
          <a:xfrm rot="5400000" flipV="1">
            <a:off x="5606606" y="3088196"/>
            <a:ext cx="61055" cy="61054"/>
          </a:xfrm>
          <a:custGeom>
            <a:avLst/>
            <a:gdLst/>
            <a:ahLst/>
            <a:cxnLst/>
            <a:rect l="0" t="0" r="0" b="0"/>
            <a:pathLst>
              <a:path w="81407" h="81406">
                <a:moveTo>
                  <a:pt x="40640" y="81406"/>
                </a:moveTo>
                <a:cubicBezTo>
                  <a:pt x="46735" y="81406"/>
                  <a:pt x="50800" y="79375"/>
                  <a:pt x="56895" y="77343"/>
                </a:cubicBezTo>
                <a:cubicBezTo>
                  <a:pt x="60960" y="75311"/>
                  <a:pt x="65023" y="73279"/>
                  <a:pt x="69215" y="69215"/>
                </a:cubicBezTo>
                <a:cubicBezTo>
                  <a:pt x="73278" y="65151"/>
                  <a:pt x="75311" y="61086"/>
                  <a:pt x="77343" y="57023"/>
                </a:cubicBezTo>
                <a:cubicBezTo>
                  <a:pt x="79374" y="50926"/>
                  <a:pt x="81407" y="46862"/>
                  <a:pt x="81407" y="40639"/>
                </a:cubicBezTo>
                <a:cubicBezTo>
                  <a:pt x="81407" y="34543"/>
                  <a:pt x="79374" y="30479"/>
                  <a:pt x="77343" y="24384"/>
                </a:cubicBezTo>
                <a:cubicBezTo>
                  <a:pt x="75311" y="20320"/>
                  <a:pt x="73278" y="16255"/>
                  <a:pt x="69215" y="12192"/>
                </a:cubicBezTo>
                <a:cubicBezTo>
                  <a:pt x="65023" y="8128"/>
                  <a:pt x="60960" y="6096"/>
                  <a:pt x="56895" y="4063"/>
                </a:cubicBezTo>
                <a:cubicBezTo>
                  <a:pt x="50800" y="2031"/>
                  <a:pt x="46735" y="0"/>
                  <a:pt x="40640" y="0"/>
                </a:cubicBezTo>
                <a:cubicBezTo>
                  <a:pt x="34545" y="0"/>
                  <a:pt x="30480" y="2031"/>
                  <a:pt x="24385" y="4063"/>
                </a:cubicBezTo>
                <a:cubicBezTo>
                  <a:pt x="20320" y="6096"/>
                  <a:pt x="16257" y="8128"/>
                  <a:pt x="12192" y="12192"/>
                </a:cubicBezTo>
                <a:cubicBezTo>
                  <a:pt x="8129" y="16255"/>
                  <a:pt x="6096" y="20320"/>
                  <a:pt x="4064" y="24384"/>
                </a:cubicBezTo>
                <a:cubicBezTo>
                  <a:pt x="2033" y="30479"/>
                  <a:pt x="0" y="34543"/>
                  <a:pt x="0" y="40639"/>
                </a:cubicBezTo>
                <a:cubicBezTo>
                  <a:pt x="0" y="46862"/>
                  <a:pt x="2033" y="50926"/>
                  <a:pt x="4064" y="57023"/>
                </a:cubicBezTo>
                <a:cubicBezTo>
                  <a:pt x="6096" y="61086"/>
                  <a:pt x="8129" y="65151"/>
                  <a:pt x="12192" y="69215"/>
                </a:cubicBezTo>
                <a:cubicBezTo>
                  <a:pt x="16257" y="73279"/>
                  <a:pt x="20320" y="75311"/>
                  <a:pt x="24385" y="77343"/>
                </a:cubicBezTo>
                <a:cubicBezTo>
                  <a:pt x="30480" y="79375"/>
                  <a:pt x="34545" y="81406"/>
                  <a:pt x="40640" y="8140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5" name="Picture 275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8208" y="3048000"/>
            <a:ext cx="824991" cy="178053"/>
          </a:xfrm>
          <a:prstGeom prst="rect">
            <a:avLst/>
          </a:prstGeom>
          <a:noFill/>
          <a:extLst/>
        </p:spPr>
      </p:pic>
      <p:sp>
        <p:nvSpPr>
          <p:cNvPr id="276" name="Freeform 276"/>
          <p:cNvSpPr/>
          <p:nvPr/>
        </p:nvSpPr>
        <p:spPr>
          <a:xfrm rot="5400000" flipV="1">
            <a:off x="6537103" y="3111151"/>
            <a:ext cx="123633" cy="80770"/>
          </a:xfrm>
          <a:custGeom>
            <a:avLst/>
            <a:gdLst/>
            <a:ahLst/>
            <a:cxnLst/>
            <a:rect l="0" t="0" r="0" b="0"/>
            <a:pathLst>
              <a:path w="164844" h="107694">
                <a:moveTo>
                  <a:pt x="120014" y="65023"/>
                </a:moveTo>
                <a:lnTo>
                  <a:pt x="160781" y="50799"/>
                </a:lnTo>
                <a:cubicBezTo>
                  <a:pt x="162812" y="50799"/>
                  <a:pt x="162812" y="48768"/>
                  <a:pt x="164844" y="46735"/>
                </a:cubicBezTo>
                <a:cubicBezTo>
                  <a:pt x="164844" y="44703"/>
                  <a:pt x="164844" y="40640"/>
                  <a:pt x="164844" y="36575"/>
                </a:cubicBezTo>
                <a:cubicBezTo>
                  <a:pt x="164844" y="34543"/>
                  <a:pt x="164844" y="32512"/>
                  <a:pt x="164844" y="32512"/>
                </a:cubicBezTo>
                <a:cubicBezTo>
                  <a:pt x="164844" y="30479"/>
                  <a:pt x="164844" y="30479"/>
                  <a:pt x="164844" y="28447"/>
                </a:cubicBezTo>
                <a:cubicBezTo>
                  <a:pt x="162812" y="28447"/>
                  <a:pt x="162812" y="28447"/>
                  <a:pt x="162812" y="28447"/>
                </a:cubicBezTo>
                <a:cubicBezTo>
                  <a:pt x="160781" y="28447"/>
                  <a:pt x="160781" y="28447"/>
                  <a:pt x="158748" y="28447"/>
                </a:cubicBezTo>
                <a:lnTo>
                  <a:pt x="120014" y="44703"/>
                </a:lnTo>
                <a:cubicBezTo>
                  <a:pt x="120014" y="42672"/>
                  <a:pt x="117983" y="42672"/>
                  <a:pt x="117983" y="42672"/>
                </a:cubicBezTo>
                <a:cubicBezTo>
                  <a:pt x="117983" y="40640"/>
                  <a:pt x="115951" y="40640"/>
                  <a:pt x="115951" y="40640"/>
                </a:cubicBezTo>
                <a:lnTo>
                  <a:pt x="8127" y="0"/>
                </a:lnTo>
                <a:cubicBezTo>
                  <a:pt x="6095" y="0"/>
                  <a:pt x="4063" y="0"/>
                  <a:pt x="4063" y="0"/>
                </a:cubicBezTo>
                <a:cubicBezTo>
                  <a:pt x="2032" y="0"/>
                  <a:pt x="2032" y="0"/>
                  <a:pt x="0" y="0"/>
                </a:cubicBezTo>
                <a:cubicBezTo>
                  <a:pt x="0" y="0"/>
                  <a:pt x="0" y="2031"/>
                  <a:pt x="0" y="4063"/>
                </a:cubicBezTo>
                <a:cubicBezTo>
                  <a:pt x="0" y="4063"/>
                  <a:pt x="0" y="6096"/>
                  <a:pt x="0" y="10159"/>
                </a:cubicBezTo>
                <a:cubicBezTo>
                  <a:pt x="0" y="12192"/>
                  <a:pt x="0" y="14223"/>
                  <a:pt x="0" y="16256"/>
                </a:cubicBezTo>
                <a:cubicBezTo>
                  <a:pt x="0" y="16256"/>
                  <a:pt x="0" y="18287"/>
                  <a:pt x="0" y="18287"/>
                </a:cubicBezTo>
                <a:cubicBezTo>
                  <a:pt x="0" y="20320"/>
                  <a:pt x="2032" y="20320"/>
                  <a:pt x="2032" y="20320"/>
                </a:cubicBezTo>
                <a:cubicBezTo>
                  <a:pt x="2032" y="20320"/>
                  <a:pt x="4063" y="22352"/>
                  <a:pt x="4063" y="22352"/>
                </a:cubicBezTo>
                <a:lnTo>
                  <a:pt x="95631" y="54863"/>
                </a:lnTo>
                <a:lnTo>
                  <a:pt x="4063" y="85343"/>
                </a:lnTo>
                <a:cubicBezTo>
                  <a:pt x="2032" y="85343"/>
                  <a:pt x="2032" y="87374"/>
                  <a:pt x="0" y="87374"/>
                </a:cubicBezTo>
                <a:cubicBezTo>
                  <a:pt x="0" y="87374"/>
                  <a:pt x="0" y="89406"/>
                  <a:pt x="0" y="91438"/>
                </a:cubicBezTo>
                <a:cubicBezTo>
                  <a:pt x="0" y="91438"/>
                  <a:pt x="0" y="93471"/>
                  <a:pt x="0" y="97534"/>
                </a:cubicBezTo>
                <a:cubicBezTo>
                  <a:pt x="0" y="99567"/>
                  <a:pt x="0" y="101599"/>
                  <a:pt x="0" y="101599"/>
                </a:cubicBezTo>
                <a:cubicBezTo>
                  <a:pt x="0" y="103630"/>
                  <a:pt x="0" y="105663"/>
                  <a:pt x="0" y="105663"/>
                </a:cubicBezTo>
                <a:cubicBezTo>
                  <a:pt x="2032" y="105663"/>
                  <a:pt x="2032" y="107694"/>
                  <a:pt x="4063" y="107694"/>
                </a:cubicBezTo>
                <a:cubicBezTo>
                  <a:pt x="4063" y="107694"/>
                  <a:pt x="6095" y="105663"/>
                  <a:pt x="6095" y="105663"/>
                </a:cubicBezTo>
                <a:lnTo>
                  <a:pt x="120014" y="6502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7" name="Picture 277"/>
          <p:cNvPicPr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5750" y="3022600"/>
            <a:ext cx="742949" cy="169830"/>
          </a:xfrm>
          <a:prstGeom prst="rect">
            <a:avLst/>
          </a:prstGeom>
          <a:noFill/>
          <a:extLst/>
        </p:spPr>
      </p:pic>
      <p:sp>
        <p:nvSpPr>
          <p:cNvPr id="278" name="Freeform 278"/>
          <p:cNvSpPr/>
          <p:nvPr/>
        </p:nvSpPr>
        <p:spPr>
          <a:xfrm rot="5400000" flipV="1">
            <a:off x="7376875" y="3108817"/>
            <a:ext cx="91533" cy="50292"/>
          </a:xfrm>
          <a:custGeom>
            <a:avLst/>
            <a:gdLst/>
            <a:ahLst/>
            <a:cxnLst/>
            <a:rect l="0" t="0" r="0" b="0"/>
            <a:pathLst>
              <a:path w="122045" h="67056">
                <a:moveTo>
                  <a:pt x="12191" y="67056"/>
                </a:moveTo>
                <a:cubicBezTo>
                  <a:pt x="14222" y="67056"/>
                  <a:pt x="16254" y="67056"/>
                  <a:pt x="18286" y="65025"/>
                </a:cubicBezTo>
                <a:cubicBezTo>
                  <a:pt x="18286" y="65025"/>
                  <a:pt x="20318" y="65025"/>
                  <a:pt x="20318" y="65025"/>
                </a:cubicBezTo>
                <a:cubicBezTo>
                  <a:pt x="20318" y="65025"/>
                  <a:pt x="22351" y="65025"/>
                  <a:pt x="22351" y="65025"/>
                </a:cubicBezTo>
                <a:cubicBezTo>
                  <a:pt x="22351" y="65025"/>
                  <a:pt x="22351" y="62993"/>
                  <a:pt x="22351" y="62993"/>
                </a:cubicBezTo>
                <a:cubicBezTo>
                  <a:pt x="22351" y="62993"/>
                  <a:pt x="22351" y="60961"/>
                  <a:pt x="22351" y="60961"/>
                </a:cubicBezTo>
                <a:cubicBezTo>
                  <a:pt x="22351" y="58929"/>
                  <a:pt x="20318" y="58929"/>
                  <a:pt x="20318" y="56896"/>
                </a:cubicBezTo>
                <a:cubicBezTo>
                  <a:pt x="20318" y="56896"/>
                  <a:pt x="20318" y="54865"/>
                  <a:pt x="20318" y="52832"/>
                </a:cubicBezTo>
                <a:cubicBezTo>
                  <a:pt x="20318" y="50801"/>
                  <a:pt x="18286" y="50801"/>
                  <a:pt x="18286" y="48768"/>
                </a:cubicBezTo>
                <a:cubicBezTo>
                  <a:pt x="18286" y="46736"/>
                  <a:pt x="20318" y="44705"/>
                  <a:pt x="20318" y="42673"/>
                </a:cubicBezTo>
                <a:cubicBezTo>
                  <a:pt x="22351" y="40641"/>
                  <a:pt x="22351" y="38608"/>
                  <a:pt x="24382" y="36576"/>
                </a:cubicBezTo>
                <a:cubicBezTo>
                  <a:pt x="26415" y="34545"/>
                  <a:pt x="28446" y="30480"/>
                  <a:pt x="32511" y="28449"/>
                </a:cubicBezTo>
                <a:cubicBezTo>
                  <a:pt x="34542" y="26416"/>
                  <a:pt x="38606" y="24385"/>
                  <a:pt x="44702" y="20320"/>
                </a:cubicBezTo>
                <a:lnTo>
                  <a:pt x="117981" y="20320"/>
                </a:lnTo>
                <a:cubicBezTo>
                  <a:pt x="120013" y="20320"/>
                  <a:pt x="120013" y="20320"/>
                  <a:pt x="120013" y="20320"/>
                </a:cubicBezTo>
                <a:cubicBezTo>
                  <a:pt x="120013" y="20320"/>
                  <a:pt x="120013" y="20320"/>
                  <a:pt x="122045" y="18289"/>
                </a:cubicBezTo>
                <a:cubicBezTo>
                  <a:pt x="122045" y="18289"/>
                  <a:pt x="122045" y="16256"/>
                  <a:pt x="122045" y="16256"/>
                </a:cubicBezTo>
                <a:cubicBezTo>
                  <a:pt x="122045" y="14225"/>
                  <a:pt x="122045" y="12192"/>
                  <a:pt x="122045" y="10160"/>
                </a:cubicBezTo>
                <a:cubicBezTo>
                  <a:pt x="122045" y="8129"/>
                  <a:pt x="122045" y="6096"/>
                  <a:pt x="122045" y="6096"/>
                </a:cubicBezTo>
                <a:cubicBezTo>
                  <a:pt x="122045" y="4064"/>
                  <a:pt x="122045" y="2033"/>
                  <a:pt x="122045" y="2033"/>
                </a:cubicBezTo>
                <a:cubicBezTo>
                  <a:pt x="122045" y="2033"/>
                  <a:pt x="120013" y="0"/>
                  <a:pt x="120013" y="0"/>
                </a:cubicBezTo>
                <a:cubicBezTo>
                  <a:pt x="120013" y="0"/>
                  <a:pt x="120013" y="0"/>
                  <a:pt x="117981" y="0"/>
                </a:cubicBezTo>
                <a:lnTo>
                  <a:pt x="6096" y="0"/>
                </a:lnTo>
                <a:cubicBezTo>
                  <a:pt x="4064" y="0"/>
                  <a:pt x="4064" y="0"/>
                  <a:pt x="4064" y="0"/>
                </a:cubicBezTo>
                <a:cubicBezTo>
                  <a:pt x="4064" y="0"/>
                  <a:pt x="2031" y="2033"/>
                  <a:pt x="2031" y="2033"/>
                </a:cubicBezTo>
                <a:cubicBezTo>
                  <a:pt x="2031" y="2033"/>
                  <a:pt x="2031" y="4064"/>
                  <a:pt x="2031" y="4064"/>
                </a:cubicBezTo>
                <a:cubicBezTo>
                  <a:pt x="2031" y="6096"/>
                  <a:pt x="2031" y="8129"/>
                  <a:pt x="2031" y="10160"/>
                </a:cubicBezTo>
                <a:cubicBezTo>
                  <a:pt x="2031" y="12192"/>
                  <a:pt x="2031" y="12192"/>
                  <a:pt x="2031" y="14225"/>
                </a:cubicBezTo>
                <a:cubicBezTo>
                  <a:pt x="2031" y="16256"/>
                  <a:pt x="2031" y="16256"/>
                  <a:pt x="2031" y="16256"/>
                </a:cubicBezTo>
                <a:cubicBezTo>
                  <a:pt x="2031" y="18289"/>
                  <a:pt x="4064" y="18289"/>
                  <a:pt x="4064" y="18289"/>
                </a:cubicBezTo>
                <a:cubicBezTo>
                  <a:pt x="4064" y="18289"/>
                  <a:pt x="4064" y="18289"/>
                  <a:pt x="6096" y="18289"/>
                </a:cubicBezTo>
                <a:lnTo>
                  <a:pt x="22351" y="18289"/>
                </a:lnTo>
                <a:cubicBezTo>
                  <a:pt x="18286" y="22353"/>
                  <a:pt x="14222" y="24385"/>
                  <a:pt x="10160" y="28449"/>
                </a:cubicBezTo>
                <a:cubicBezTo>
                  <a:pt x="8128" y="30480"/>
                  <a:pt x="6096" y="32512"/>
                  <a:pt x="4064" y="34545"/>
                </a:cubicBezTo>
                <a:cubicBezTo>
                  <a:pt x="2031" y="38608"/>
                  <a:pt x="2031" y="40641"/>
                  <a:pt x="0" y="42673"/>
                </a:cubicBezTo>
                <a:cubicBezTo>
                  <a:pt x="0" y="44705"/>
                  <a:pt x="0" y="46736"/>
                  <a:pt x="0" y="48768"/>
                </a:cubicBezTo>
                <a:cubicBezTo>
                  <a:pt x="0" y="50801"/>
                  <a:pt x="0" y="52832"/>
                  <a:pt x="0" y="52832"/>
                </a:cubicBezTo>
                <a:cubicBezTo>
                  <a:pt x="0" y="54865"/>
                  <a:pt x="0" y="56896"/>
                  <a:pt x="0" y="56896"/>
                </a:cubicBezTo>
                <a:cubicBezTo>
                  <a:pt x="0" y="58929"/>
                  <a:pt x="2031" y="60961"/>
                  <a:pt x="2031" y="60961"/>
                </a:cubicBezTo>
                <a:cubicBezTo>
                  <a:pt x="2031" y="62993"/>
                  <a:pt x="2031" y="62993"/>
                  <a:pt x="2031" y="65025"/>
                </a:cubicBezTo>
                <a:cubicBezTo>
                  <a:pt x="4064" y="65025"/>
                  <a:pt x="4064" y="65025"/>
                  <a:pt x="4064" y="65025"/>
                </a:cubicBezTo>
                <a:cubicBezTo>
                  <a:pt x="4064" y="65025"/>
                  <a:pt x="4064" y="65025"/>
                  <a:pt x="6096" y="65025"/>
                </a:cubicBezTo>
                <a:cubicBezTo>
                  <a:pt x="6096" y="65025"/>
                  <a:pt x="6096" y="65025"/>
                  <a:pt x="8128" y="67056"/>
                </a:cubicBezTo>
                <a:cubicBezTo>
                  <a:pt x="10160" y="67056"/>
                  <a:pt x="10160" y="67056"/>
                  <a:pt x="12191" y="6705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9" name="Picture 279"/>
          <p:cNvPicPr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8135" y="3054065"/>
            <a:ext cx="81883" cy="139890"/>
          </a:xfrm>
          <a:prstGeom prst="rect">
            <a:avLst/>
          </a:prstGeom>
          <a:noFill/>
          <a:extLst/>
        </p:spPr>
      </p:pic>
      <p:pic>
        <p:nvPicPr>
          <p:cNvPr id="280" name="Picture 280"/>
          <p:cNvPicPr>
            <a:picLocks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4055" y="3035777"/>
            <a:ext cx="98647" cy="156654"/>
          </a:xfrm>
          <a:prstGeom prst="rect">
            <a:avLst/>
          </a:prstGeom>
          <a:noFill/>
          <a:extLst/>
        </p:spPr>
      </p:pic>
      <p:pic>
        <p:nvPicPr>
          <p:cNvPr id="281" name="Picture 281"/>
          <p:cNvPicPr>
            <a:picLocks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3211" y="3073400"/>
            <a:ext cx="195388" cy="120554"/>
          </a:xfrm>
          <a:prstGeom prst="rect">
            <a:avLst/>
          </a:prstGeom>
          <a:noFill/>
          <a:extLst/>
        </p:spPr>
      </p:pic>
      <p:pic>
        <p:nvPicPr>
          <p:cNvPr id="282" name="Picture 282"/>
          <p:cNvPicPr>
            <a:picLocks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4569" y="3035777"/>
            <a:ext cx="103219" cy="158178"/>
          </a:xfrm>
          <a:prstGeom prst="rect">
            <a:avLst/>
          </a:prstGeom>
          <a:noFill/>
          <a:extLst/>
        </p:spPr>
      </p:pic>
      <p:sp>
        <p:nvSpPr>
          <p:cNvPr id="283" name="Freeform 283"/>
          <p:cNvSpPr/>
          <p:nvPr/>
        </p:nvSpPr>
        <p:spPr>
          <a:xfrm rot="5400000" flipV="1">
            <a:off x="7919134" y="3106436"/>
            <a:ext cx="131253" cy="15335"/>
          </a:xfrm>
          <a:custGeom>
            <a:avLst/>
            <a:gdLst/>
            <a:ahLst/>
            <a:cxnLst/>
            <a:rect l="0" t="0" r="0" b="0"/>
            <a:pathLst>
              <a:path w="175005" h="20447">
                <a:moveTo>
                  <a:pt x="170942" y="20447"/>
                </a:moveTo>
                <a:cubicBezTo>
                  <a:pt x="172973" y="20447"/>
                  <a:pt x="172973" y="20447"/>
                  <a:pt x="172973" y="20447"/>
                </a:cubicBezTo>
                <a:cubicBezTo>
                  <a:pt x="172973" y="20447"/>
                  <a:pt x="172973" y="20447"/>
                  <a:pt x="175005" y="18416"/>
                </a:cubicBezTo>
                <a:cubicBezTo>
                  <a:pt x="175005" y="18416"/>
                  <a:pt x="175005" y="16384"/>
                  <a:pt x="175005" y="16384"/>
                </a:cubicBezTo>
                <a:cubicBezTo>
                  <a:pt x="175005" y="14352"/>
                  <a:pt x="175005" y="12320"/>
                  <a:pt x="175005" y="10160"/>
                </a:cubicBezTo>
                <a:cubicBezTo>
                  <a:pt x="175005" y="8128"/>
                  <a:pt x="175005" y="6097"/>
                  <a:pt x="175005" y="6097"/>
                </a:cubicBezTo>
                <a:cubicBezTo>
                  <a:pt x="175005" y="4065"/>
                  <a:pt x="175005" y="2032"/>
                  <a:pt x="175005" y="2032"/>
                </a:cubicBezTo>
                <a:cubicBezTo>
                  <a:pt x="175005" y="2032"/>
                  <a:pt x="172973" y="0"/>
                  <a:pt x="172973" y="0"/>
                </a:cubicBezTo>
                <a:cubicBezTo>
                  <a:pt x="172973" y="0"/>
                  <a:pt x="172973" y="0"/>
                  <a:pt x="170942" y="0"/>
                </a:cubicBezTo>
                <a:lnTo>
                  <a:pt x="4064" y="0"/>
                </a:lnTo>
                <a:cubicBezTo>
                  <a:pt x="2032" y="0"/>
                  <a:pt x="2032" y="0"/>
                  <a:pt x="2032" y="0"/>
                </a:cubicBezTo>
                <a:cubicBezTo>
                  <a:pt x="2032" y="0"/>
                  <a:pt x="0" y="2032"/>
                  <a:pt x="0" y="2032"/>
                </a:cubicBezTo>
                <a:cubicBezTo>
                  <a:pt x="0" y="2032"/>
                  <a:pt x="0" y="4065"/>
                  <a:pt x="0" y="6097"/>
                </a:cubicBezTo>
                <a:cubicBezTo>
                  <a:pt x="0" y="6097"/>
                  <a:pt x="0" y="8128"/>
                  <a:pt x="0" y="10160"/>
                </a:cubicBezTo>
                <a:cubicBezTo>
                  <a:pt x="0" y="12320"/>
                  <a:pt x="0" y="14352"/>
                  <a:pt x="0" y="16384"/>
                </a:cubicBezTo>
                <a:cubicBezTo>
                  <a:pt x="0" y="16384"/>
                  <a:pt x="0" y="18416"/>
                  <a:pt x="0" y="18416"/>
                </a:cubicBezTo>
                <a:cubicBezTo>
                  <a:pt x="0" y="20447"/>
                  <a:pt x="2032" y="20447"/>
                  <a:pt x="2032" y="20447"/>
                </a:cubicBezTo>
                <a:cubicBezTo>
                  <a:pt x="2032" y="20447"/>
                  <a:pt x="2032" y="20447"/>
                  <a:pt x="4064" y="20447"/>
                </a:cubicBezTo>
                <a:lnTo>
                  <a:pt x="170942" y="2044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4" name="Picture 284"/>
          <p:cNvPicPr>
            <a:picLocks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7160" y="3073400"/>
            <a:ext cx="412939" cy="152400"/>
          </a:xfrm>
          <a:prstGeom prst="rect">
            <a:avLst/>
          </a:prstGeom>
          <a:noFill/>
          <a:extLst/>
        </p:spPr>
      </p:pic>
      <p:pic>
        <p:nvPicPr>
          <p:cNvPr id="285" name="Picture 285"/>
          <p:cNvPicPr>
            <a:picLocks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5972" y="3035777"/>
            <a:ext cx="97123" cy="156654"/>
          </a:xfrm>
          <a:prstGeom prst="rect">
            <a:avLst/>
          </a:prstGeom>
          <a:noFill/>
          <a:extLst/>
        </p:spPr>
      </p:pic>
      <p:pic>
        <p:nvPicPr>
          <p:cNvPr id="286" name="Picture 286"/>
          <p:cNvPicPr>
            <a:picLocks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01412" y="3145695"/>
            <a:ext cx="55880" cy="74263"/>
          </a:xfrm>
          <a:prstGeom prst="rect">
            <a:avLst/>
          </a:prstGeom>
          <a:noFill/>
          <a:extLst/>
        </p:spPr>
      </p:pic>
      <p:sp>
        <p:nvSpPr>
          <p:cNvPr id="287" name="Freeform 287"/>
          <p:cNvSpPr/>
          <p:nvPr/>
        </p:nvSpPr>
        <p:spPr>
          <a:xfrm rot="5400000" flipV="1">
            <a:off x="5607368" y="3288889"/>
            <a:ext cx="59530" cy="61054"/>
          </a:xfrm>
          <a:custGeom>
            <a:avLst/>
            <a:gdLst/>
            <a:ahLst/>
            <a:cxnLst/>
            <a:rect l="0" t="0" r="0" b="0"/>
            <a:pathLst>
              <a:path w="79374" h="81406">
                <a:moveTo>
                  <a:pt x="40767" y="81406"/>
                </a:moveTo>
                <a:cubicBezTo>
                  <a:pt x="46862" y="81406"/>
                  <a:pt x="50927" y="79375"/>
                  <a:pt x="54991" y="77343"/>
                </a:cubicBezTo>
                <a:cubicBezTo>
                  <a:pt x="61087" y="75311"/>
                  <a:pt x="65150" y="73279"/>
                  <a:pt x="69215" y="69215"/>
                </a:cubicBezTo>
                <a:cubicBezTo>
                  <a:pt x="73278" y="65151"/>
                  <a:pt x="75311" y="61086"/>
                  <a:pt x="77343" y="57023"/>
                </a:cubicBezTo>
                <a:cubicBezTo>
                  <a:pt x="79374" y="50926"/>
                  <a:pt x="79374" y="46862"/>
                  <a:pt x="79374" y="40639"/>
                </a:cubicBezTo>
                <a:cubicBezTo>
                  <a:pt x="79374" y="34543"/>
                  <a:pt x="79374" y="30479"/>
                  <a:pt x="77343" y="24384"/>
                </a:cubicBezTo>
                <a:cubicBezTo>
                  <a:pt x="75311" y="20320"/>
                  <a:pt x="73278" y="16255"/>
                  <a:pt x="69215" y="12192"/>
                </a:cubicBezTo>
                <a:cubicBezTo>
                  <a:pt x="65150" y="8128"/>
                  <a:pt x="61087" y="6096"/>
                  <a:pt x="57022" y="4063"/>
                </a:cubicBezTo>
                <a:cubicBezTo>
                  <a:pt x="50927" y="2031"/>
                  <a:pt x="46862" y="0"/>
                  <a:pt x="40767" y="0"/>
                </a:cubicBezTo>
                <a:cubicBezTo>
                  <a:pt x="34672" y="0"/>
                  <a:pt x="30607" y="2031"/>
                  <a:pt x="24385" y="4063"/>
                </a:cubicBezTo>
                <a:cubicBezTo>
                  <a:pt x="20320" y="6096"/>
                  <a:pt x="16257" y="8128"/>
                  <a:pt x="12192" y="12192"/>
                </a:cubicBezTo>
                <a:cubicBezTo>
                  <a:pt x="8129" y="16255"/>
                  <a:pt x="6096" y="20320"/>
                  <a:pt x="4064" y="24384"/>
                </a:cubicBezTo>
                <a:cubicBezTo>
                  <a:pt x="2033" y="30479"/>
                  <a:pt x="0" y="34543"/>
                  <a:pt x="0" y="40639"/>
                </a:cubicBezTo>
                <a:cubicBezTo>
                  <a:pt x="0" y="46862"/>
                  <a:pt x="2033" y="50926"/>
                  <a:pt x="4064" y="57023"/>
                </a:cubicBezTo>
                <a:cubicBezTo>
                  <a:pt x="6096" y="61086"/>
                  <a:pt x="8129" y="65151"/>
                  <a:pt x="12192" y="69215"/>
                </a:cubicBezTo>
                <a:cubicBezTo>
                  <a:pt x="16257" y="73279"/>
                  <a:pt x="20320" y="75311"/>
                  <a:pt x="24385" y="77343"/>
                </a:cubicBezTo>
                <a:cubicBezTo>
                  <a:pt x="30607" y="79375"/>
                  <a:pt x="34672" y="81406"/>
                  <a:pt x="40767" y="8140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8" name="Picture 288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8208" y="3225800"/>
            <a:ext cx="1421891" cy="201707"/>
          </a:xfrm>
          <a:prstGeom prst="rect">
            <a:avLst/>
          </a:prstGeom>
          <a:noFill/>
          <a:extLst/>
        </p:spPr>
      </p:pic>
      <p:sp>
        <p:nvSpPr>
          <p:cNvPr id="289" name="Freeform 289"/>
          <p:cNvSpPr/>
          <p:nvPr/>
        </p:nvSpPr>
        <p:spPr>
          <a:xfrm rot="5400000" flipV="1">
            <a:off x="7152562" y="3302651"/>
            <a:ext cx="93153" cy="67151"/>
          </a:xfrm>
          <a:custGeom>
            <a:avLst/>
            <a:gdLst/>
            <a:ahLst/>
            <a:cxnLst/>
            <a:rect l="0" t="0" r="0" b="0"/>
            <a:pathLst>
              <a:path w="124205" h="89535">
                <a:moveTo>
                  <a:pt x="101854" y="89535"/>
                </a:moveTo>
                <a:cubicBezTo>
                  <a:pt x="101854" y="89535"/>
                  <a:pt x="103885" y="89535"/>
                  <a:pt x="103885" y="89535"/>
                </a:cubicBezTo>
                <a:cubicBezTo>
                  <a:pt x="105917" y="89535"/>
                  <a:pt x="105917" y="89535"/>
                  <a:pt x="107949" y="89535"/>
                </a:cubicBezTo>
                <a:cubicBezTo>
                  <a:pt x="107949" y="89535"/>
                  <a:pt x="107949" y="89535"/>
                  <a:pt x="109981" y="89535"/>
                </a:cubicBezTo>
                <a:cubicBezTo>
                  <a:pt x="109981" y="87504"/>
                  <a:pt x="109981" y="87504"/>
                  <a:pt x="112014" y="87504"/>
                </a:cubicBezTo>
                <a:cubicBezTo>
                  <a:pt x="112014" y="85472"/>
                  <a:pt x="114045" y="83440"/>
                  <a:pt x="116078" y="81408"/>
                </a:cubicBezTo>
                <a:cubicBezTo>
                  <a:pt x="116078" y="79375"/>
                  <a:pt x="118109" y="75311"/>
                  <a:pt x="120142" y="73280"/>
                </a:cubicBezTo>
                <a:cubicBezTo>
                  <a:pt x="120142" y="69215"/>
                  <a:pt x="122174" y="67184"/>
                  <a:pt x="122174" y="63120"/>
                </a:cubicBezTo>
                <a:cubicBezTo>
                  <a:pt x="124205" y="59055"/>
                  <a:pt x="124205" y="54991"/>
                  <a:pt x="124205" y="50928"/>
                </a:cubicBezTo>
                <a:cubicBezTo>
                  <a:pt x="124205" y="42799"/>
                  <a:pt x="122174" y="36704"/>
                  <a:pt x="120142" y="30608"/>
                </a:cubicBezTo>
                <a:cubicBezTo>
                  <a:pt x="116078" y="22479"/>
                  <a:pt x="114045" y="18416"/>
                  <a:pt x="107949" y="14351"/>
                </a:cubicBezTo>
                <a:cubicBezTo>
                  <a:pt x="101854" y="10288"/>
                  <a:pt x="95631" y="6224"/>
                  <a:pt x="89535" y="4064"/>
                </a:cubicBezTo>
                <a:cubicBezTo>
                  <a:pt x="81407" y="2033"/>
                  <a:pt x="73279" y="0"/>
                  <a:pt x="63120" y="0"/>
                </a:cubicBezTo>
                <a:cubicBezTo>
                  <a:pt x="50927" y="0"/>
                  <a:pt x="42799" y="2033"/>
                  <a:pt x="34672" y="4064"/>
                </a:cubicBezTo>
                <a:cubicBezTo>
                  <a:pt x="26544" y="8255"/>
                  <a:pt x="20320" y="12320"/>
                  <a:pt x="14224" y="16383"/>
                </a:cubicBezTo>
                <a:cubicBezTo>
                  <a:pt x="10161" y="20447"/>
                  <a:pt x="6097" y="26543"/>
                  <a:pt x="4065" y="32639"/>
                </a:cubicBezTo>
                <a:cubicBezTo>
                  <a:pt x="0" y="38735"/>
                  <a:pt x="0" y="46864"/>
                  <a:pt x="0" y="52959"/>
                </a:cubicBezTo>
                <a:cubicBezTo>
                  <a:pt x="0" y="57024"/>
                  <a:pt x="0" y="61087"/>
                  <a:pt x="0" y="65152"/>
                </a:cubicBezTo>
                <a:cubicBezTo>
                  <a:pt x="2032" y="67184"/>
                  <a:pt x="2032" y="71247"/>
                  <a:pt x="4065" y="73280"/>
                </a:cubicBezTo>
                <a:cubicBezTo>
                  <a:pt x="4065" y="75311"/>
                  <a:pt x="6097" y="79375"/>
                  <a:pt x="6097" y="81408"/>
                </a:cubicBezTo>
                <a:cubicBezTo>
                  <a:pt x="8128" y="83440"/>
                  <a:pt x="10161" y="85472"/>
                  <a:pt x="10161" y="85472"/>
                </a:cubicBezTo>
                <a:cubicBezTo>
                  <a:pt x="12193" y="87504"/>
                  <a:pt x="12193" y="87504"/>
                  <a:pt x="12193" y="87504"/>
                </a:cubicBezTo>
                <a:cubicBezTo>
                  <a:pt x="14224" y="87504"/>
                  <a:pt x="14224" y="89535"/>
                  <a:pt x="14224" y="89535"/>
                </a:cubicBezTo>
                <a:cubicBezTo>
                  <a:pt x="16257" y="89535"/>
                  <a:pt x="16257" y="89535"/>
                  <a:pt x="18289" y="89535"/>
                </a:cubicBezTo>
                <a:cubicBezTo>
                  <a:pt x="18289" y="89535"/>
                  <a:pt x="20320" y="89535"/>
                  <a:pt x="22352" y="89535"/>
                </a:cubicBezTo>
                <a:cubicBezTo>
                  <a:pt x="24385" y="89535"/>
                  <a:pt x="26544" y="89535"/>
                  <a:pt x="28576" y="87504"/>
                </a:cubicBezTo>
                <a:cubicBezTo>
                  <a:pt x="30607" y="87504"/>
                  <a:pt x="30607" y="87504"/>
                  <a:pt x="30607" y="85472"/>
                </a:cubicBezTo>
                <a:cubicBezTo>
                  <a:pt x="30607" y="83440"/>
                  <a:pt x="30607" y="83440"/>
                  <a:pt x="28576" y="81408"/>
                </a:cubicBezTo>
                <a:cubicBezTo>
                  <a:pt x="26544" y="79375"/>
                  <a:pt x="24385" y="77344"/>
                  <a:pt x="24385" y="75311"/>
                </a:cubicBezTo>
                <a:cubicBezTo>
                  <a:pt x="22352" y="73280"/>
                  <a:pt x="20320" y="69215"/>
                  <a:pt x="18289" y="65152"/>
                </a:cubicBezTo>
                <a:cubicBezTo>
                  <a:pt x="18289" y="63120"/>
                  <a:pt x="16257" y="59055"/>
                  <a:pt x="16257" y="52959"/>
                </a:cubicBezTo>
                <a:cubicBezTo>
                  <a:pt x="16257" y="42799"/>
                  <a:pt x="20320" y="36704"/>
                  <a:pt x="28576" y="30608"/>
                </a:cubicBezTo>
                <a:cubicBezTo>
                  <a:pt x="36703" y="24512"/>
                  <a:pt x="46864" y="22479"/>
                  <a:pt x="61087" y="22479"/>
                </a:cubicBezTo>
                <a:cubicBezTo>
                  <a:pt x="69216" y="22479"/>
                  <a:pt x="75312" y="22479"/>
                  <a:pt x="81407" y="24512"/>
                </a:cubicBezTo>
                <a:cubicBezTo>
                  <a:pt x="85472" y="26543"/>
                  <a:pt x="91567" y="28575"/>
                  <a:pt x="95631" y="30608"/>
                </a:cubicBezTo>
                <a:cubicBezTo>
                  <a:pt x="97663" y="32639"/>
                  <a:pt x="101854" y="36704"/>
                  <a:pt x="103885" y="40768"/>
                </a:cubicBezTo>
                <a:cubicBezTo>
                  <a:pt x="103885" y="44832"/>
                  <a:pt x="105917" y="48895"/>
                  <a:pt x="105917" y="52959"/>
                </a:cubicBezTo>
                <a:cubicBezTo>
                  <a:pt x="105917" y="59055"/>
                  <a:pt x="105917" y="63120"/>
                  <a:pt x="103885" y="67184"/>
                </a:cubicBezTo>
                <a:cubicBezTo>
                  <a:pt x="101854" y="69215"/>
                  <a:pt x="99695" y="73280"/>
                  <a:pt x="97663" y="75311"/>
                </a:cubicBezTo>
                <a:cubicBezTo>
                  <a:pt x="97663" y="79375"/>
                  <a:pt x="95631" y="81408"/>
                  <a:pt x="93600" y="83440"/>
                </a:cubicBezTo>
                <a:cubicBezTo>
                  <a:pt x="91567" y="83440"/>
                  <a:pt x="91567" y="85472"/>
                  <a:pt x="91567" y="87504"/>
                </a:cubicBezTo>
                <a:cubicBezTo>
                  <a:pt x="91567" y="87504"/>
                  <a:pt x="91567" y="87504"/>
                  <a:pt x="91567" y="87504"/>
                </a:cubicBezTo>
                <a:cubicBezTo>
                  <a:pt x="91567" y="89535"/>
                  <a:pt x="93600" y="89535"/>
                  <a:pt x="93600" y="89535"/>
                </a:cubicBezTo>
                <a:cubicBezTo>
                  <a:pt x="93600" y="89535"/>
                  <a:pt x="95631" y="89535"/>
                  <a:pt x="95631" y="89535"/>
                </a:cubicBezTo>
                <a:cubicBezTo>
                  <a:pt x="97663" y="89535"/>
                  <a:pt x="99695" y="89535"/>
                  <a:pt x="101854" y="8953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0" name="Picture 290"/>
          <p:cNvPicPr>
            <a:picLocks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1538" y="3225800"/>
            <a:ext cx="1414461" cy="201707"/>
          </a:xfrm>
          <a:prstGeom prst="rect">
            <a:avLst/>
          </a:prstGeom>
          <a:noFill/>
          <a:extLst/>
        </p:spPr>
      </p:pic>
      <p:sp>
        <p:nvSpPr>
          <p:cNvPr id="291" name="Freeform 291"/>
          <p:cNvSpPr/>
          <p:nvPr/>
        </p:nvSpPr>
        <p:spPr>
          <a:xfrm rot="5400000" flipV="1">
            <a:off x="8634556" y="3367516"/>
            <a:ext cx="47338" cy="32003"/>
          </a:xfrm>
          <a:custGeom>
            <a:avLst/>
            <a:gdLst/>
            <a:ahLst/>
            <a:cxnLst/>
            <a:rect l="0" t="0" r="0" b="0"/>
            <a:pathLst>
              <a:path w="63118" h="42671">
                <a:moveTo>
                  <a:pt x="10287" y="42671"/>
                </a:moveTo>
                <a:cubicBezTo>
                  <a:pt x="12318" y="42671"/>
                  <a:pt x="14350" y="42671"/>
                  <a:pt x="16382" y="40640"/>
                </a:cubicBezTo>
                <a:cubicBezTo>
                  <a:pt x="18414" y="40640"/>
                  <a:pt x="20447" y="40640"/>
                  <a:pt x="22478" y="40640"/>
                </a:cubicBezTo>
                <a:cubicBezTo>
                  <a:pt x="24511" y="40640"/>
                  <a:pt x="26542" y="38608"/>
                  <a:pt x="28575" y="38608"/>
                </a:cubicBezTo>
                <a:cubicBezTo>
                  <a:pt x="30607" y="36576"/>
                  <a:pt x="32638" y="36576"/>
                  <a:pt x="34670" y="34544"/>
                </a:cubicBezTo>
                <a:lnTo>
                  <a:pt x="61087" y="16256"/>
                </a:lnTo>
                <a:cubicBezTo>
                  <a:pt x="61087" y="16256"/>
                  <a:pt x="61087" y="16256"/>
                  <a:pt x="63118" y="16256"/>
                </a:cubicBezTo>
                <a:cubicBezTo>
                  <a:pt x="63118" y="16256"/>
                  <a:pt x="63118" y="14223"/>
                  <a:pt x="63118" y="14223"/>
                </a:cubicBezTo>
                <a:cubicBezTo>
                  <a:pt x="63118" y="12191"/>
                  <a:pt x="63118" y="12191"/>
                  <a:pt x="63118" y="10160"/>
                </a:cubicBezTo>
                <a:cubicBezTo>
                  <a:pt x="63118" y="10160"/>
                  <a:pt x="63118" y="8127"/>
                  <a:pt x="63118" y="6095"/>
                </a:cubicBezTo>
                <a:cubicBezTo>
                  <a:pt x="63118" y="6095"/>
                  <a:pt x="63118" y="4064"/>
                  <a:pt x="63118" y="4064"/>
                </a:cubicBezTo>
                <a:cubicBezTo>
                  <a:pt x="63118" y="2031"/>
                  <a:pt x="63118" y="2031"/>
                  <a:pt x="63118" y="2031"/>
                </a:cubicBezTo>
                <a:cubicBezTo>
                  <a:pt x="63118" y="2031"/>
                  <a:pt x="63118" y="0"/>
                  <a:pt x="63118" y="0"/>
                </a:cubicBezTo>
                <a:cubicBezTo>
                  <a:pt x="61087" y="0"/>
                  <a:pt x="61087" y="0"/>
                  <a:pt x="61087" y="2031"/>
                </a:cubicBezTo>
                <a:lnTo>
                  <a:pt x="26542" y="18288"/>
                </a:lnTo>
                <a:lnTo>
                  <a:pt x="10287" y="18288"/>
                </a:lnTo>
                <a:cubicBezTo>
                  <a:pt x="8256" y="18288"/>
                  <a:pt x="6096" y="18288"/>
                  <a:pt x="4064" y="18288"/>
                </a:cubicBezTo>
                <a:cubicBezTo>
                  <a:pt x="2033" y="18288"/>
                  <a:pt x="2033" y="20320"/>
                  <a:pt x="2033" y="20320"/>
                </a:cubicBezTo>
                <a:cubicBezTo>
                  <a:pt x="0" y="22351"/>
                  <a:pt x="0" y="22351"/>
                  <a:pt x="0" y="24383"/>
                </a:cubicBezTo>
                <a:cubicBezTo>
                  <a:pt x="0" y="26416"/>
                  <a:pt x="0" y="28447"/>
                  <a:pt x="0" y="30480"/>
                </a:cubicBezTo>
                <a:cubicBezTo>
                  <a:pt x="0" y="32511"/>
                  <a:pt x="0" y="34544"/>
                  <a:pt x="0" y="34544"/>
                </a:cubicBezTo>
                <a:cubicBezTo>
                  <a:pt x="0" y="36576"/>
                  <a:pt x="0" y="38608"/>
                  <a:pt x="2033" y="38608"/>
                </a:cubicBezTo>
                <a:cubicBezTo>
                  <a:pt x="2033" y="40640"/>
                  <a:pt x="2033" y="40640"/>
                  <a:pt x="4064" y="40640"/>
                </a:cubicBezTo>
                <a:cubicBezTo>
                  <a:pt x="6096" y="42671"/>
                  <a:pt x="8256" y="42671"/>
                  <a:pt x="10287" y="4267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2" name="Picture 292"/>
          <p:cNvPicPr>
            <a:picLocks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3438" y="3225800"/>
            <a:ext cx="532161" cy="168179"/>
          </a:xfrm>
          <a:prstGeom prst="rect">
            <a:avLst/>
          </a:prstGeom>
          <a:noFill/>
          <a:extLst/>
        </p:spPr>
      </p:pic>
      <p:sp>
        <p:nvSpPr>
          <p:cNvPr id="293" name="Freeform 293"/>
          <p:cNvSpPr/>
          <p:nvPr/>
        </p:nvSpPr>
        <p:spPr>
          <a:xfrm rot="5400000" flipV="1">
            <a:off x="9282066" y="3272172"/>
            <a:ext cx="91629" cy="126586"/>
          </a:xfrm>
          <a:custGeom>
            <a:avLst/>
            <a:gdLst/>
            <a:ahLst/>
            <a:cxnLst/>
            <a:rect l="0" t="0" r="0" b="0"/>
            <a:pathLst>
              <a:path w="122173" h="168782">
                <a:moveTo>
                  <a:pt x="118110" y="168782"/>
                </a:moveTo>
                <a:cubicBezTo>
                  <a:pt x="118110" y="168782"/>
                  <a:pt x="120141" y="166751"/>
                  <a:pt x="120141" y="166751"/>
                </a:cubicBezTo>
                <a:cubicBezTo>
                  <a:pt x="120141" y="166751"/>
                  <a:pt x="120141" y="166751"/>
                  <a:pt x="120141" y="164719"/>
                </a:cubicBezTo>
                <a:cubicBezTo>
                  <a:pt x="122173" y="164719"/>
                  <a:pt x="122173" y="164719"/>
                  <a:pt x="122173" y="162687"/>
                </a:cubicBezTo>
                <a:cubicBezTo>
                  <a:pt x="122173" y="160655"/>
                  <a:pt x="122173" y="158622"/>
                  <a:pt x="122173" y="156591"/>
                </a:cubicBezTo>
                <a:cubicBezTo>
                  <a:pt x="122173" y="154558"/>
                  <a:pt x="122173" y="154558"/>
                  <a:pt x="122173" y="152527"/>
                </a:cubicBezTo>
                <a:cubicBezTo>
                  <a:pt x="122173" y="150494"/>
                  <a:pt x="122173" y="150494"/>
                  <a:pt x="120141" y="148462"/>
                </a:cubicBezTo>
                <a:cubicBezTo>
                  <a:pt x="120141" y="148462"/>
                  <a:pt x="120141" y="148462"/>
                  <a:pt x="120141" y="148462"/>
                </a:cubicBezTo>
                <a:cubicBezTo>
                  <a:pt x="120141" y="146431"/>
                  <a:pt x="118110" y="146431"/>
                  <a:pt x="118110" y="146431"/>
                </a:cubicBezTo>
                <a:lnTo>
                  <a:pt x="48896" y="146431"/>
                </a:lnTo>
                <a:cubicBezTo>
                  <a:pt x="44832" y="146431"/>
                  <a:pt x="40767" y="146431"/>
                  <a:pt x="36704" y="146431"/>
                </a:cubicBezTo>
                <a:cubicBezTo>
                  <a:pt x="32639" y="144399"/>
                  <a:pt x="28575" y="144399"/>
                  <a:pt x="26543" y="142367"/>
                </a:cubicBezTo>
                <a:cubicBezTo>
                  <a:pt x="22353" y="140334"/>
                  <a:pt x="20321" y="138302"/>
                  <a:pt x="20321" y="134238"/>
                </a:cubicBezTo>
                <a:cubicBezTo>
                  <a:pt x="18288" y="132206"/>
                  <a:pt x="16256" y="128142"/>
                  <a:pt x="16256" y="124079"/>
                </a:cubicBezTo>
                <a:cubicBezTo>
                  <a:pt x="16256" y="120015"/>
                  <a:pt x="18288" y="115951"/>
                  <a:pt x="22353" y="109855"/>
                </a:cubicBezTo>
                <a:cubicBezTo>
                  <a:pt x="26543" y="105790"/>
                  <a:pt x="32639" y="99694"/>
                  <a:pt x="38735" y="93598"/>
                </a:cubicBezTo>
                <a:lnTo>
                  <a:pt x="118110" y="93598"/>
                </a:lnTo>
                <a:cubicBezTo>
                  <a:pt x="118110" y="93598"/>
                  <a:pt x="120141" y="93598"/>
                  <a:pt x="120141" y="93598"/>
                </a:cubicBezTo>
                <a:cubicBezTo>
                  <a:pt x="120141" y="93598"/>
                  <a:pt x="120141" y="93598"/>
                  <a:pt x="120141" y="91567"/>
                </a:cubicBezTo>
                <a:cubicBezTo>
                  <a:pt x="122173" y="91567"/>
                  <a:pt x="122173" y="89535"/>
                  <a:pt x="122173" y="89535"/>
                </a:cubicBezTo>
                <a:cubicBezTo>
                  <a:pt x="122173" y="87502"/>
                  <a:pt x="122173" y="85471"/>
                  <a:pt x="122173" y="83439"/>
                </a:cubicBezTo>
                <a:cubicBezTo>
                  <a:pt x="122173" y="81406"/>
                  <a:pt x="122173" y="81406"/>
                  <a:pt x="122173" y="79375"/>
                </a:cubicBezTo>
                <a:cubicBezTo>
                  <a:pt x="122173" y="77343"/>
                  <a:pt x="122173" y="77343"/>
                  <a:pt x="120141" y="75310"/>
                </a:cubicBezTo>
                <a:cubicBezTo>
                  <a:pt x="120141" y="75310"/>
                  <a:pt x="120141" y="75310"/>
                  <a:pt x="120141" y="73279"/>
                </a:cubicBezTo>
                <a:cubicBezTo>
                  <a:pt x="120141" y="73279"/>
                  <a:pt x="118110" y="73279"/>
                  <a:pt x="118110" y="73279"/>
                </a:cubicBezTo>
                <a:lnTo>
                  <a:pt x="48896" y="73279"/>
                </a:lnTo>
                <a:cubicBezTo>
                  <a:pt x="44832" y="73279"/>
                  <a:pt x="40767" y="73279"/>
                  <a:pt x="36704" y="73279"/>
                </a:cubicBezTo>
                <a:cubicBezTo>
                  <a:pt x="32639" y="71247"/>
                  <a:pt x="28575" y="69214"/>
                  <a:pt x="26543" y="69214"/>
                </a:cubicBezTo>
                <a:cubicBezTo>
                  <a:pt x="22353" y="67182"/>
                  <a:pt x="20321" y="62992"/>
                  <a:pt x="20321" y="60960"/>
                </a:cubicBezTo>
                <a:cubicBezTo>
                  <a:pt x="18288" y="58928"/>
                  <a:pt x="16256" y="54863"/>
                  <a:pt x="16256" y="50800"/>
                </a:cubicBezTo>
                <a:cubicBezTo>
                  <a:pt x="16256" y="46736"/>
                  <a:pt x="18288" y="40639"/>
                  <a:pt x="22353" y="36576"/>
                </a:cubicBezTo>
                <a:cubicBezTo>
                  <a:pt x="26543" y="32512"/>
                  <a:pt x="32639" y="26415"/>
                  <a:pt x="38735" y="20320"/>
                </a:cubicBezTo>
                <a:lnTo>
                  <a:pt x="118110" y="20320"/>
                </a:lnTo>
                <a:cubicBezTo>
                  <a:pt x="118110" y="20320"/>
                  <a:pt x="120141" y="20320"/>
                  <a:pt x="120141" y="20320"/>
                </a:cubicBezTo>
                <a:cubicBezTo>
                  <a:pt x="120141" y="20320"/>
                  <a:pt x="120141" y="20320"/>
                  <a:pt x="120141" y="18287"/>
                </a:cubicBezTo>
                <a:cubicBezTo>
                  <a:pt x="122173" y="18287"/>
                  <a:pt x="122173" y="16255"/>
                  <a:pt x="122173" y="16255"/>
                </a:cubicBezTo>
                <a:cubicBezTo>
                  <a:pt x="122173" y="14223"/>
                  <a:pt x="122173" y="12192"/>
                  <a:pt x="122173" y="10160"/>
                </a:cubicBezTo>
                <a:cubicBezTo>
                  <a:pt x="122173" y="8128"/>
                  <a:pt x="122173" y="6095"/>
                  <a:pt x="122173" y="6095"/>
                </a:cubicBezTo>
                <a:cubicBezTo>
                  <a:pt x="122173" y="4063"/>
                  <a:pt x="122173" y="4063"/>
                  <a:pt x="120141" y="2031"/>
                </a:cubicBezTo>
                <a:cubicBezTo>
                  <a:pt x="120141" y="2031"/>
                  <a:pt x="120141" y="0"/>
                  <a:pt x="120141" y="0"/>
                </a:cubicBezTo>
                <a:cubicBezTo>
                  <a:pt x="120141" y="0"/>
                  <a:pt x="118110" y="0"/>
                  <a:pt x="118110" y="0"/>
                </a:cubicBezTo>
                <a:lnTo>
                  <a:pt x="4065" y="0"/>
                </a:lnTo>
                <a:cubicBezTo>
                  <a:pt x="4065" y="0"/>
                  <a:pt x="4065" y="0"/>
                  <a:pt x="4065" y="0"/>
                </a:cubicBezTo>
                <a:cubicBezTo>
                  <a:pt x="2032" y="0"/>
                  <a:pt x="2032" y="2031"/>
                  <a:pt x="2032" y="2031"/>
                </a:cubicBezTo>
                <a:cubicBezTo>
                  <a:pt x="2032" y="2031"/>
                  <a:pt x="2032" y="4063"/>
                  <a:pt x="2032" y="4063"/>
                </a:cubicBezTo>
                <a:cubicBezTo>
                  <a:pt x="2032" y="6095"/>
                  <a:pt x="2032" y="8128"/>
                  <a:pt x="2032" y="10160"/>
                </a:cubicBezTo>
                <a:cubicBezTo>
                  <a:pt x="2032" y="12192"/>
                  <a:pt x="2032" y="12192"/>
                  <a:pt x="2032" y="14223"/>
                </a:cubicBezTo>
                <a:cubicBezTo>
                  <a:pt x="2032" y="16255"/>
                  <a:pt x="2032" y="16255"/>
                  <a:pt x="2032" y="16255"/>
                </a:cubicBezTo>
                <a:cubicBezTo>
                  <a:pt x="2032" y="18287"/>
                  <a:pt x="2032" y="18287"/>
                  <a:pt x="4065" y="18287"/>
                </a:cubicBezTo>
                <a:cubicBezTo>
                  <a:pt x="4065" y="18287"/>
                  <a:pt x="4065" y="18287"/>
                  <a:pt x="4065" y="18287"/>
                </a:cubicBezTo>
                <a:lnTo>
                  <a:pt x="20321" y="18287"/>
                </a:lnTo>
                <a:cubicBezTo>
                  <a:pt x="12192" y="24384"/>
                  <a:pt x="8129" y="30479"/>
                  <a:pt x="4065" y="36576"/>
                </a:cubicBezTo>
                <a:cubicBezTo>
                  <a:pt x="2032" y="42671"/>
                  <a:pt x="0" y="48768"/>
                  <a:pt x="0" y="54863"/>
                </a:cubicBezTo>
                <a:cubicBezTo>
                  <a:pt x="0" y="60960"/>
                  <a:pt x="0" y="65023"/>
                  <a:pt x="0" y="69214"/>
                </a:cubicBezTo>
                <a:cubicBezTo>
                  <a:pt x="2032" y="71247"/>
                  <a:pt x="4065" y="75310"/>
                  <a:pt x="6097" y="77343"/>
                </a:cubicBezTo>
                <a:cubicBezTo>
                  <a:pt x="8129" y="81406"/>
                  <a:pt x="10160" y="83439"/>
                  <a:pt x="12192" y="85471"/>
                </a:cubicBezTo>
                <a:cubicBezTo>
                  <a:pt x="16256" y="87502"/>
                  <a:pt x="18288" y="89535"/>
                  <a:pt x="22353" y="89535"/>
                </a:cubicBezTo>
                <a:cubicBezTo>
                  <a:pt x="18288" y="93598"/>
                  <a:pt x="14224" y="97663"/>
                  <a:pt x="12192" y="101726"/>
                </a:cubicBezTo>
                <a:cubicBezTo>
                  <a:pt x="8129" y="103759"/>
                  <a:pt x="6097" y="107822"/>
                  <a:pt x="4065" y="111886"/>
                </a:cubicBezTo>
                <a:cubicBezTo>
                  <a:pt x="2032" y="113918"/>
                  <a:pt x="2032" y="117982"/>
                  <a:pt x="0" y="120015"/>
                </a:cubicBezTo>
                <a:cubicBezTo>
                  <a:pt x="0" y="122046"/>
                  <a:pt x="0" y="126111"/>
                  <a:pt x="0" y="128142"/>
                </a:cubicBezTo>
                <a:cubicBezTo>
                  <a:pt x="0" y="136271"/>
                  <a:pt x="0" y="142367"/>
                  <a:pt x="4065" y="146431"/>
                </a:cubicBezTo>
                <a:cubicBezTo>
                  <a:pt x="6097" y="152527"/>
                  <a:pt x="8129" y="156591"/>
                  <a:pt x="14224" y="158622"/>
                </a:cubicBezTo>
                <a:cubicBezTo>
                  <a:pt x="18288" y="162687"/>
                  <a:pt x="22353" y="164719"/>
                  <a:pt x="28575" y="166751"/>
                </a:cubicBezTo>
                <a:cubicBezTo>
                  <a:pt x="34671" y="166751"/>
                  <a:pt x="40767" y="168782"/>
                  <a:pt x="46863" y="168782"/>
                </a:cubicBezTo>
                <a:lnTo>
                  <a:pt x="118110" y="16878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4" name="Picture 294"/>
          <p:cNvPicPr>
            <a:picLocks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02857" y="3243422"/>
            <a:ext cx="45307" cy="150558"/>
          </a:xfrm>
          <a:prstGeom prst="rect">
            <a:avLst/>
          </a:prstGeom>
          <a:noFill/>
          <a:extLst/>
        </p:spPr>
      </p:pic>
      <p:pic>
        <p:nvPicPr>
          <p:cNvPr id="295" name="Picture 295"/>
          <p:cNvPicPr>
            <a:picLocks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34957" y="3347149"/>
            <a:ext cx="55880" cy="72739"/>
          </a:xfrm>
          <a:prstGeom prst="rect">
            <a:avLst/>
          </a:prstGeom>
          <a:noFill/>
          <a:extLst/>
        </p:spPr>
      </p:pic>
      <p:sp>
        <p:nvSpPr>
          <p:cNvPr id="296" name="Freeform 296"/>
          <p:cNvSpPr/>
          <p:nvPr/>
        </p:nvSpPr>
        <p:spPr>
          <a:xfrm rot="5400000" flipV="1">
            <a:off x="5607368" y="3497962"/>
            <a:ext cx="59530" cy="61054"/>
          </a:xfrm>
          <a:custGeom>
            <a:avLst/>
            <a:gdLst/>
            <a:ahLst/>
            <a:cxnLst/>
            <a:rect l="0" t="0" r="0" b="0"/>
            <a:pathLst>
              <a:path w="79374" h="81406">
                <a:moveTo>
                  <a:pt x="40767" y="81406"/>
                </a:moveTo>
                <a:cubicBezTo>
                  <a:pt x="46862" y="81406"/>
                  <a:pt x="50927" y="79375"/>
                  <a:pt x="54991" y="77343"/>
                </a:cubicBezTo>
                <a:cubicBezTo>
                  <a:pt x="61087" y="75311"/>
                  <a:pt x="65150" y="73279"/>
                  <a:pt x="69215" y="69215"/>
                </a:cubicBezTo>
                <a:cubicBezTo>
                  <a:pt x="73278" y="65151"/>
                  <a:pt x="75311" y="61086"/>
                  <a:pt x="77343" y="57023"/>
                </a:cubicBezTo>
                <a:cubicBezTo>
                  <a:pt x="79374" y="50926"/>
                  <a:pt x="79374" y="46862"/>
                  <a:pt x="79374" y="40639"/>
                </a:cubicBezTo>
                <a:cubicBezTo>
                  <a:pt x="79374" y="34543"/>
                  <a:pt x="79374" y="30479"/>
                  <a:pt x="77343" y="24384"/>
                </a:cubicBezTo>
                <a:cubicBezTo>
                  <a:pt x="75311" y="20320"/>
                  <a:pt x="73278" y="16255"/>
                  <a:pt x="69215" y="12192"/>
                </a:cubicBezTo>
                <a:cubicBezTo>
                  <a:pt x="65150" y="8128"/>
                  <a:pt x="61087" y="6096"/>
                  <a:pt x="57022" y="4063"/>
                </a:cubicBezTo>
                <a:cubicBezTo>
                  <a:pt x="50927" y="2031"/>
                  <a:pt x="46862" y="0"/>
                  <a:pt x="40767" y="0"/>
                </a:cubicBezTo>
                <a:cubicBezTo>
                  <a:pt x="34672" y="0"/>
                  <a:pt x="30607" y="2031"/>
                  <a:pt x="24385" y="4063"/>
                </a:cubicBezTo>
                <a:cubicBezTo>
                  <a:pt x="20320" y="6096"/>
                  <a:pt x="16257" y="8128"/>
                  <a:pt x="12192" y="12192"/>
                </a:cubicBezTo>
                <a:cubicBezTo>
                  <a:pt x="8129" y="16255"/>
                  <a:pt x="6096" y="20320"/>
                  <a:pt x="4064" y="24384"/>
                </a:cubicBezTo>
                <a:cubicBezTo>
                  <a:pt x="2033" y="30479"/>
                  <a:pt x="0" y="34543"/>
                  <a:pt x="0" y="40639"/>
                </a:cubicBezTo>
                <a:cubicBezTo>
                  <a:pt x="0" y="46862"/>
                  <a:pt x="2033" y="50926"/>
                  <a:pt x="4064" y="57023"/>
                </a:cubicBezTo>
                <a:cubicBezTo>
                  <a:pt x="6096" y="61086"/>
                  <a:pt x="8129" y="65151"/>
                  <a:pt x="12192" y="69215"/>
                </a:cubicBezTo>
                <a:cubicBezTo>
                  <a:pt x="16257" y="73279"/>
                  <a:pt x="20320" y="75311"/>
                  <a:pt x="24385" y="77343"/>
                </a:cubicBezTo>
                <a:cubicBezTo>
                  <a:pt x="30607" y="79375"/>
                  <a:pt x="34672" y="81406"/>
                  <a:pt x="40767" y="8140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7" name="Picture 297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2017" y="3441700"/>
            <a:ext cx="894682" cy="190500"/>
          </a:xfrm>
          <a:prstGeom prst="rect">
            <a:avLst/>
          </a:prstGeom>
          <a:noFill/>
          <a:extLst/>
        </p:spPr>
      </p:pic>
      <p:sp>
        <p:nvSpPr>
          <p:cNvPr id="298" name="Freeform 298"/>
          <p:cNvSpPr/>
          <p:nvPr/>
        </p:nvSpPr>
        <p:spPr>
          <a:xfrm rot="5400000" flipV="1">
            <a:off x="6631686" y="3507962"/>
            <a:ext cx="91533" cy="73247"/>
          </a:xfrm>
          <a:custGeom>
            <a:avLst/>
            <a:gdLst/>
            <a:ahLst/>
            <a:cxnLst/>
            <a:rect l="0" t="0" r="0" b="0"/>
            <a:pathLst>
              <a:path w="122045" h="97663">
                <a:moveTo>
                  <a:pt x="117982" y="97663"/>
                </a:moveTo>
                <a:cubicBezTo>
                  <a:pt x="117982" y="97663"/>
                  <a:pt x="120013" y="97663"/>
                  <a:pt x="120013" y="97663"/>
                </a:cubicBezTo>
                <a:cubicBezTo>
                  <a:pt x="120013" y="97663"/>
                  <a:pt x="120013" y="95632"/>
                  <a:pt x="120013" y="95632"/>
                </a:cubicBezTo>
                <a:cubicBezTo>
                  <a:pt x="122045" y="95632"/>
                  <a:pt x="122045" y="93600"/>
                  <a:pt x="122045" y="93600"/>
                </a:cubicBezTo>
                <a:cubicBezTo>
                  <a:pt x="122045" y="91568"/>
                  <a:pt x="122045" y="89536"/>
                  <a:pt x="122045" y="87503"/>
                </a:cubicBezTo>
                <a:cubicBezTo>
                  <a:pt x="122045" y="85472"/>
                  <a:pt x="122045" y="83439"/>
                  <a:pt x="122045" y="83439"/>
                </a:cubicBezTo>
                <a:cubicBezTo>
                  <a:pt x="122045" y="81408"/>
                  <a:pt x="122045" y="79375"/>
                  <a:pt x="120013" y="79375"/>
                </a:cubicBezTo>
                <a:cubicBezTo>
                  <a:pt x="120013" y="79375"/>
                  <a:pt x="120013" y="77343"/>
                  <a:pt x="120013" y="77343"/>
                </a:cubicBezTo>
                <a:cubicBezTo>
                  <a:pt x="120013" y="77343"/>
                  <a:pt x="117982" y="77343"/>
                  <a:pt x="117982" y="77343"/>
                </a:cubicBezTo>
                <a:lnTo>
                  <a:pt x="50926" y="77343"/>
                </a:lnTo>
                <a:cubicBezTo>
                  <a:pt x="44704" y="77343"/>
                  <a:pt x="40639" y="77343"/>
                  <a:pt x="36576" y="75312"/>
                </a:cubicBezTo>
                <a:cubicBezTo>
                  <a:pt x="32511" y="75312"/>
                  <a:pt x="28447" y="73280"/>
                  <a:pt x="26415" y="71248"/>
                </a:cubicBezTo>
                <a:cubicBezTo>
                  <a:pt x="22351" y="69215"/>
                  <a:pt x="20319" y="67183"/>
                  <a:pt x="20319" y="63119"/>
                </a:cubicBezTo>
                <a:cubicBezTo>
                  <a:pt x="18288" y="61087"/>
                  <a:pt x="16255" y="57023"/>
                  <a:pt x="16255" y="52960"/>
                </a:cubicBezTo>
                <a:cubicBezTo>
                  <a:pt x="16255" y="48896"/>
                  <a:pt x="18288" y="42799"/>
                  <a:pt x="22351" y="38736"/>
                </a:cubicBezTo>
                <a:cubicBezTo>
                  <a:pt x="26415" y="32640"/>
                  <a:pt x="32511" y="26544"/>
                  <a:pt x="38607" y="20320"/>
                </a:cubicBezTo>
                <a:lnTo>
                  <a:pt x="117982" y="20320"/>
                </a:lnTo>
                <a:cubicBezTo>
                  <a:pt x="117982" y="20320"/>
                  <a:pt x="120013" y="20320"/>
                  <a:pt x="120013" y="20320"/>
                </a:cubicBezTo>
                <a:cubicBezTo>
                  <a:pt x="120013" y="20320"/>
                  <a:pt x="120013" y="20320"/>
                  <a:pt x="120013" y="18288"/>
                </a:cubicBezTo>
                <a:cubicBezTo>
                  <a:pt x="122045" y="18288"/>
                  <a:pt x="122045" y="18288"/>
                  <a:pt x="122045" y="16257"/>
                </a:cubicBezTo>
                <a:cubicBezTo>
                  <a:pt x="122045" y="14224"/>
                  <a:pt x="122045" y="12192"/>
                  <a:pt x="122045" y="10161"/>
                </a:cubicBezTo>
                <a:cubicBezTo>
                  <a:pt x="122045" y="8128"/>
                  <a:pt x="122045" y="8128"/>
                  <a:pt x="122045" y="6096"/>
                </a:cubicBezTo>
                <a:cubicBezTo>
                  <a:pt x="122045" y="4065"/>
                  <a:pt x="122045" y="4065"/>
                  <a:pt x="120013" y="2032"/>
                </a:cubicBezTo>
                <a:cubicBezTo>
                  <a:pt x="120013" y="2032"/>
                  <a:pt x="120013" y="2032"/>
                  <a:pt x="120013" y="2032"/>
                </a:cubicBezTo>
                <a:cubicBezTo>
                  <a:pt x="120013" y="0"/>
                  <a:pt x="117982" y="0"/>
                  <a:pt x="117982" y="0"/>
                </a:cubicBezTo>
                <a:lnTo>
                  <a:pt x="4063" y="0"/>
                </a:lnTo>
                <a:cubicBezTo>
                  <a:pt x="4063" y="0"/>
                  <a:pt x="4063" y="0"/>
                  <a:pt x="4063" y="0"/>
                </a:cubicBezTo>
                <a:cubicBezTo>
                  <a:pt x="2031" y="2032"/>
                  <a:pt x="2031" y="2032"/>
                  <a:pt x="2031" y="2032"/>
                </a:cubicBezTo>
                <a:cubicBezTo>
                  <a:pt x="2031" y="4065"/>
                  <a:pt x="2031" y="4065"/>
                  <a:pt x="2031" y="6096"/>
                </a:cubicBezTo>
                <a:cubicBezTo>
                  <a:pt x="2031" y="6096"/>
                  <a:pt x="2031" y="8128"/>
                  <a:pt x="2031" y="10161"/>
                </a:cubicBezTo>
                <a:cubicBezTo>
                  <a:pt x="2031" y="12192"/>
                  <a:pt x="2031" y="14224"/>
                  <a:pt x="2031" y="14224"/>
                </a:cubicBezTo>
                <a:cubicBezTo>
                  <a:pt x="2031" y="16257"/>
                  <a:pt x="2031" y="16257"/>
                  <a:pt x="2031" y="18288"/>
                </a:cubicBezTo>
                <a:cubicBezTo>
                  <a:pt x="2031" y="18288"/>
                  <a:pt x="2031" y="18288"/>
                  <a:pt x="4063" y="18288"/>
                </a:cubicBezTo>
                <a:cubicBezTo>
                  <a:pt x="4063" y="18288"/>
                  <a:pt x="4063" y="18288"/>
                  <a:pt x="4063" y="18288"/>
                </a:cubicBezTo>
                <a:lnTo>
                  <a:pt x="20319" y="18288"/>
                </a:lnTo>
                <a:cubicBezTo>
                  <a:pt x="12192" y="26544"/>
                  <a:pt x="8128" y="32640"/>
                  <a:pt x="4063" y="38736"/>
                </a:cubicBezTo>
                <a:cubicBezTo>
                  <a:pt x="0" y="44832"/>
                  <a:pt x="0" y="50927"/>
                  <a:pt x="0" y="57023"/>
                </a:cubicBezTo>
                <a:cubicBezTo>
                  <a:pt x="0" y="65152"/>
                  <a:pt x="0" y="71248"/>
                  <a:pt x="4063" y="77343"/>
                </a:cubicBezTo>
                <a:cubicBezTo>
                  <a:pt x="6095" y="81408"/>
                  <a:pt x="8128" y="85472"/>
                  <a:pt x="14223" y="89536"/>
                </a:cubicBezTo>
                <a:cubicBezTo>
                  <a:pt x="18288" y="91568"/>
                  <a:pt x="22351" y="93600"/>
                  <a:pt x="28447" y="95632"/>
                </a:cubicBezTo>
                <a:cubicBezTo>
                  <a:pt x="34543" y="97663"/>
                  <a:pt x="40639" y="97663"/>
                  <a:pt x="48894" y="97663"/>
                </a:cubicBezTo>
                <a:lnTo>
                  <a:pt x="117982" y="9766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9" name="Picture 299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0333" y="3441700"/>
            <a:ext cx="2705766" cy="190500"/>
          </a:xfrm>
          <a:prstGeom prst="rect">
            <a:avLst/>
          </a:prstGeom>
          <a:noFill/>
          <a:extLst/>
        </p:spPr>
      </p:pic>
      <p:sp>
        <p:nvSpPr>
          <p:cNvPr id="300" name="Freeform 300"/>
          <p:cNvSpPr/>
          <p:nvPr/>
        </p:nvSpPr>
        <p:spPr>
          <a:xfrm rot="5400000" flipV="1">
            <a:off x="5593605" y="3710225"/>
            <a:ext cx="93153" cy="73247"/>
          </a:xfrm>
          <a:custGeom>
            <a:avLst/>
            <a:gdLst/>
            <a:ahLst/>
            <a:cxnLst/>
            <a:rect l="0" t="0" r="0" b="0"/>
            <a:pathLst>
              <a:path w="124205" h="97663">
                <a:moveTo>
                  <a:pt x="118110" y="97663"/>
                </a:moveTo>
                <a:cubicBezTo>
                  <a:pt x="118110" y="97663"/>
                  <a:pt x="118110" y="97663"/>
                  <a:pt x="120141" y="95632"/>
                </a:cubicBezTo>
                <a:cubicBezTo>
                  <a:pt x="120141" y="95632"/>
                  <a:pt x="120141" y="95632"/>
                  <a:pt x="120141" y="95632"/>
                </a:cubicBezTo>
                <a:cubicBezTo>
                  <a:pt x="120141" y="93600"/>
                  <a:pt x="122173" y="93600"/>
                  <a:pt x="122173" y="91568"/>
                </a:cubicBezTo>
                <a:cubicBezTo>
                  <a:pt x="122173" y="91568"/>
                  <a:pt x="122173" y="89536"/>
                  <a:pt x="122173" y="87503"/>
                </a:cubicBezTo>
                <a:cubicBezTo>
                  <a:pt x="122173" y="85472"/>
                  <a:pt x="122173" y="83439"/>
                  <a:pt x="122173" y="83439"/>
                </a:cubicBezTo>
                <a:cubicBezTo>
                  <a:pt x="122173" y="81408"/>
                  <a:pt x="120141" y="81408"/>
                  <a:pt x="120141" y="79375"/>
                </a:cubicBezTo>
                <a:cubicBezTo>
                  <a:pt x="120141" y="79375"/>
                  <a:pt x="120141" y="79375"/>
                  <a:pt x="120141" y="77343"/>
                </a:cubicBezTo>
                <a:cubicBezTo>
                  <a:pt x="118110" y="77343"/>
                  <a:pt x="118110" y="77343"/>
                  <a:pt x="118110" y="77343"/>
                </a:cubicBezTo>
                <a:lnTo>
                  <a:pt x="101855" y="77343"/>
                </a:lnTo>
                <a:cubicBezTo>
                  <a:pt x="109983" y="71248"/>
                  <a:pt x="116079" y="65152"/>
                  <a:pt x="118110" y="59056"/>
                </a:cubicBezTo>
                <a:cubicBezTo>
                  <a:pt x="122173" y="52960"/>
                  <a:pt x="124205" y="46863"/>
                  <a:pt x="124205" y="40641"/>
                </a:cubicBezTo>
                <a:cubicBezTo>
                  <a:pt x="124205" y="32512"/>
                  <a:pt x="122173" y="26416"/>
                  <a:pt x="120141" y="20320"/>
                </a:cubicBezTo>
                <a:cubicBezTo>
                  <a:pt x="116079" y="16257"/>
                  <a:pt x="114047" y="12192"/>
                  <a:pt x="109983" y="8128"/>
                </a:cubicBezTo>
                <a:cubicBezTo>
                  <a:pt x="105919" y="4065"/>
                  <a:pt x="99822" y="2032"/>
                  <a:pt x="93727" y="2032"/>
                </a:cubicBezTo>
                <a:cubicBezTo>
                  <a:pt x="87630" y="0"/>
                  <a:pt x="81407" y="0"/>
                  <a:pt x="73280" y="0"/>
                </a:cubicBezTo>
                <a:lnTo>
                  <a:pt x="4065" y="0"/>
                </a:lnTo>
                <a:cubicBezTo>
                  <a:pt x="4065" y="0"/>
                  <a:pt x="4065" y="0"/>
                  <a:pt x="2032" y="0"/>
                </a:cubicBezTo>
                <a:cubicBezTo>
                  <a:pt x="2032" y="0"/>
                  <a:pt x="2032" y="0"/>
                  <a:pt x="2032" y="2032"/>
                </a:cubicBezTo>
                <a:cubicBezTo>
                  <a:pt x="2032" y="2032"/>
                  <a:pt x="0" y="4065"/>
                  <a:pt x="0" y="4065"/>
                </a:cubicBezTo>
                <a:cubicBezTo>
                  <a:pt x="0" y="6096"/>
                  <a:pt x="0" y="8128"/>
                  <a:pt x="0" y="10161"/>
                </a:cubicBezTo>
                <a:cubicBezTo>
                  <a:pt x="0" y="12192"/>
                  <a:pt x="0" y="14224"/>
                  <a:pt x="0" y="14224"/>
                </a:cubicBezTo>
                <a:cubicBezTo>
                  <a:pt x="0" y="16257"/>
                  <a:pt x="2032" y="16257"/>
                  <a:pt x="2032" y="18288"/>
                </a:cubicBezTo>
                <a:cubicBezTo>
                  <a:pt x="2032" y="18288"/>
                  <a:pt x="2032" y="18288"/>
                  <a:pt x="2032" y="20320"/>
                </a:cubicBezTo>
                <a:cubicBezTo>
                  <a:pt x="4065" y="20320"/>
                  <a:pt x="4065" y="20320"/>
                  <a:pt x="4065" y="20320"/>
                </a:cubicBezTo>
                <a:lnTo>
                  <a:pt x="71247" y="20320"/>
                </a:lnTo>
                <a:cubicBezTo>
                  <a:pt x="77343" y="20320"/>
                  <a:pt x="81407" y="20320"/>
                  <a:pt x="85599" y="22353"/>
                </a:cubicBezTo>
                <a:cubicBezTo>
                  <a:pt x="89662" y="22353"/>
                  <a:pt x="93727" y="24385"/>
                  <a:pt x="95759" y="26416"/>
                </a:cubicBezTo>
                <a:cubicBezTo>
                  <a:pt x="99822" y="28449"/>
                  <a:pt x="101855" y="30481"/>
                  <a:pt x="103886" y="32512"/>
                </a:cubicBezTo>
                <a:cubicBezTo>
                  <a:pt x="103886" y="36577"/>
                  <a:pt x="105919" y="40641"/>
                  <a:pt x="105919" y="44704"/>
                </a:cubicBezTo>
                <a:cubicBezTo>
                  <a:pt x="105919" y="48896"/>
                  <a:pt x="103886" y="54992"/>
                  <a:pt x="99822" y="59056"/>
                </a:cubicBezTo>
                <a:cubicBezTo>
                  <a:pt x="95759" y="65152"/>
                  <a:pt x="91695" y="69215"/>
                  <a:pt x="83566" y="75312"/>
                </a:cubicBezTo>
                <a:lnTo>
                  <a:pt x="4065" y="75312"/>
                </a:lnTo>
                <a:cubicBezTo>
                  <a:pt x="4065" y="75312"/>
                  <a:pt x="4065" y="75312"/>
                  <a:pt x="2032" y="77343"/>
                </a:cubicBezTo>
                <a:cubicBezTo>
                  <a:pt x="2032" y="77343"/>
                  <a:pt x="2032" y="77343"/>
                  <a:pt x="2032" y="77343"/>
                </a:cubicBezTo>
                <a:cubicBezTo>
                  <a:pt x="2032" y="79375"/>
                  <a:pt x="0" y="79375"/>
                  <a:pt x="0" y="81408"/>
                </a:cubicBezTo>
                <a:cubicBezTo>
                  <a:pt x="0" y="83439"/>
                  <a:pt x="0" y="83439"/>
                  <a:pt x="0" y="85472"/>
                </a:cubicBezTo>
                <a:cubicBezTo>
                  <a:pt x="0" y="87503"/>
                  <a:pt x="0" y="89536"/>
                  <a:pt x="0" y="91568"/>
                </a:cubicBezTo>
                <a:cubicBezTo>
                  <a:pt x="0" y="93600"/>
                  <a:pt x="2032" y="93600"/>
                  <a:pt x="2032" y="93600"/>
                </a:cubicBezTo>
                <a:cubicBezTo>
                  <a:pt x="2032" y="95632"/>
                  <a:pt x="2032" y="95632"/>
                  <a:pt x="2032" y="95632"/>
                </a:cubicBezTo>
                <a:cubicBezTo>
                  <a:pt x="4065" y="95632"/>
                  <a:pt x="4065" y="97663"/>
                  <a:pt x="4065" y="97663"/>
                </a:cubicBezTo>
                <a:lnTo>
                  <a:pt x="118110" y="9766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1" name="Picture 301"/>
          <p:cNvPicPr>
            <a:picLocks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8489" y="3686048"/>
            <a:ext cx="84931" cy="120078"/>
          </a:xfrm>
          <a:prstGeom prst="rect">
            <a:avLst/>
          </a:prstGeom>
          <a:noFill/>
          <a:extLst/>
        </p:spPr>
      </p:pic>
      <p:pic>
        <p:nvPicPr>
          <p:cNvPr id="302" name="Picture 302"/>
          <p:cNvPicPr>
            <a:picLocks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5640" y="3646425"/>
            <a:ext cx="68071" cy="158178"/>
          </a:xfrm>
          <a:prstGeom prst="rect">
            <a:avLst/>
          </a:prstGeom>
          <a:noFill/>
          <a:extLst/>
        </p:spPr>
      </p:pic>
      <p:pic>
        <p:nvPicPr>
          <p:cNvPr id="303" name="Picture 303"/>
          <p:cNvPicPr>
            <a:picLocks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5076" y="3687572"/>
            <a:ext cx="98647" cy="118554"/>
          </a:xfrm>
          <a:prstGeom prst="rect">
            <a:avLst/>
          </a:prstGeom>
          <a:noFill/>
          <a:extLst/>
        </p:spPr>
      </p:pic>
      <p:pic>
        <p:nvPicPr>
          <p:cNvPr id="304" name="Picture 304"/>
          <p:cNvPicPr>
            <a:picLocks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1183" y="3687572"/>
            <a:ext cx="104743" cy="150653"/>
          </a:xfrm>
          <a:prstGeom prst="rect">
            <a:avLst/>
          </a:prstGeom>
          <a:noFill/>
          <a:extLst/>
        </p:spPr>
      </p:pic>
      <p:pic>
        <p:nvPicPr>
          <p:cNvPr id="305" name="Picture 305"/>
          <p:cNvPicPr>
            <a:picLocks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7291" y="3652520"/>
            <a:ext cx="43688" cy="152082"/>
          </a:xfrm>
          <a:prstGeom prst="rect">
            <a:avLst/>
          </a:prstGeom>
          <a:noFill/>
          <a:extLst/>
        </p:spPr>
      </p:pic>
      <p:pic>
        <p:nvPicPr>
          <p:cNvPr id="306" name="Picture 306"/>
          <p:cNvPicPr>
            <a:picLocks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7010" y="3757867"/>
            <a:ext cx="55879" cy="72644"/>
          </a:xfrm>
          <a:prstGeom prst="rect">
            <a:avLst/>
          </a:prstGeom>
          <a:noFill/>
          <a:extLst/>
        </p:spPr>
      </p:pic>
      <p:sp>
        <p:nvSpPr>
          <p:cNvPr id="307" name="Freeform 307"/>
          <p:cNvSpPr/>
          <p:nvPr/>
        </p:nvSpPr>
        <p:spPr>
          <a:xfrm rot="5400000" flipV="1">
            <a:off x="5607368" y="3908680"/>
            <a:ext cx="59530" cy="61054"/>
          </a:xfrm>
          <a:custGeom>
            <a:avLst/>
            <a:gdLst/>
            <a:ahLst/>
            <a:cxnLst/>
            <a:rect l="0" t="0" r="0" b="0"/>
            <a:pathLst>
              <a:path w="79374" h="81406">
                <a:moveTo>
                  <a:pt x="40767" y="81406"/>
                </a:moveTo>
                <a:cubicBezTo>
                  <a:pt x="44830" y="81406"/>
                  <a:pt x="50927" y="79375"/>
                  <a:pt x="54991" y="77343"/>
                </a:cubicBezTo>
                <a:cubicBezTo>
                  <a:pt x="61087" y="75311"/>
                  <a:pt x="65150" y="73279"/>
                  <a:pt x="69215" y="69215"/>
                </a:cubicBezTo>
                <a:cubicBezTo>
                  <a:pt x="71247" y="65151"/>
                  <a:pt x="75311" y="61086"/>
                  <a:pt x="77343" y="57023"/>
                </a:cubicBezTo>
                <a:cubicBezTo>
                  <a:pt x="79374" y="50926"/>
                  <a:pt x="79374" y="46862"/>
                  <a:pt x="79374" y="40639"/>
                </a:cubicBezTo>
                <a:cubicBezTo>
                  <a:pt x="79374" y="34543"/>
                  <a:pt x="79374" y="30479"/>
                  <a:pt x="77343" y="24384"/>
                </a:cubicBezTo>
                <a:cubicBezTo>
                  <a:pt x="75311" y="20320"/>
                  <a:pt x="71247" y="16255"/>
                  <a:pt x="69215" y="12192"/>
                </a:cubicBezTo>
                <a:cubicBezTo>
                  <a:pt x="65150" y="8128"/>
                  <a:pt x="61087" y="6096"/>
                  <a:pt x="54991" y="4063"/>
                </a:cubicBezTo>
                <a:cubicBezTo>
                  <a:pt x="50927" y="2031"/>
                  <a:pt x="44830" y="0"/>
                  <a:pt x="40767" y="0"/>
                </a:cubicBezTo>
                <a:cubicBezTo>
                  <a:pt x="34672" y="0"/>
                  <a:pt x="28448" y="2031"/>
                  <a:pt x="24385" y="4063"/>
                </a:cubicBezTo>
                <a:cubicBezTo>
                  <a:pt x="20320" y="6096"/>
                  <a:pt x="16257" y="8128"/>
                  <a:pt x="12192" y="12192"/>
                </a:cubicBezTo>
                <a:cubicBezTo>
                  <a:pt x="8129" y="16255"/>
                  <a:pt x="6096" y="20320"/>
                  <a:pt x="4064" y="24384"/>
                </a:cubicBezTo>
                <a:cubicBezTo>
                  <a:pt x="2033" y="30479"/>
                  <a:pt x="0" y="34543"/>
                  <a:pt x="0" y="40639"/>
                </a:cubicBezTo>
                <a:cubicBezTo>
                  <a:pt x="0" y="46862"/>
                  <a:pt x="0" y="50926"/>
                  <a:pt x="4064" y="57023"/>
                </a:cubicBezTo>
                <a:cubicBezTo>
                  <a:pt x="6096" y="61086"/>
                  <a:pt x="8129" y="65151"/>
                  <a:pt x="12192" y="69215"/>
                </a:cubicBezTo>
                <a:cubicBezTo>
                  <a:pt x="14225" y="73279"/>
                  <a:pt x="20320" y="75311"/>
                  <a:pt x="24385" y="77343"/>
                </a:cubicBezTo>
                <a:cubicBezTo>
                  <a:pt x="28448" y="79375"/>
                  <a:pt x="34672" y="81406"/>
                  <a:pt x="40767" y="8140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8" name="Picture 308"/>
          <p:cNvPicPr>
            <a:picLocks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8208" y="3848100"/>
            <a:ext cx="1815591" cy="190500"/>
          </a:xfrm>
          <a:prstGeom prst="rect">
            <a:avLst/>
          </a:prstGeom>
          <a:noFill/>
          <a:extLst/>
        </p:spPr>
      </p:pic>
      <p:sp>
        <p:nvSpPr>
          <p:cNvPr id="309" name="Freeform 309"/>
          <p:cNvSpPr/>
          <p:nvPr/>
        </p:nvSpPr>
        <p:spPr>
          <a:xfrm rot="5400000" flipV="1">
            <a:off x="7549182" y="3917870"/>
            <a:ext cx="93153" cy="73247"/>
          </a:xfrm>
          <a:custGeom>
            <a:avLst/>
            <a:gdLst/>
            <a:ahLst/>
            <a:cxnLst/>
            <a:rect l="0" t="0" r="0" b="0"/>
            <a:pathLst>
              <a:path w="124205" h="97663">
                <a:moveTo>
                  <a:pt x="120142" y="97663"/>
                </a:moveTo>
                <a:cubicBezTo>
                  <a:pt x="120142" y="97663"/>
                  <a:pt x="120142" y="97663"/>
                  <a:pt x="122173" y="97663"/>
                </a:cubicBezTo>
                <a:cubicBezTo>
                  <a:pt x="122173" y="97663"/>
                  <a:pt x="122173" y="97663"/>
                  <a:pt x="122173" y="95632"/>
                </a:cubicBezTo>
                <a:cubicBezTo>
                  <a:pt x="122173" y="95632"/>
                  <a:pt x="124205" y="93600"/>
                  <a:pt x="124205" y="93600"/>
                </a:cubicBezTo>
                <a:cubicBezTo>
                  <a:pt x="124205" y="91568"/>
                  <a:pt x="124205" y="89536"/>
                  <a:pt x="124205" y="87503"/>
                </a:cubicBezTo>
                <a:cubicBezTo>
                  <a:pt x="124205" y="85472"/>
                  <a:pt x="124205" y="83439"/>
                  <a:pt x="124205" y="83439"/>
                </a:cubicBezTo>
                <a:cubicBezTo>
                  <a:pt x="124205" y="81408"/>
                  <a:pt x="122173" y="81408"/>
                  <a:pt x="122173" y="79375"/>
                </a:cubicBezTo>
                <a:cubicBezTo>
                  <a:pt x="122173" y="79375"/>
                  <a:pt x="122173" y="79375"/>
                  <a:pt x="122173" y="77343"/>
                </a:cubicBezTo>
                <a:cubicBezTo>
                  <a:pt x="120142" y="77343"/>
                  <a:pt x="120142" y="77343"/>
                  <a:pt x="120142" y="77343"/>
                </a:cubicBezTo>
                <a:lnTo>
                  <a:pt x="52960" y="77343"/>
                </a:lnTo>
                <a:cubicBezTo>
                  <a:pt x="46864" y="77343"/>
                  <a:pt x="42799" y="77343"/>
                  <a:pt x="38736" y="75312"/>
                </a:cubicBezTo>
                <a:cubicBezTo>
                  <a:pt x="34671" y="75312"/>
                  <a:pt x="30481" y="73280"/>
                  <a:pt x="28449" y="71248"/>
                </a:cubicBezTo>
                <a:cubicBezTo>
                  <a:pt x="24385" y="69215"/>
                  <a:pt x="22353" y="67183"/>
                  <a:pt x="20320" y="65152"/>
                </a:cubicBezTo>
                <a:cubicBezTo>
                  <a:pt x="20320" y="61087"/>
                  <a:pt x="18288" y="57023"/>
                  <a:pt x="18288" y="52960"/>
                </a:cubicBezTo>
                <a:cubicBezTo>
                  <a:pt x="18288" y="48896"/>
                  <a:pt x="20320" y="42799"/>
                  <a:pt x="24385" y="38736"/>
                </a:cubicBezTo>
                <a:cubicBezTo>
                  <a:pt x="28449" y="32640"/>
                  <a:pt x="32640" y="26544"/>
                  <a:pt x="40767" y="22353"/>
                </a:cubicBezTo>
                <a:lnTo>
                  <a:pt x="120142" y="22353"/>
                </a:lnTo>
                <a:cubicBezTo>
                  <a:pt x="120142" y="22353"/>
                  <a:pt x="120142" y="22353"/>
                  <a:pt x="122173" y="20320"/>
                </a:cubicBezTo>
                <a:cubicBezTo>
                  <a:pt x="122173" y="20320"/>
                  <a:pt x="122173" y="20320"/>
                  <a:pt x="122173" y="20320"/>
                </a:cubicBezTo>
                <a:cubicBezTo>
                  <a:pt x="122173" y="18288"/>
                  <a:pt x="124205" y="18288"/>
                  <a:pt x="124205" y="16257"/>
                </a:cubicBezTo>
                <a:cubicBezTo>
                  <a:pt x="124205" y="14224"/>
                  <a:pt x="124205" y="14224"/>
                  <a:pt x="124205" y="10161"/>
                </a:cubicBezTo>
                <a:cubicBezTo>
                  <a:pt x="124205" y="8128"/>
                  <a:pt x="124205" y="8128"/>
                  <a:pt x="124205" y="6096"/>
                </a:cubicBezTo>
                <a:cubicBezTo>
                  <a:pt x="124205" y="4065"/>
                  <a:pt x="122173" y="4065"/>
                  <a:pt x="122173" y="2032"/>
                </a:cubicBezTo>
                <a:cubicBezTo>
                  <a:pt x="122173" y="2032"/>
                  <a:pt x="122173" y="2032"/>
                  <a:pt x="122173" y="2032"/>
                </a:cubicBezTo>
                <a:cubicBezTo>
                  <a:pt x="120142" y="0"/>
                  <a:pt x="120142" y="0"/>
                  <a:pt x="120142" y="0"/>
                </a:cubicBezTo>
                <a:lnTo>
                  <a:pt x="6097" y="0"/>
                </a:lnTo>
                <a:cubicBezTo>
                  <a:pt x="6097" y="0"/>
                  <a:pt x="6097" y="0"/>
                  <a:pt x="4064" y="2032"/>
                </a:cubicBezTo>
                <a:cubicBezTo>
                  <a:pt x="4064" y="2032"/>
                  <a:pt x="4064" y="2032"/>
                  <a:pt x="4064" y="2032"/>
                </a:cubicBezTo>
                <a:cubicBezTo>
                  <a:pt x="4064" y="4065"/>
                  <a:pt x="2032" y="4065"/>
                  <a:pt x="2032" y="6096"/>
                </a:cubicBezTo>
                <a:cubicBezTo>
                  <a:pt x="2032" y="6096"/>
                  <a:pt x="2032" y="8128"/>
                  <a:pt x="2032" y="10161"/>
                </a:cubicBezTo>
                <a:cubicBezTo>
                  <a:pt x="2032" y="12192"/>
                  <a:pt x="2032" y="14224"/>
                  <a:pt x="2032" y="14224"/>
                </a:cubicBezTo>
                <a:cubicBezTo>
                  <a:pt x="2032" y="16257"/>
                  <a:pt x="4064" y="16257"/>
                  <a:pt x="4064" y="18288"/>
                </a:cubicBezTo>
                <a:cubicBezTo>
                  <a:pt x="4064" y="18288"/>
                  <a:pt x="4064" y="18288"/>
                  <a:pt x="4064" y="18288"/>
                </a:cubicBezTo>
                <a:cubicBezTo>
                  <a:pt x="6097" y="20320"/>
                  <a:pt x="6097" y="20320"/>
                  <a:pt x="6097" y="20320"/>
                </a:cubicBezTo>
                <a:lnTo>
                  <a:pt x="22353" y="20320"/>
                </a:lnTo>
                <a:cubicBezTo>
                  <a:pt x="14224" y="26544"/>
                  <a:pt x="8129" y="32640"/>
                  <a:pt x="6097" y="38736"/>
                </a:cubicBezTo>
                <a:cubicBezTo>
                  <a:pt x="2032" y="44832"/>
                  <a:pt x="0" y="50927"/>
                  <a:pt x="0" y="57023"/>
                </a:cubicBezTo>
                <a:cubicBezTo>
                  <a:pt x="0" y="65152"/>
                  <a:pt x="2032" y="71248"/>
                  <a:pt x="4064" y="77343"/>
                </a:cubicBezTo>
                <a:cubicBezTo>
                  <a:pt x="8129" y="81408"/>
                  <a:pt x="10161" y="85472"/>
                  <a:pt x="14224" y="89536"/>
                </a:cubicBezTo>
                <a:cubicBezTo>
                  <a:pt x="18288" y="91568"/>
                  <a:pt x="24385" y="95632"/>
                  <a:pt x="30481" y="95632"/>
                </a:cubicBezTo>
                <a:cubicBezTo>
                  <a:pt x="36703" y="97663"/>
                  <a:pt x="42799" y="97663"/>
                  <a:pt x="50928" y="97663"/>
                </a:cubicBezTo>
                <a:lnTo>
                  <a:pt x="120142" y="9766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0" name="Picture 310"/>
          <p:cNvPicPr>
            <a:picLocks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5590" y="3886200"/>
            <a:ext cx="622109" cy="152400"/>
          </a:xfrm>
          <a:prstGeom prst="rect">
            <a:avLst/>
          </a:prstGeom>
          <a:noFill/>
          <a:extLst/>
        </p:spPr>
      </p:pic>
      <p:pic>
        <p:nvPicPr>
          <p:cNvPr id="311" name="Picture 311"/>
          <p:cNvPicPr>
            <a:picLocks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1002" y="3855498"/>
            <a:ext cx="98647" cy="158273"/>
          </a:xfrm>
          <a:prstGeom prst="rect">
            <a:avLst/>
          </a:prstGeom>
          <a:noFill/>
          <a:extLst/>
        </p:spPr>
      </p:pic>
      <p:pic>
        <p:nvPicPr>
          <p:cNvPr id="312" name="Picture 312"/>
          <p:cNvPicPr>
            <a:picLocks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4637" y="3855498"/>
            <a:ext cx="103123" cy="159797"/>
          </a:xfrm>
          <a:prstGeom prst="rect">
            <a:avLst/>
          </a:prstGeom>
          <a:noFill/>
          <a:extLst/>
        </p:spPr>
      </p:pic>
      <p:pic>
        <p:nvPicPr>
          <p:cNvPr id="313" name="Picture 313"/>
          <p:cNvPicPr>
            <a:picLocks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8269" y="3886200"/>
            <a:ext cx="201230" cy="129095"/>
          </a:xfrm>
          <a:prstGeom prst="rect">
            <a:avLst/>
          </a:prstGeom>
          <a:noFill/>
          <a:extLst/>
        </p:spPr>
      </p:pic>
      <p:pic>
        <p:nvPicPr>
          <p:cNvPr id="314" name="Picture 314"/>
          <p:cNvPicPr>
            <a:picLocks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5818" y="3895217"/>
            <a:ext cx="103123" cy="152082"/>
          </a:xfrm>
          <a:prstGeom prst="rect">
            <a:avLst/>
          </a:prstGeom>
          <a:noFill/>
          <a:extLst/>
        </p:spPr>
      </p:pic>
      <p:sp>
        <p:nvSpPr>
          <p:cNvPr id="315" name="Freeform 315"/>
          <p:cNvSpPr/>
          <p:nvPr/>
        </p:nvSpPr>
        <p:spPr>
          <a:xfrm rot="5400000" flipV="1">
            <a:off x="8800815" y="3929348"/>
            <a:ext cx="93153" cy="50292"/>
          </a:xfrm>
          <a:custGeom>
            <a:avLst/>
            <a:gdLst/>
            <a:ahLst/>
            <a:cxnLst/>
            <a:rect l="0" t="0" r="0" b="0"/>
            <a:pathLst>
              <a:path w="124205" h="67056">
                <a:moveTo>
                  <a:pt x="14224" y="67056"/>
                </a:moveTo>
                <a:cubicBezTo>
                  <a:pt x="16255" y="67056"/>
                  <a:pt x="16255" y="67056"/>
                  <a:pt x="18287" y="67056"/>
                </a:cubicBezTo>
                <a:cubicBezTo>
                  <a:pt x="20319" y="67056"/>
                  <a:pt x="20319" y="67056"/>
                  <a:pt x="22351" y="67056"/>
                </a:cubicBezTo>
                <a:cubicBezTo>
                  <a:pt x="22351" y="67056"/>
                  <a:pt x="22351" y="65025"/>
                  <a:pt x="22351" y="65025"/>
                </a:cubicBezTo>
                <a:cubicBezTo>
                  <a:pt x="24384" y="65025"/>
                  <a:pt x="24384" y="65025"/>
                  <a:pt x="24384" y="62993"/>
                </a:cubicBezTo>
                <a:cubicBezTo>
                  <a:pt x="24384" y="62993"/>
                  <a:pt x="24384" y="62993"/>
                  <a:pt x="22351" y="60961"/>
                </a:cubicBezTo>
                <a:cubicBezTo>
                  <a:pt x="22351" y="60961"/>
                  <a:pt x="22351" y="58929"/>
                  <a:pt x="22351" y="58929"/>
                </a:cubicBezTo>
                <a:cubicBezTo>
                  <a:pt x="22351" y="56896"/>
                  <a:pt x="20319" y="54865"/>
                  <a:pt x="20319" y="54865"/>
                </a:cubicBezTo>
                <a:cubicBezTo>
                  <a:pt x="20319" y="52832"/>
                  <a:pt x="20319" y="50801"/>
                  <a:pt x="20319" y="48768"/>
                </a:cubicBezTo>
                <a:cubicBezTo>
                  <a:pt x="20319" y="46736"/>
                  <a:pt x="20319" y="44705"/>
                  <a:pt x="22351" y="42673"/>
                </a:cubicBezTo>
                <a:cubicBezTo>
                  <a:pt x="22351" y="40641"/>
                  <a:pt x="24384" y="38608"/>
                  <a:pt x="26415" y="36576"/>
                </a:cubicBezTo>
                <a:cubicBezTo>
                  <a:pt x="28448" y="34545"/>
                  <a:pt x="30479" y="32512"/>
                  <a:pt x="32639" y="30480"/>
                </a:cubicBezTo>
                <a:cubicBezTo>
                  <a:pt x="36702" y="26416"/>
                  <a:pt x="40766" y="24385"/>
                  <a:pt x="44831" y="22353"/>
                </a:cubicBezTo>
                <a:lnTo>
                  <a:pt x="120142" y="22353"/>
                </a:lnTo>
                <a:cubicBezTo>
                  <a:pt x="120142" y="22353"/>
                  <a:pt x="120142" y="22353"/>
                  <a:pt x="122174" y="20320"/>
                </a:cubicBezTo>
                <a:cubicBezTo>
                  <a:pt x="122174" y="20320"/>
                  <a:pt x="122174" y="20320"/>
                  <a:pt x="122174" y="20320"/>
                </a:cubicBezTo>
                <a:cubicBezTo>
                  <a:pt x="122174" y="18289"/>
                  <a:pt x="124205" y="18289"/>
                  <a:pt x="124205" y="16256"/>
                </a:cubicBezTo>
                <a:cubicBezTo>
                  <a:pt x="124205" y="14225"/>
                  <a:pt x="124205" y="14225"/>
                  <a:pt x="124205" y="10160"/>
                </a:cubicBezTo>
                <a:cubicBezTo>
                  <a:pt x="124205" y="8129"/>
                  <a:pt x="124205" y="8129"/>
                  <a:pt x="124205" y="6096"/>
                </a:cubicBezTo>
                <a:cubicBezTo>
                  <a:pt x="124205" y="4064"/>
                  <a:pt x="122174" y="4064"/>
                  <a:pt x="122174" y="2033"/>
                </a:cubicBezTo>
                <a:cubicBezTo>
                  <a:pt x="122174" y="2033"/>
                  <a:pt x="122174" y="2033"/>
                  <a:pt x="122174" y="2033"/>
                </a:cubicBezTo>
                <a:cubicBezTo>
                  <a:pt x="120142" y="2033"/>
                  <a:pt x="120142" y="0"/>
                  <a:pt x="120142" y="0"/>
                </a:cubicBezTo>
                <a:lnTo>
                  <a:pt x="6097" y="0"/>
                </a:lnTo>
                <a:cubicBezTo>
                  <a:pt x="6097" y="0"/>
                  <a:pt x="6097" y="0"/>
                  <a:pt x="4064" y="2033"/>
                </a:cubicBezTo>
                <a:cubicBezTo>
                  <a:pt x="4064" y="2033"/>
                  <a:pt x="4064" y="2033"/>
                  <a:pt x="4064" y="2033"/>
                </a:cubicBezTo>
                <a:cubicBezTo>
                  <a:pt x="4064" y="4064"/>
                  <a:pt x="2033" y="4064"/>
                  <a:pt x="2033" y="6096"/>
                </a:cubicBezTo>
                <a:cubicBezTo>
                  <a:pt x="2033" y="6096"/>
                  <a:pt x="2033" y="8129"/>
                  <a:pt x="2033" y="10160"/>
                </a:cubicBezTo>
                <a:cubicBezTo>
                  <a:pt x="2033" y="12192"/>
                  <a:pt x="2033" y="14225"/>
                  <a:pt x="2033" y="14225"/>
                </a:cubicBezTo>
                <a:cubicBezTo>
                  <a:pt x="2033" y="16256"/>
                  <a:pt x="4064" y="16256"/>
                  <a:pt x="4064" y="18289"/>
                </a:cubicBezTo>
                <a:cubicBezTo>
                  <a:pt x="4064" y="18289"/>
                  <a:pt x="4064" y="18289"/>
                  <a:pt x="4064" y="18289"/>
                </a:cubicBezTo>
                <a:cubicBezTo>
                  <a:pt x="6097" y="20320"/>
                  <a:pt x="6097" y="20320"/>
                  <a:pt x="6097" y="20320"/>
                </a:cubicBezTo>
                <a:lnTo>
                  <a:pt x="22351" y="20320"/>
                </a:lnTo>
                <a:cubicBezTo>
                  <a:pt x="18287" y="22353"/>
                  <a:pt x="14224" y="26416"/>
                  <a:pt x="12193" y="28449"/>
                </a:cubicBezTo>
                <a:cubicBezTo>
                  <a:pt x="8129" y="30480"/>
                  <a:pt x="6097" y="34545"/>
                  <a:pt x="6097" y="36576"/>
                </a:cubicBezTo>
                <a:cubicBezTo>
                  <a:pt x="4064" y="38608"/>
                  <a:pt x="2033" y="40641"/>
                  <a:pt x="2033" y="42673"/>
                </a:cubicBezTo>
                <a:cubicBezTo>
                  <a:pt x="2033" y="44705"/>
                  <a:pt x="0" y="48768"/>
                  <a:pt x="0" y="50801"/>
                </a:cubicBezTo>
                <a:cubicBezTo>
                  <a:pt x="0" y="50801"/>
                  <a:pt x="0" y="52832"/>
                  <a:pt x="0" y="54865"/>
                </a:cubicBezTo>
                <a:cubicBezTo>
                  <a:pt x="2033" y="54865"/>
                  <a:pt x="2033" y="56896"/>
                  <a:pt x="2033" y="58929"/>
                </a:cubicBezTo>
                <a:cubicBezTo>
                  <a:pt x="2033" y="60961"/>
                  <a:pt x="2033" y="60961"/>
                  <a:pt x="2033" y="62993"/>
                </a:cubicBezTo>
                <a:cubicBezTo>
                  <a:pt x="4064" y="62993"/>
                  <a:pt x="4064" y="65025"/>
                  <a:pt x="4064" y="65025"/>
                </a:cubicBezTo>
                <a:cubicBezTo>
                  <a:pt x="4064" y="65025"/>
                  <a:pt x="4064" y="65025"/>
                  <a:pt x="6097" y="67056"/>
                </a:cubicBezTo>
                <a:cubicBezTo>
                  <a:pt x="6097" y="67056"/>
                  <a:pt x="6097" y="67056"/>
                  <a:pt x="6097" y="67056"/>
                </a:cubicBezTo>
                <a:cubicBezTo>
                  <a:pt x="8129" y="67056"/>
                  <a:pt x="8129" y="67056"/>
                  <a:pt x="10161" y="67056"/>
                </a:cubicBezTo>
                <a:cubicBezTo>
                  <a:pt x="10161" y="67056"/>
                  <a:pt x="12193" y="67056"/>
                  <a:pt x="14224" y="6705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6" name="Picture 316"/>
          <p:cNvPicPr>
            <a:picLocks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68981" y="3848100"/>
            <a:ext cx="859218" cy="190500"/>
          </a:xfrm>
          <a:prstGeom prst="rect">
            <a:avLst/>
          </a:prstGeom>
          <a:noFill/>
          <a:extLst/>
        </p:spPr>
      </p:pic>
      <p:pic>
        <p:nvPicPr>
          <p:cNvPr id="317" name="Picture 317"/>
          <p:cNvPicPr>
            <a:picLocks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1713" y="4089400"/>
            <a:ext cx="311086" cy="152400"/>
          </a:xfrm>
          <a:prstGeom prst="rect">
            <a:avLst/>
          </a:prstGeom>
          <a:noFill/>
          <a:extLst/>
        </p:spPr>
      </p:pic>
      <p:sp>
        <p:nvSpPr>
          <p:cNvPr id="318" name="Freeform 318"/>
          <p:cNvSpPr/>
          <p:nvPr/>
        </p:nvSpPr>
        <p:spPr>
          <a:xfrm rot="5400000" flipV="1">
            <a:off x="5842254" y="4128516"/>
            <a:ext cx="132777" cy="15240"/>
          </a:xfrm>
          <a:custGeom>
            <a:avLst/>
            <a:gdLst/>
            <a:ahLst/>
            <a:cxnLst/>
            <a:rect l="0" t="0" r="0" b="0"/>
            <a:pathLst>
              <a:path w="177036" h="20320">
                <a:moveTo>
                  <a:pt x="172973" y="20320"/>
                </a:moveTo>
                <a:cubicBezTo>
                  <a:pt x="172973" y="20320"/>
                  <a:pt x="172973" y="20320"/>
                  <a:pt x="175004" y="20320"/>
                </a:cubicBezTo>
                <a:cubicBezTo>
                  <a:pt x="175004" y="20320"/>
                  <a:pt x="175004" y="20320"/>
                  <a:pt x="175004" y="18289"/>
                </a:cubicBezTo>
                <a:cubicBezTo>
                  <a:pt x="175004" y="18289"/>
                  <a:pt x="175004" y="18289"/>
                  <a:pt x="177036" y="16257"/>
                </a:cubicBezTo>
                <a:cubicBezTo>
                  <a:pt x="177036" y="14225"/>
                  <a:pt x="177036" y="12193"/>
                  <a:pt x="177036" y="10160"/>
                </a:cubicBezTo>
                <a:cubicBezTo>
                  <a:pt x="177036" y="8129"/>
                  <a:pt x="177036" y="8129"/>
                  <a:pt x="177036" y="6096"/>
                </a:cubicBezTo>
                <a:cubicBezTo>
                  <a:pt x="177036" y="4065"/>
                  <a:pt x="175004" y="4065"/>
                  <a:pt x="175004" y="2032"/>
                </a:cubicBezTo>
                <a:cubicBezTo>
                  <a:pt x="175004" y="2032"/>
                  <a:pt x="175004" y="2032"/>
                  <a:pt x="175004" y="0"/>
                </a:cubicBezTo>
                <a:cubicBezTo>
                  <a:pt x="172973" y="0"/>
                  <a:pt x="172973" y="0"/>
                  <a:pt x="172973" y="0"/>
                </a:cubicBezTo>
                <a:lnTo>
                  <a:pt x="4063" y="0"/>
                </a:lnTo>
                <a:cubicBezTo>
                  <a:pt x="4063" y="0"/>
                  <a:pt x="4063" y="0"/>
                  <a:pt x="2031" y="0"/>
                </a:cubicBezTo>
                <a:cubicBezTo>
                  <a:pt x="2031" y="2032"/>
                  <a:pt x="2031" y="2032"/>
                  <a:pt x="2031" y="2032"/>
                </a:cubicBezTo>
                <a:cubicBezTo>
                  <a:pt x="2031" y="4065"/>
                  <a:pt x="2031" y="4065"/>
                  <a:pt x="0" y="6096"/>
                </a:cubicBezTo>
                <a:cubicBezTo>
                  <a:pt x="0" y="8129"/>
                  <a:pt x="0" y="8129"/>
                  <a:pt x="0" y="10160"/>
                </a:cubicBezTo>
                <a:cubicBezTo>
                  <a:pt x="0" y="12193"/>
                  <a:pt x="0" y="14225"/>
                  <a:pt x="0" y="16257"/>
                </a:cubicBezTo>
                <a:cubicBezTo>
                  <a:pt x="0" y="18289"/>
                  <a:pt x="2031" y="18289"/>
                  <a:pt x="2031" y="18289"/>
                </a:cubicBezTo>
                <a:cubicBezTo>
                  <a:pt x="2031" y="20320"/>
                  <a:pt x="2031" y="20320"/>
                  <a:pt x="2031" y="20320"/>
                </a:cubicBezTo>
                <a:cubicBezTo>
                  <a:pt x="4063" y="20320"/>
                  <a:pt x="4063" y="20320"/>
                  <a:pt x="4063" y="20320"/>
                </a:cubicBezTo>
                <a:lnTo>
                  <a:pt x="172973" y="203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9" name="Picture 319"/>
          <p:cNvPicPr>
            <a:picLocks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1091" y="4051300"/>
            <a:ext cx="2298508" cy="197548"/>
          </a:xfrm>
          <a:prstGeom prst="rect">
            <a:avLst/>
          </a:prstGeom>
          <a:noFill/>
          <a:extLst/>
        </p:spPr>
      </p:pic>
      <p:sp>
        <p:nvSpPr>
          <p:cNvPr id="320" name="Freeform 320"/>
          <p:cNvSpPr/>
          <p:nvPr/>
        </p:nvSpPr>
        <p:spPr>
          <a:xfrm rot="5400000" flipV="1">
            <a:off x="8259318" y="4092703"/>
            <a:ext cx="93057" cy="126586"/>
          </a:xfrm>
          <a:custGeom>
            <a:avLst/>
            <a:gdLst/>
            <a:ahLst/>
            <a:cxnLst/>
            <a:rect l="0" t="0" r="0" b="0"/>
            <a:pathLst>
              <a:path w="124077" h="168782">
                <a:moveTo>
                  <a:pt x="120014" y="168782"/>
                </a:moveTo>
                <a:cubicBezTo>
                  <a:pt x="120014" y="168782"/>
                  <a:pt x="120014" y="168782"/>
                  <a:pt x="122045" y="168782"/>
                </a:cubicBezTo>
                <a:cubicBezTo>
                  <a:pt x="122045" y="166751"/>
                  <a:pt x="122045" y="166751"/>
                  <a:pt x="122045" y="166751"/>
                </a:cubicBezTo>
                <a:cubicBezTo>
                  <a:pt x="122045" y="164719"/>
                  <a:pt x="122045" y="164719"/>
                  <a:pt x="124077" y="162687"/>
                </a:cubicBezTo>
                <a:cubicBezTo>
                  <a:pt x="124077" y="162687"/>
                  <a:pt x="124077" y="160655"/>
                  <a:pt x="124077" y="158622"/>
                </a:cubicBezTo>
                <a:cubicBezTo>
                  <a:pt x="124077" y="156591"/>
                  <a:pt x="124077" y="154558"/>
                  <a:pt x="124077" y="152527"/>
                </a:cubicBezTo>
                <a:cubicBezTo>
                  <a:pt x="124077" y="152527"/>
                  <a:pt x="122045" y="150494"/>
                  <a:pt x="122045" y="150494"/>
                </a:cubicBezTo>
                <a:cubicBezTo>
                  <a:pt x="122045" y="148462"/>
                  <a:pt x="122045" y="148462"/>
                  <a:pt x="122045" y="148462"/>
                </a:cubicBezTo>
                <a:cubicBezTo>
                  <a:pt x="120014" y="148462"/>
                  <a:pt x="120014" y="148462"/>
                  <a:pt x="120014" y="148462"/>
                </a:cubicBezTo>
                <a:lnTo>
                  <a:pt x="50800" y="148462"/>
                </a:lnTo>
                <a:cubicBezTo>
                  <a:pt x="46736" y="148462"/>
                  <a:pt x="42671" y="146431"/>
                  <a:pt x="38608" y="146431"/>
                </a:cubicBezTo>
                <a:cubicBezTo>
                  <a:pt x="34543" y="146431"/>
                  <a:pt x="30479" y="144399"/>
                  <a:pt x="28447" y="142367"/>
                </a:cubicBezTo>
                <a:cubicBezTo>
                  <a:pt x="24383" y="140334"/>
                  <a:pt x="22351" y="138302"/>
                  <a:pt x="20320" y="136271"/>
                </a:cubicBezTo>
                <a:cubicBezTo>
                  <a:pt x="20320" y="132206"/>
                  <a:pt x="18287" y="130175"/>
                  <a:pt x="18287" y="126111"/>
                </a:cubicBezTo>
                <a:cubicBezTo>
                  <a:pt x="18287" y="120015"/>
                  <a:pt x="20320" y="115951"/>
                  <a:pt x="24383" y="111886"/>
                </a:cubicBezTo>
                <a:cubicBezTo>
                  <a:pt x="28447" y="105790"/>
                  <a:pt x="32512" y="101726"/>
                  <a:pt x="40639" y="95630"/>
                </a:cubicBezTo>
                <a:lnTo>
                  <a:pt x="120014" y="95630"/>
                </a:lnTo>
                <a:cubicBezTo>
                  <a:pt x="120014" y="95630"/>
                  <a:pt x="120014" y="95630"/>
                  <a:pt x="122045" y="93598"/>
                </a:cubicBezTo>
                <a:cubicBezTo>
                  <a:pt x="122045" y="93598"/>
                  <a:pt x="122045" y="93598"/>
                  <a:pt x="122045" y="93598"/>
                </a:cubicBezTo>
                <a:cubicBezTo>
                  <a:pt x="122045" y="91567"/>
                  <a:pt x="122045" y="91567"/>
                  <a:pt x="124077" y="89535"/>
                </a:cubicBezTo>
                <a:cubicBezTo>
                  <a:pt x="124077" y="87502"/>
                  <a:pt x="124077" y="87502"/>
                  <a:pt x="124077" y="85471"/>
                </a:cubicBezTo>
                <a:cubicBezTo>
                  <a:pt x="124077" y="83439"/>
                  <a:pt x="124077" y="81406"/>
                  <a:pt x="124077" y="79375"/>
                </a:cubicBezTo>
                <a:cubicBezTo>
                  <a:pt x="124077" y="77343"/>
                  <a:pt x="122045" y="77343"/>
                  <a:pt x="122045" y="77343"/>
                </a:cubicBezTo>
                <a:cubicBezTo>
                  <a:pt x="122045" y="75310"/>
                  <a:pt x="122045" y="75310"/>
                  <a:pt x="122045" y="75310"/>
                </a:cubicBezTo>
                <a:cubicBezTo>
                  <a:pt x="120014" y="75310"/>
                  <a:pt x="120014" y="75310"/>
                  <a:pt x="120014" y="75310"/>
                </a:cubicBezTo>
                <a:lnTo>
                  <a:pt x="50800" y="75310"/>
                </a:lnTo>
                <a:cubicBezTo>
                  <a:pt x="46736" y="75310"/>
                  <a:pt x="42671" y="73279"/>
                  <a:pt x="38608" y="73279"/>
                </a:cubicBezTo>
                <a:cubicBezTo>
                  <a:pt x="34543" y="71247"/>
                  <a:pt x="30479" y="71247"/>
                  <a:pt x="28447" y="69214"/>
                </a:cubicBezTo>
                <a:cubicBezTo>
                  <a:pt x="24383" y="67182"/>
                  <a:pt x="22351" y="65023"/>
                  <a:pt x="20320" y="60960"/>
                </a:cubicBezTo>
                <a:cubicBezTo>
                  <a:pt x="20320" y="58928"/>
                  <a:pt x="18287" y="54863"/>
                  <a:pt x="18287" y="50800"/>
                </a:cubicBezTo>
                <a:cubicBezTo>
                  <a:pt x="18287" y="46736"/>
                  <a:pt x="20320" y="42671"/>
                  <a:pt x="24383" y="36576"/>
                </a:cubicBezTo>
                <a:cubicBezTo>
                  <a:pt x="28447" y="32512"/>
                  <a:pt x="32512" y="26415"/>
                  <a:pt x="40639" y="22352"/>
                </a:cubicBezTo>
                <a:lnTo>
                  <a:pt x="120014" y="22352"/>
                </a:lnTo>
                <a:cubicBezTo>
                  <a:pt x="120014" y="22352"/>
                  <a:pt x="120014" y="22352"/>
                  <a:pt x="122045" y="20320"/>
                </a:cubicBezTo>
                <a:cubicBezTo>
                  <a:pt x="122045" y="20320"/>
                  <a:pt x="122045" y="20320"/>
                  <a:pt x="122045" y="20320"/>
                </a:cubicBezTo>
                <a:cubicBezTo>
                  <a:pt x="122045" y="18287"/>
                  <a:pt x="122045" y="18287"/>
                  <a:pt x="124077" y="16255"/>
                </a:cubicBezTo>
                <a:cubicBezTo>
                  <a:pt x="124077" y="14223"/>
                  <a:pt x="124077" y="12192"/>
                  <a:pt x="124077" y="10160"/>
                </a:cubicBezTo>
                <a:cubicBezTo>
                  <a:pt x="124077" y="8128"/>
                  <a:pt x="124077" y="8128"/>
                  <a:pt x="124077" y="6095"/>
                </a:cubicBezTo>
                <a:cubicBezTo>
                  <a:pt x="124077" y="4063"/>
                  <a:pt x="122045" y="4063"/>
                  <a:pt x="122045" y="2031"/>
                </a:cubicBezTo>
                <a:cubicBezTo>
                  <a:pt x="122045" y="2031"/>
                  <a:pt x="122045" y="2031"/>
                  <a:pt x="122045" y="2031"/>
                </a:cubicBezTo>
                <a:cubicBezTo>
                  <a:pt x="120014" y="0"/>
                  <a:pt x="120014" y="0"/>
                  <a:pt x="120014" y="0"/>
                </a:cubicBezTo>
                <a:lnTo>
                  <a:pt x="6095" y="0"/>
                </a:lnTo>
                <a:cubicBezTo>
                  <a:pt x="6095" y="0"/>
                  <a:pt x="6095" y="0"/>
                  <a:pt x="4063" y="2031"/>
                </a:cubicBezTo>
                <a:cubicBezTo>
                  <a:pt x="4063" y="2031"/>
                  <a:pt x="4063" y="2031"/>
                  <a:pt x="4063" y="2031"/>
                </a:cubicBezTo>
                <a:cubicBezTo>
                  <a:pt x="4063" y="4063"/>
                  <a:pt x="2032" y="4063"/>
                  <a:pt x="2032" y="6095"/>
                </a:cubicBezTo>
                <a:cubicBezTo>
                  <a:pt x="2032" y="6095"/>
                  <a:pt x="2032" y="8128"/>
                  <a:pt x="2032" y="10160"/>
                </a:cubicBezTo>
                <a:cubicBezTo>
                  <a:pt x="2032" y="12192"/>
                  <a:pt x="2032" y="14223"/>
                  <a:pt x="2032" y="14223"/>
                </a:cubicBezTo>
                <a:cubicBezTo>
                  <a:pt x="2032" y="16255"/>
                  <a:pt x="4063" y="16255"/>
                  <a:pt x="4063" y="18287"/>
                </a:cubicBezTo>
                <a:cubicBezTo>
                  <a:pt x="4063" y="18287"/>
                  <a:pt x="4063" y="18287"/>
                  <a:pt x="4063" y="18287"/>
                </a:cubicBezTo>
                <a:cubicBezTo>
                  <a:pt x="6095" y="18287"/>
                  <a:pt x="6095" y="20320"/>
                  <a:pt x="6095" y="20320"/>
                </a:cubicBezTo>
                <a:lnTo>
                  <a:pt x="22351" y="20320"/>
                </a:lnTo>
                <a:cubicBezTo>
                  <a:pt x="14224" y="26415"/>
                  <a:pt x="8127" y="32512"/>
                  <a:pt x="6095" y="38607"/>
                </a:cubicBezTo>
                <a:cubicBezTo>
                  <a:pt x="2032" y="44703"/>
                  <a:pt x="0" y="50800"/>
                  <a:pt x="0" y="56895"/>
                </a:cubicBezTo>
                <a:cubicBezTo>
                  <a:pt x="0" y="60960"/>
                  <a:pt x="2032" y="65023"/>
                  <a:pt x="2032" y="69214"/>
                </a:cubicBezTo>
                <a:cubicBezTo>
                  <a:pt x="4063" y="73279"/>
                  <a:pt x="4063" y="75310"/>
                  <a:pt x="6095" y="79375"/>
                </a:cubicBezTo>
                <a:cubicBezTo>
                  <a:pt x="8127" y="81406"/>
                  <a:pt x="12192" y="83439"/>
                  <a:pt x="14224" y="85471"/>
                </a:cubicBezTo>
                <a:cubicBezTo>
                  <a:pt x="16255" y="87502"/>
                  <a:pt x="20320" y="89535"/>
                  <a:pt x="22351" y="91567"/>
                </a:cubicBezTo>
                <a:cubicBezTo>
                  <a:pt x="18287" y="95630"/>
                  <a:pt x="16255" y="97663"/>
                  <a:pt x="12192" y="101726"/>
                </a:cubicBezTo>
                <a:cubicBezTo>
                  <a:pt x="10160" y="105790"/>
                  <a:pt x="8127" y="107822"/>
                  <a:pt x="6095" y="111886"/>
                </a:cubicBezTo>
                <a:cubicBezTo>
                  <a:pt x="4063" y="113918"/>
                  <a:pt x="2032" y="117982"/>
                  <a:pt x="2032" y="120015"/>
                </a:cubicBezTo>
                <a:cubicBezTo>
                  <a:pt x="2032" y="124079"/>
                  <a:pt x="0" y="126111"/>
                  <a:pt x="0" y="130175"/>
                </a:cubicBezTo>
                <a:cubicBezTo>
                  <a:pt x="0" y="136271"/>
                  <a:pt x="2032" y="142367"/>
                  <a:pt x="4063" y="148462"/>
                </a:cubicBezTo>
                <a:cubicBezTo>
                  <a:pt x="8127" y="152527"/>
                  <a:pt x="10160" y="156591"/>
                  <a:pt x="14224" y="160655"/>
                </a:cubicBezTo>
                <a:cubicBezTo>
                  <a:pt x="18287" y="162687"/>
                  <a:pt x="24383" y="164719"/>
                  <a:pt x="30479" y="166751"/>
                </a:cubicBezTo>
                <a:cubicBezTo>
                  <a:pt x="36575" y="168782"/>
                  <a:pt x="40639" y="168782"/>
                  <a:pt x="48767" y="168782"/>
                </a:cubicBezTo>
                <a:lnTo>
                  <a:pt x="120014" y="16878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1" name="Picture 321"/>
          <p:cNvPicPr>
            <a:picLocks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3205" y="4051300"/>
            <a:ext cx="1456594" cy="190500"/>
          </a:xfrm>
          <a:prstGeom prst="rect">
            <a:avLst/>
          </a:prstGeom>
          <a:noFill/>
          <a:extLst/>
        </p:spPr>
      </p:pic>
      <p:pic>
        <p:nvPicPr>
          <p:cNvPr id="322" name="Picture 322"/>
          <p:cNvPicPr>
            <a:picLocks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5300" y="4254500"/>
            <a:ext cx="3759200" cy="393700"/>
          </a:xfrm>
          <a:prstGeom prst="rect">
            <a:avLst/>
          </a:prstGeom>
          <a:noFill/>
          <a:extLst/>
        </p:spPr>
      </p:pic>
      <p:sp>
        <p:nvSpPr>
          <p:cNvPr id="323" name="Freeform 323"/>
          <p:cNvSpPr/>
          <p:nvPr/>
        </p:nvSpPr>
        <p:spPr>
          <a:xfrm rot="5400000" flipV="1">
            <a:off x="5607368" y="4730021"/>
            <a:ext cx="59530" cy="61054"/>
          </a:xfrm>
          <a:custGeom>
            <a:avLst/>
            <a:gdLst/>
            <a:ahLst/>
            <a:cxnLst/>
            <a:rect l="0" t="0" r="0" b="0"/>
            <a:pathLst>
              <a:path w="79374" h="81406">
                <a:moveTo>
                  <a:pt x="38607" y="81406"/>
                </a:moveTo>
                <a:cubicBezTo>
                  <a:pt x="44702" y="81406"/>
                  <a:pt x="50798" y="79375"/>
                  <a:pt x="54862" y="77343"/>
                </a:cubicBezTo>
                <a:cubicBezTo>
                  <a:pt x="58927" y="75311"/>
                  <a:pt x="65022" y="73279"/>
                  <a:pt x="67182" y="69215"/>
                </a:cubicBezTo>
                <a:cubicBezTo>
                  <a:pt x="71245" y="65151"/>
                  <a:pt x="73278" y="61086"/>
                  <a:pt x="75310" y="57023"/>
                </a:cubicBezTo>
                <a:cubicBezTo>
                  <a:pt x="77341" y="50926"/>
                  <a:pt x="79374" y="46862"/>
                  <a:pt x="79374" y="40639"/>
                </a:cubicBezTo>
                <a:cubicBezTo>
                  <a:pt x="79374" y="34543"/>
                  <a:pt x="79374" y="30479"/>
                  <a:pt x="77341" y="24384"/>
                </a:cubicBezTo>
                <a:cubicBezTo>
                  <a:pt x="75310" y="20320"/>
                  <a:pt x="71245" y="16255"/>
                  <a:pt x="67182" y="12192"/>
                </a:cubicBezTo>
                <a:cubicBezTo>
                  <a:pt x="65022" y="8128"/>
                  <a:pt x="60958" y="6096"/>
                  <a:pt x="54862" y="4063"/>
                </a:cubicBezTo>
                <a:cubicBezTo>
                  <a:pt x="50798" y="2031"/>
                  <a:pt x="44702" y="0"/>
                  <a:pt x="38607" y="0"/>
                </a:cubicBezTo>
                <a:cubicBezTo>
                  <a:pt x="34544" y="0"/>
                  <a:pt x="28447" y="2031"/>
                  <a:pt x="24383" y="4063"/>
                </a:cubicBezTo>
                <a:cubicBezTo>
                  <a:pt x="18287" y="6096"/>
                  <a:pt x="14224" y="8128"/>
                  <a:pt x="12192" y="12192"/>
                </a:cubicBezTo>
                <a:cubicBezTo>
                  <a:pt x="8127" y="16255"/>
                  <a:pt x="4063" y="20320"/>
                  <a:pt x="2031" y="24384"/>
                </a:cubicBezTo>
                <a:cubicBezTo>
                  <a:pt x="0" y="30479"/>
                  <a:pt x="0" y="34543"/>
                  <a:pt x="0" y="40639"/>
                </a:cubicBezTo>
                <a:cubicBezTo>
                  <a:pt x="0" y="46862"/>
                  <a:pt x="0" y="50926"/>
                  <a:pt x="2031" y="57023"/>
                </a:cubicBezTo>
                <a:cubicBezTo>
                  <a:pt x="4063" y="61086"/>
                  <a:pt x="8127" y="65151"/>
                  <a:pt x="12192" y="69215"/>
                </a:cubicBezTo>
                <a:cubicBezTo>
                  <a:pt x="14224" y="73279"/>
                  <a:pt x="18287" y="75311"/>
                  <a:pt x="24383" y="77343"/>
                </a:cubicBezTo>
                <a:cubicBezTo>
                  <a:pt x="28447" y="79375"/>
                  <a:pt x="34544" y="81406"/>
                  <a:pt x="38607" y="8140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4" name="Picture 324"/>
          <p:cNvPicPr>
            <a:picLocks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2017" y="4673600"/>
            <a:ext cx="2964782" cy="190500"/>
          </a:xfrm>
          <a:prstGeom prst="rect">
            <a:avLst/>
          </a:prstGeom>
          <a:noFill/>
          <a:extLst/>
        </p:spPr>
      </p:pic>
      <p:sp>
        <p:nvSpPr>
          <p:cNvPr id="325" name="Freeform 325"/>
          <p:cNvSpPr/>
          <p:nvPr/>
        </p:nvSpPr>
        <p:spPr>
          <a:xfrm rot="5400000" flipV="1">
            <a:off x="5607368" y="4931475"/>
            <a:ext cx="59530" cy="61054"/>
          </a:xfrm>
          <a:custGeom>
            <a:avLst/>
            <a:gdLst/>
            <a:ahLst/>
            <a:cxnLst/>
            <a:rect l="0" t="0" r="0" b="0"/>
            <a:pathLst>
              <a:path w="79374" h="81406">
                <a:moveTo>
                  <a:pt x="38734" y="81406"/>
                </a:moveTo>
                <a:cubicBezTo>
                  <a:pt x="44829" y="81406"/>
                  <a:pt x="48894" y="79375"/>
                  <a:pt x="54989" y="77343"/>
                </a:cubicBezTo>
                <a:cubicBezTo>
                  <a:pt x="59054" y="75311"/>
                  <a:pt x="63117" y="73279"/>
                  <a:pt x="67182" y="69215"/>
                </a:cubicBezTo>
                <a:cubicBezTo>
                  <a:pt x="71245" y="65151"/>
                  <a:pt x="73278" y="61086"/>
                  <a:pt x="75310" y="57023"/>
                </a:cubicBezTo>
                <a:cubicBezTo>
                  <a:pt x="77341" y="50926"/>
                  <a:pt x="79374" y="46862"/>
                  <a:pt x="79374" y="40639"/>
                </a:cubicBezTo>
                <a:cubicBezTo>
                  <a:pt x="79374" y="34543"/>
                  <a:pt x="77341" y="30479"/>
                  <a:pt x="75310" y="24384"/>
                </a:cubicBezTo>
                <a:cubicBezTo>
                  <a:pt x="73278" y="20320"/>
                  <a:pt x="71245" y="16255"/>
                  <a:pt x="67182" y="12192"/>
                </a:cubicBezTo>
                <a:cubicBezTo>
                  <a:pt x="63117" y="8128"/>
                  <a:pt x="59054" y="6096"/>
                  <a:pt x="54989" y="4063"/>
                </a:cubicBezTo>
                <a:cubicBezTo>
                  <a:pt x="50925" y="2031"/>
                  <a:pt x="44829" y="0"/>
                  <a:pt x="38734" y="0"/>
                </a:cubicBezTo>
                <a:cubicBezTo>
                  <a:pt x="34671" y="0"/>
                  <a:pt x="28574" y="2031"/>
                  <a:pt x="24510" y="4063"/>
                </a:cubicBezTo>
                <a:cubicBezTo>
                  <a:pt x="18287" y="6096"/>
                  <a:pt x="14224" y="8128"/>
                  <a:pt x="10159" y="12192"/>
                </a:cubicBezTo>
                <a:cubicBezTo>
                  <a:pt x="8127" y="16255"/>
                  <a:pt x="4063" y="20320"/>
                  <a:pt x="2031" y="24384"/>
                </a:cubicBezTo>
                <a:cubicBezTo>
                  <a:pt x="0" y="30479"/>
                  <a:pt x="0" y="34543"/>
                  <a:pt x="0" y="40639"/>
                </a:cubicBezTo>
                <a:cubicBezTo>
                  <a:pt x="0" y="46862"/>
                  <a:pt x="0" y="50926"/>
                  <a:pt x="2031" y="57023"/>
                </a:cubicBezTo>
                <a:cubicBezTo>
                  <a:pt x="4063" y="61086"/>
                  <a:pt x="8127" y="65151"/>
                  <a:pt x="10159" y="69215"/>
                </a:cubicBezTo>
                <a:cubicBezTo>
                  <a:pt x="14224" y="73279"/>
                  <a:pt x="18287" y="75311"/>
                  <a:pt x="24510" y="77343"/>
                </a:cubicBezTo>
                <a:cubicBezTo>
                  <a:pt x="28574" y="79375"/>
                  <a:pt x="34671" y="81406"/>
                  <a:pt x="38734" y="8140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6" name="Picture 326"/>
          <p:cNvPicPr>
            <a:picLocks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2017" y="4914900"/>
            <a:ext cx="1008982" cy="152400"/>
          </a:xfrm>
          <a:prstGeom prst="rect">
            <a:avLst/>
          </a:prstGeom>
          <a:noFill/>
          <a:extLst/>
        </p:spPr>
      </p:pic>
      <p:sp>
        <p:nvSpPr>
          <p:cNvPr id="327" name="Freeform 327"/>
          <p:cNvSpPr/>
          <p:nvPr/>
        </p:nvSpPr>
        <p:spPr>
          <a:xfrm rot="5400000" flipV="1">
            <a:off x="6736891" y="4939903"/>
            <a:ext cx="91629" cy="73247"/>
          </a:xfrm>
          <a:custGeom>
            <a:avLst/>
            <a:gdLst/>
            <a:ahLst/>
            <a:cxnLst/>
            <a:rect l="0" t="0" r="0" b="0"/>
            <a:pathLst>
              <a:path w="122173" h="97663">
                <a:moveTo>
                  <a:pt x="118110" y="97663"/>
                </a:moveTo>
                <a:cubicBezTo>
                  <a:pt x="120141" y="97663"/>
                  <a:pt x="120141" y="97663"/>
                  <a:pt x="120141" y="95632"/>
                </a:cubicBezTo>
                <a:cubicBezTo>
                  <a:pt x="120141" y="95632"/>
                  <a:pt x="122173" y="95632"/>
                  <a:pt x="122173" y="95632"/>
                </a:cubicBezTo>
                <a:cubicBezTo>
                  <a:pt x="122173" y="93600"/>
                  <a:pt x="122173" y="93600"/>
                  <a:pt x="122173" y="91568"/>
                </a:cubicBezTo>
                <a:cubicBezTo>
                  <a:pt x="122173" y="89536"/>
                  <a:pt x="122173" y="89536"/>
                  <a:pt x="122173" y="87503"/>
                </a:cubicBezTo>
                <a:cubicBezTo>
                  <a:pt x="122173" y="85472"/>
                  <a:pt x="122173" y="83439"/>
                  <a:pt x="122173" y="81408"/>
                </a:cubicBezTo>
                <a:cubicBezTo>
                  <a:pt x="122173" y="79375"/>
                  <a:pt x="122173" y="79375"/>
                  <a:pt x="122173" y="79375"/>
                </a:cubicBezTo>
                <a:cubicBezTo>
                  <a:pt x="122173" y="77343"/>
                  <a:pt x="120141" y="77343"/>
                  <a:pt x="120141" y="77343"/>
                </a:cubicBezTo>
                <a:cubicBezTo>
                  <a:pt x="120141" y="77343"/>
                  <a:pt x="120141" y="77343"/>
                  <a:pt x="118110" y="77343"/>
                </a:cubicBezTo>
                <a:lnTo>
                  <a:pt x="52959" y="77343"/>
                </a:lnTo>
                <a:cubicBezTo>
                  <a:pt x="46863" y="77343"/>
                  <a:pt x="40767" y="75312"/>
                  <a:pt x="36704" y="75312"/>
                </a:cubicBezTo>
                <a:cubicBezTo>
                  <a:pt x="32639" y="73280"/>
                  <a:pt x="30608" y="73280"/>
                  <a:pt x="26543" y="71248"/>
                </a:cubicBezTo>
                <a:cubicBezTo>
                  <a:pt x="24384" y="69215"/>
                  <a:pt x="22353" y="65152"/>
                  <a:pt x="20321" y="63119"/>
                </a:cubicBezTo>
                <a:cubicBezTo>
                  <a:pt x="18288" y="59056"/>
                  <a:pt x="18288" y="57023"/>
                  <a:pt x="18288" y="52960"/>
                </a:cubicBezTo>
                <a:cubicBezTo>
                  <a:pt x="18288" y="46863"/>
                  <a:pt x="20321" y="42799"/>
                  <a:pt x="24384" y="36703"/>
                </a:cubicBezTo>
                <a:cubicBezTo>
                  <a:pt x="26543" y="32640"/>
                  <a:pt x="32639" y="26544"/>
                  <a:pt x="40767" y="20448"/>
                </a:cubicBezTo>
                <a:lnTo>
                  <a:pt x="118110" y="20448"/>
                </a:lnTo>
                <a:cubicBezTo>
                  <a:pt x="120141" y="20448"/>
                  <a:pt x="120141" y="20448"/>
                  <a:pt x="120141" y="20448"/>
                </a:cubicBezTo>
                <a:cubicBezTo>
                  <a:pt x="120141" y="20448"/>
                  <a:pt x="122173" y="18288"/>
                  <a:pt x="122173" y="18288"/>
                </a:cubicBezTo>
                <a:cubicBezTo>
                  <a:pt x="122173" y="18288"/>
                  <a:pt x="122173" y="16257"/>
                  <a:pt x="122173" y="14224"/>
                </a:cubicBezTo>
                <a:cubicBezTo>
                  <a:pt x="122173" y="14224"/>
                  <a:pt x="122173" y="12192"/>
                  <a:pt x="122173" y="10161"/>
                </a:cubicBezTo>
                <a:cubicBezTo>
                  <a:pt x="122173" y="8128"/>
                  <a:pt x="122173" y="6096"/>
                  <a:pt x="122173" y="4065"/>
                </a:cubicBezTo>
                <a:cubicBezTo>
                  <a:pt x="122173" y="4065"/>
                  <a:pt x="122173" y="2032"/>
                  <a:pt x="122173" y="2032"/>
                </a:cubicBezTo>
                <a:cubicBezTo>
                  <a:pt x="122173" y="0"/>
                  <a:pt x="120141" y="0"/>
                  <a:pt x="120141" y="0"/>
                </a:cubicBezTo>
                <a:cubicBezTo>
                  <a:pt x="120141" y="0"/>
                  <a:pt x="120141" y="0"/>
                  <a:pt x="118110" y="0"/>
                </a:cubicBezTo>
                <a:lnTo>
                  <a:pt x="6097" y="0"/>
                </a:lnTo>
                <a:cubicBezTo>
                  <a:pt x="4065" y="0"/>
                  <a:pt x="4065" y="0"/>
                  <a:pt x="4065" y="0"/>
                </a:cubicBezTo>
                <a:cubicBezTo>
                  <a:pt x="4065" y="0"/>
                  <a:pt x="4065" y="0"/>
                  <a:pt x="2032" y="2032"/>
                </a:cubicBezTo>
                <a:cubicBezTo>
                  <a:pt x="2032" y="2032"/>
                  <a:pt x="2032" y="4065"/>
                  <a:pt x="2032" y="4065"/>
                </a:cubicBezTo>
                <a:cubicBezTo>
                  <a:pt x="2032" y="6096"/>
                  <a:pt x="2032" y="8128"/>
                  <a:pt x="2032" y="8128"/>
                </a:cubicBezTo>
                <a:cubicBezTo>
                  <a:pt x="2032" y="10161"/>
                  <a:pt x="2032" y="12192"/>
                  <a:pt x="2032" y="14224"/>
                </a:cubicBezTo>
                <a:cubicBezTo>
                  <a:pt x="2032" y="14224"/>
                  <a:pt x="2032" y="16257"/>
                  <a:pt x="2032" y="16257"/>
                </a:cubicBezTo>
                <a:cubicBezTo>
                  <a:pt x="4065" y="16257"/>
                  <a:pt x="4065" y="18288"/>
                  <a:pt x="4065" y="18288"/>
                </a:cubicBezTo>
                <a:cubicBezTo>
                  <a:pt x="4065" y="18288"/>
                  <a:pt x="4065" y="18288"/>
                  <a:pt x="6097" y="18288"/>
                </a:cubicBezTo>
                <a:lnTo>
                  <a:pt x="20321" y="18288"/>
                </a:lnTo>
                <a:cubicBezTo>
                  <a:pt x="14224" y="24511"/>
                  <a:pt x="8129" y="30607"/>
                  <a:pt x="4065" y="36703"/>
                </a:cubicBezTo>
                <a:cubicBezTo>
                  <a:pt x="2032" y="42799"/>
                  <a:pt x="0" y="50927"/>
                  <a:pt x="0" y="57023"/>
                </a:cubicBezTo>
                <a:cubicBezTo>
                  <a:pt x="0" y="65152"/>
                  <a:pt x="2032" y="71248"/>
                  <a:pt x="4065" y="75312"/>
                </a:cubicBezTo>
                <a:cubicBezTo>
                  <a:pt x="6097" y="81408"/>
                  <a:pt x="10160" y="85472"/>
                  <a:pt x="14224" y="87503"/>
                </a:cubicBezTo>
                <a:cubicBezTo>
                  <a:pt x="18288" y="91568"/>
                  <a:pt x="22353" y="93600"/>
                  <a:pt x="28575" y="95632"/>
                </a:cubicBezTo>
                <a:cubicBezTo>
                  <a:pt x="34671" y="95632"/>
                  <a:pt x="42800" y="97663"/>
                  <a:pt x="48896" y="97663"/>
                </a:cubicBezTo>
                <a:lnTo>
                  <a:pt x="118110" y="9766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8" name="Picture 328"/>
          <p:cNvPicPr>
            <a:picLocks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7965" y="4876800"/>
            <a:ext cx="957134" cy="190500"/>
          </a:xfrm>
          <a:prstGeom prst="rect">
            <a:avLst/>
          </a:prstGeom>
          <a:noFill/>
          <a:extLst/>
        </p:spPr>
      </p:pic>
      <p:sp>
        <p:nvSpPr>
          <p:cNvPr id="329" name="Freeform 329"/>
          <p:cNvSpPr/>
          <p:nvPr/>
        </p:nvSpPr>
        <p:spPr>
          <a:xfrm rot="5400000" flipV="1">
            <a:off x="7787926" y="4952143"/>
            <a:ext cx="91629" cy="48767"/>
          </a:xfrm>
          <a:custGeom>
            <a:avLst/>
            <a:gdLst/>
            <a:ahLst/>
            <a:cxnLst/>
            <a:rect l="0" t="0" r="0" b="0"/>
            <a:pathLst>
              <a:path w="122172" h="65023">
                <a:moveTo>
                  <a:pt x="12191" y="65023"/>
                </a:moveTo>
                <a:cubicBezTo>
                  <a:pt x="14222" y="65023"/>
                  <a:pt x="16254" y="65023"/>
                  <a:pt x="18286" y="65023"/>
                </a:cubicBezTo>
                <a:cubicBezTo>
                  <a:pt x="18286" y="65023"/>
                  <a:pt x="20318" y="65023"/>
                  <a:pt x="20318" y="65023"/>
                </a:cubicBezTo>
                <a:cubicBezTo>
                  <a:pt x="22351" y="65023"/>
                  <a:pt x="22351" y="65023"/>
                  <a:pt x="22351" y="62992"/>
                </a:cubicBezTo>
                <a:cubicBezTo>
                  <a:pt x="22351" y="62992"/>
                  <a:pt x="22351" y="62992"/>
                  <a:pt x="22351" y="62992"/>
                </a:cubicBezTo>
                <a:cubicBezTo>
                  <a:pt x="22351" y="60960"/>
                  <a:pt x="22351" y="60960"/>
                  <a:pt x="22351" y="58928"/>
                </a:cubicBezTo>
                <a:cubicBezTo>
                  <a:pt x="22351" y="58928"/>
                  <a:pt x="22351" y="58928"/>
                  <a:pt x="20318" y="56896"/>
                </a:cubicBezTo>
                <a:cubicBezTo>
                  <a:pt x="20318" y="54863"/>
                  <a:pt x="20318" y="54863"/>
                  <a:pt x="20318" y="52832"/>
                </a:cubicBezTo>
                <a:cubicBezTo>
                  <a:pt x="20318" y="50799"/>
                  <a:pt x="20318" y="48768"/>
                  <a:pt x="20318" y="46735"/>
                </a:cubicBezTo>
                <a:cubicBezTo>
                  <a:pt x="20318" y="44703"/>
                  <a:pt x="20318" y="42672"/>
                  <a:pt x="20318" y="40640"/>
                </a:cubicBezTo>
                <a:cubicBezTo>
                  <a:pt x="22351" y="38608"/>
                  <a:pt x="22351" y="36575"/>
                  <a:pt x="24382" y="34543"/>
                </a:cubicBezTo>
                <a:cubicBezTo>
                  <a:pt x="26541" y="32512"/>
                  <a:pt x="30606" y="30479"/>
                  <a:pt x="32638" y="28447"/>
                </a:cubicBezTo>
                <a:cubicBezTo>
                  <a:pt x="36701" y="26416"/>
                  <a:pt x="40766" y="22352"/>
                  <a:pt x="44829" y="20320"/>
                </a:cubicBezTo>
                <a:lnTo>
                  <a:pt x="118109" y="20320"/>
                </a:lnTo>
                <a:cubicBezTo>
                  <a:pt x="120141" y="20320"/>
                  <a:pt x="120141" y="20320"/>
                  <a:pt x="120141" y="20320"/>
                </a:cubicBezTo>
                <a:cubicBezTo>
                  <a:pt x="120141" y="20320"/>
                  <a:pt x="122172" y="18287"/>
                  <a:pt x="122172" y="18287"/>
                </a:cubicBezTo>
                <a:cubicBezTo>
                  <a:pt x="122172" y="18287"/>
                  <a:pt x="122172" y="16256"/>
                  <a:pt x="122172" y="14223"/>
                </a:cubicBezTo>
                <a:cubicBezTo>
                  <a:pt x="122172" y="14223"/>
                  <a:pt x="122172" y="12192"/>
                  <a:pt x="122172" y="10159"/>
                </a:cubicBezTo>
                <a:cubicBezTo>
                  <a:pt x="122172" y="8127"/>
                  <a:pt x="122172" y="6096"/>
                  <a:pt x="122172" y="4063"/>
                </a:cubicBezTo>
                <a:cubicBezTo>
                  <a:pt x="122172" y="4063"/>
                  <a:pt x="122172" y="2031"/>
                  <a:pt x="122172" y="2031"/>
                </a:cubicBezTo>
                <a:cubicBezTo>
                  <a:pt x="122172" y="0"/>
                  <a:pt x="120141" y="0"/>
                  <a:pt x="120141" y="0"/>
                </a:cubicBezTo>
                <a:cubicBezTo>
                  <a:pt x="120141" y="0"/>
                  <a:pt x="120141" y="0"/>
                  <a:pt x="118109" y="0"/>
                </a:cubicBezTo>
                <a:lnTo>
                  <a:pt x="6096" y="0"/>
                </a:lnTo>
                <a:cubicBezTo>
                  <a:pt x="4064" y="0"/>
                  <a:pt x="4064" y="0"/>
                  <a:pt x="4064" y="0"/>
                </a:cubicBezTo>
                <a:cubicBezTo>
                  <a:pt x="4064" y="0"/>
                  <a:pt x="4064" y="0"/>
                  <a:pt x="2031" y="2031"/>
                </a:cubicBezTo>
                <a:cubicBezTo>
                  <a:pt x="2031" y="2031"/>
                  <a:pt x="2031" y="4063"/>
                  <a:pt x="2031" y="4063"/>
                </a:cubicBezTo>
                <a:cubicBezTo>
                  <a:pt x="2031" y="6096"/>
                  <a:pt x="2031" y="6096"/>
                  <a:pt x="2031" y="8127"/>
                </a:cubicBezTo>
                <a:cubicBezTo>
                  <a:pt x="2031" y="10159"/>
                  <a:pt x="2031" y="12192"/>
                  <a:pt x="2031" y="14223"/>
                </a:cubicBezTo>
                <a:cubicBezTo>
                  <a:pt x="2031" y="14223"/>
                  <a:pt x="2031" y="16256"/>
                  <a:pt x="2031" y="16256"/>
                </a:cubicBezTo>
                <a:cubicBezTo>
                  <a:pt x="4064" y="16256"/>
                  <a:pt x="4064" y="18287"/>
                  <a:pt x="4064" y="18287"/>
                </a:cubicBezTo>
                <a:cubicBezTo>
                  <a:pt x="4064" y="18287"/>
                  <a:pt x="4064" y="18287"/>
                  <a:pt x="6096" y="18287"/>
                </a:cubicBezTo>
                <a:lnTo>
                  <a:pt x="22351" y="18287"/>
                </a:lnTo>
                <a:cubicBezTo>
                  <a:pt x="18286" y="20320"/>
                  <a:pt x="14222" y="24383"/>
                  <a:pt x="10160" y="26416"/>
                </a:cubicBezTo>
                <a:cubicBezTo>
                  <a:pt x="8128" y="30479"/>
                  <a:pt x="6096" y="32512"/>
                  <a:pt x="4064" y="34543"/>
                </a:cubicBezTo>
                <a:cubicBezTo>
                  <a:pt x="2031" y="36575"/>
                  <a:pt x="2031" y="38608"/>
                  <a:pt x="0" y="42672"/>
                </a:cubicBezTo>
                <a:cubicBezTo>
                  <a:pt x="0" y="44703"/>
                  <a:pt x="0" y="46735"/>
                  <a:pt x="0" y="48768"/>
                </a:cubicBezTo>
                <a:cubicBezTo>
                  <a:pt x="0" y="50799"/>
                  <a:pt x="0" y="50799"/>
                  <a:pt x="0" y="52832"/>
                </a:cubicBezTo>
                <a:cubicBezTo>
                  <a:pt x="0" y="54863"/>
                  <a:pt x="0" y="54863"/>
                  <a:pt x="0" y="56896"/>
                </a:cubicBezTo>
                <a:cubicBezTo>
                  <a:pt x="2031" y="58928"/>
                  <a:pt x="2031" y="58928"/>
                  <a:pt x="2031" y="60960"/>
                </a:cubicBezTo>
                <a:cubicBezTo>
                  <a:pt x="2031" y="62992"/>
                  <a:pt x="2031" y="62992"/>
                  <a:pt x="4064" y="62992"/>
                </a:cubicBezTo>
                <a:cubicBezTo>
                  <a:pt x="4064" y="65023"/>
                  <a:pt x="4064" y="65023"/>
                  <a:pt x="4064" y="65023"/>
                </a:cubicBezTo>
                <a:cubicBezTo>
                  <a:pt x="4064" y="65023"/>
                  <a:pt x="6096" y="65023"/>
                  <a:pt x="6096" y="65023"/>
                </a:cubicBezTo>
                <a:cubicBezTo>
                  <a:pt x="6096" y="65023"/>
                  <a:pt x="8128" y="65023"/>
                  <a:pt x="8128" y="65023"/>
                </a:cubicBezTo>
                <a:cubicBezTo>
                  <a:pt x="10160" y="65023"/>
                  <a:pt x="10160" y="65023"/>
                  <a:pt x="12191" y="6502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0" name="Picture 330"/>
          <p:cNvPicPr>
            <a:picLocks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4569" y="4876800"/>
            <a:ext cx="857630" cy="190500"/>
          </a:xfrm>
          <a:prstGeom prst="rect">
            <a:avLst/>
          </a:prstGeom>
          <a:noFill/>
          <a:extLst/>
        </p:spPr>
      </p:pic>
      <p:sp>
        <p:nvSpPr>
          <p:cNvPr id="331" name="Freeform 331"/>
          <p:cNvSpPr/>
          <p:nvPr/>
        </p:nvSpPr>
        <p:spPr>
          <a:xfrm rot="5400000" flipV="1">
            <a:off x="5607368" y="5140644"/>
            <a:ext cx="59530" cy="61054"/>
          </a:xfrm>
          <a:custGeom>
            <a:avLst/>
            <a:gdLst/>
            <a:ahLst/>
            <a:cxnLst/>
            <a:rect l="0" t="0" r="0" b="0"/>
            <a:pathLst>
              <a:path w="79374" h="81406">
                <a:moveTo>
                  <a:pt x="38607" y="81406"/>
                </a:moveTo>
                <a:cubicBezTo>
                  <a:pt x="44702" y="81406"/>
                  <a:pt x="50926" y="79375"/>
                  <a:pt x="54989" y="77343"/>
                </a:cubicBezTo>
                <a:cubicBezTo>
                  <a:pt x="59054" y="75311"/>
                  <a:pt x="65149" y="73279"/>
                  <a:pt x="67182" y="69215"/>
                </a:cubicBezTo>
                <a:cubicBezTo>
                  <a:pt x="71245" y="65151"/>
                  <a:pt x="73278" y="61086"/>
                  <a:pt x="77341" y="57023"/>
                </a:cubicBezTo>
                <a:cubicBezTo>
                  <a:pt x="77341" y="50926"/>
                  <a:pt x="79374" y="46862"/>
                  <a:pt x="79374" y="40639"/>
                </a:cubicBezTo>
                <a:cubicBezTo>
                  <a:pt x="79374" y="34543"/>
                  <a:pt x="79374" y="30479"/>
                  <a:pt x="77341" y="24384"/>
                </a:cubicBezTo>
                <a:cubicBezTo>
                  <a:pt x="75310" y="20320"/>
                  <a:pt x="71245" y="16255"/>
                  <a:pt x="67182" y="12192"/>
                </a:cubicBezTo>
                <a:cubicBezTo>
                  <a:pt x="65149" y="8128"/>
                  <a:pt x="61085" y="6096"/>
                  <a:pt x="54989" y="4063"/>
                </a:cubicBezTo>
                <a:cubicBezTo>
                  <a:pt x="50926" y="2031"/>
                  <a:pt x="44702" y="0"/>
                  <a:pt x="38607" y="0"/>
                </a:cubicBezTo>
                <a:cubicBezTo>
                  <a:pt x="34544" y="0"/>
                  <a:pt x="28447" y="2031"/>
                  <a:pt x="24383" y="4063"/>
                </a:cubicBezTo>
                <a:cubicBezTo>
                  <a:pt x="18287" y="6096"/>
                  <a:pt x="14224" y="8128"/>
                  <a:pt x="12192" y="12192"/>
                </a:cubicBezTo>
                <a:cubicBezTo>
                  <a:pt x="8127" y="16255"/>
                  <a:pt x="4063" y="20320"/>
                  <a:pt x="2031" y="24384"/>
                </a:cubicBezTo>
                <a:cubicBezTo>
                  <a:pt x="0" y="30479"/>
                  <a:pt x="0" y="34543"/>
                  <a:pt x="0" y="40639"/>
                </a:cubicBezTo>
                <a:cubicBezTo>
                  <a:pt x="0" y="46862"/>
                  <a:pt x="0" y="50926"/>
                  <a:pt x="2031" y="57023"/>
                </a:cubicBezTo>
                <a:cubicBezTo>
                  <a:pt x="4063" y="61086"/>
                  <a:pt x="8127" y="65151"/>
                  <a:pt x="12192" y="69215"/>
                </a:cubicBezTo>
                <a:cubicBezTo>
                  <a:pt x="14224" y="73279"/>
                  <a:pt x="18287" y="75311"/>
                  <a:pt x="24383" y="77343"/>
                </a:cubicBezTo>
                <a:cubicBezTo>
                  <a:pt x="28447" y="79375"/>
                  <a:pt x="34544" y="81406"/>
                  <a:pt x="38607" y="8140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2" name="Picture 332"/>
          <p:cNvPicPr>
            <a:picLocks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8208" y="5127181"/>
            <a:ext cx="103123" cy="152082"/>
          </a:xfrm>
          <a:prstGeom prst="rect">
            <a:avLst/>
          </a:prstGeom>
          <a:noFill/>
          <a:extLst/>
        </p:spPr>
      </p:pic>
      <p:sp>
        <p:nvSpPr>
          <p:cNvPr id="333" name="Freeform 333"/>
          <p:cNvSpPr/>
          <p:nvPr/>
        </p:nvSpPr>
        <p:spPr>
          <a:xfrm rot="5400000" flipV="1">
            <a:off x="5823252" y="5161264"/>
            <a:ext cx="93058" cy="50292"/>
          </a:xfrm>
          <a:custGeom>
            <a:avLst/>
            <a:gdLst/>
            <a:ahLst/>
            <a:cxnLst/>
            <a:rect l="0" t="0" r="0" b="0"/>
            <a:pathLst>
              <a:path w="124078" h="67056">
                <a:moveTo>
                  <a:pt x="14224" y="67056"/>
                </a:moveTo>
                <a:cubicBezTo>
                  <a:pt x="16255" y="67056"/>
                  <a:pt x="16255" y="67056"/>
                  <a:pt x="18287" y="67056"/>
                </a:cubicBezTo>
                <a:cubicBezTo>
                  <a:pt x="20319" y="67056"/>
                  <a:pt x="20319" y="67056"/>
                  <a:pt x="20319" y="65025"/>
                </a:cubicBezTo>
                <a:cubicBezTo>
                  <a:pt x="22351" y="65025"/>
                  <a:pt x="22351" y="65025"/>
                  <a:pt x="22351" y="65025"/>
                </a:cubicBezTo>
                <a:cubicBezTo>
                  <a:pt x="22351" y="65025"/>
                  <a:pt x="22351" y="62993"/>
                  <a:pt x="22351" y="62993"/>
                </a:cubicBezTo>
                <a:cubicBezTo>
                  <a:pt x="22351" y="62993"/>
                  <a:pt x="22351" y="60961"/>
                  <a:pt x="22351" y="60961"/>
                </a:cubicBezTo>
                <a:cubicBezTo>
                  <a:pt x="22351" y="58929"/>
                  <a:pt x="22351" y="58929"/>
                  <a:pt x="22351" y="56896"/>
                </a:cubicBezTo>
                <a:cubicBezTo>
                  <a:pt x="20319" y="56896"/>
                  <a:pt x="20319" y="54865"/>
                  <a:pt x="20319" y="52832"/>
                </a:cubicBezTo>
                <a:cubicBezTo>
                  <a:pt x="20319" y="52832"/>
                  <a:pt x="20319" y="50801"/>
                  <a:pt x="20319" y="48768"/>
                </a:cubicBezTo>
                <a:cubicBezTo>
                  <a:pt x="20319" y="46736"/>
                  <a:pt x="20319" y="44705"/>
                  <a:pt x="20319" y="42673"/>
                </a:cubicBezTo>
                <a:cubicBezTo>
                  <a:pt x="22351" y="40641"/>
                  <a:pt x="24384" y="38608"/>
                  <a:pt x="26415" y="36576"/>
                </a:cubicBezTo>
                <a:cubicBezTo>
                  <a:pt x="26415" y="34545"/>
                  <a:pt x="30479" y="32512"/>
                  <a:pt x="32512" y="28449"/>
                </a:cubicBezTo>
                <a:cubicBezTo>
                  <a:pt x="36575" y="26416"/>
                  <a:pt x="40639" y="24385"/>
                  <a:pt x="44704" y="20320"/>
                </a:cubicBezTo>
                <a:lnTo>
                  <a:pt x="120014" y="20320"/>
                </a:lnTo>
                <a:cubicBezTo>
                  <a:pt x="120014" y="20320"/>
                  <a:pt x="120014" y="20320"/>
                  <a:pt x="120014" y="20320"/>
                </a:cubicBezTo>
                <a:cubicBezTo>
                  <a:pt x="122046" y="20320"/>
                  <a:pt x="122046" y="20320"/>
                  <a:pt x="122046" y="18289"/>
                </a:cubicBezTo>
                <a:cubicBezTo>
                  <a:pt x="122046" y="18289"/>
                  <a:pt x="122046" y="16256"/>
                  <a:pt x="122046" y="16256"/>
                </a:cubicBezTo>
                <a:cubicBezTo>
                  <a:pt x="122046" y="14225"/>
                  <a:pt x="124078" y="12192"/>
                  <a:pt x="124078" y="10160"/>
                </a:cubicBezTo>
                <a:cubicBezTo>
                  <a:pt x="124078" y="8129"/>
                  <a:pt x="122046" y="6096"/>
                  <a:pt x="122046" y="6096"/>
                </a:cubicBezTo>
                <a:cubicBezTo>
                  <a:pt x="122046" y="4064"/>
                  <a:pt x="122046" y="4064"/>
                  <a:pt x="122046" y="2033"/>
                </a:cubicBezTo>
                <a:cubicBezTo>
                  <a:pt x="122046" y="2033"/>
                  <a:pt x="122046" y="2033"/>
                  <a:pt x="120014" y="0"/>
                </a:cubicBezTo>
                <a:cubicBezTo>
                  <a:pt x="120014" y="0"/>
                  <a:pt x="120014" y="0"/>
                  <a:pt x="120014" y="0"/>
                </a:cubicBezTo>
                <a:lnTo>
                  <a:pt x="6097" y="0"/>
                </a:lnTo>
                <a:cubicBezTo>
                  <a:pt x="6097" y="0"/>
                  <a:pt x="4064" y="0"/>
                  <a:pt x="4064" y="0"/>
                </a:cubicBezTo>
                <a:cubicBezTo>
                  <a:pt x="4064" y="2033"/>
                  <a:pt x="4064" y="2033"/>
                  <a:pt x="4064" y="2033"/>
                </a:cubicBezTo>
                <a:cubicBezTo>
                  <a:pt x="2033" y="4064"/>
                  <a:pt x="2033" y="4064"/>
                  <a:pt x="2033" y="6096"/>
                </a:cubicBezTo>
                <a:cubicBezTo>
                  <a:pt x="2033" y="6096"/>
                  <a:pt x="2033" y="8129"/>
                  <a:pt x="2033" y="10160"/>
                </a:cubicBezTo>
                <a:cubicBezTo>
                  <a:pt x="2033" y="12192"/>
                  <a:pt x="2033" y="12192"/>
                  <a:pt x="2033" y="14225"/>
                </a:cubicBezTo>
                <a:cubicBezTo>
                  <a:pt x="2033" y="16256"/>
                  <a:pt x="2033" y="16256"/>
                  <a:pt x="4064" y="16256"/>
                </a:cubicBezTo>
                <a:cubicBezTo>
                  <a:pt x="4064" y="18289"/>
                  <a:pt x="4064" y="18289"/>
                  <a:pt x="4064" y="18289"/>
                </a:cubicBezTo>
                <a:cubicBezTo>
                  <a:pt x="4064" y="18289"/>
                  <a:pt x="6097" y="18289"/>
                  <a:pt x="6097" y="18289"/>
                </a:cubicBezTo>
                <a:lnTo>
                  <a:pt x="22351" y="18289"/>
                </a:lnTo>
                <a:cubicBezTo>
                  <a:pt x="18287" y="22353"/>
                  <a:pt x="14224" y="24385"/>
                  <a:pt x="12193" y="28449"/>
                </a:cubicBezTo>
                <a:cubicBezTo>
                  <a:pt x="8129" y="30480"/>
                  <a:pt x="6097" y="32512"/>
                  <a:pt x="4064" y="36576"/>
                </a:cubicBezTo>
                <a:cubicBezTo>
                  <a:pt x="4064" y="38608"/>
                  <a:pt x="2033" y="40641"/>
                  <a:pt x="2033" y="42673"/>
                </a:cubicBezTo>
                <a:cubicBezTo>
                  <a:pt x="0" y="44705"/>
                  <a:pt x="0" y="46736"/>
                  <a:pt x="0" y="50801"/>
                </a:cubicBezTo>
                <a:cubicBezTo>
                  <a:pt x="0" y="50801"/>
                  <a:pt x="0" y="52832"/>
                  <a:pt x="0" y="52832"/>
                </a:cubicBezTo>
                <a:cubicBezTo>
                  <a:pt x="0" y="54865"/>
                  <a:pt x="0" y="56896"/>
                  <a:pt x="2033" y="58929"/>
                </a:cubicBezTo>
                <a:cubicBezTo>
                  <a:pt x="2033" y="58929"/>
                  <a:pt x="2033" y="60961"/>
                  <a:pt x="2033" y="62993"/>
                </a:cubicBezTo>
                <a:cubicBezTo>
                  <a:pt x="2033" y="62993"/>
                  <a:pt x="4064" y="65025"/>
                  <a:pt x="4064" y="65025"/>
                </a:cubicBezTo>
                <a:cubicBezTo>
                  <a:pt x="4064" y="65025"/>
                  <a:pt x="4064" y="65025"/>
                  <a:pt x="4064" y="65025"/>
                </a:cubicBezTo>
                <a:cubicBezTo>
                  <a:pt x="6097" y="65025"/>
                  <a:pt x="6097" y="65025"/>
                  <a:pt x="6097" y="67056"/>
                </a:cubicBezTo>
                <a:cubicBezTo>
                  <a:pt x="6097" y="67056"/>
                  <a:pt x="8129" y="67056"/>
                  <a:pt x="8129" y="67056"/>
                </a:cubicBezTo>
                <a:cubicBezTo>
                  <a:pt x="10161" y="67056"/>
                  <a:pt x="12193" y="67056"/>
                  <a:pt x="14224" y="6705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4" name="Picture 334"/>
          <p:cNvPicPr>
            <a:picLocks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1371" y="5092700"/>
            <a:ext cx="1614328" cy="177800"/>
          </a:xfrm>
          <a:prstGeom prst="rect">
            <a:avLst/>
          </a:prstGeom>
          <a:noFill/>
          <a:extLst/>
        </p:spPr>
      </p:pic>
      <p:sp>
        <p:nvSpPr>
          <p:cNvPr id="335" name="Freeform 335"/>
          <p:cNvSpPr/>
          <p:nvPr/>
        </p:nvSpPr>
        <p:spPr>
          <a:xfrm rot="5400000" flipV="1">
            <a:off x="7496604" y="5161264"/>
            <a:ext cx="93058" cy="50292"/>
          </a:xfrm>
          <a:custGeom>
            <a:avLst/>
            <a:gdLst/>
            <a:ahLst/>
            <a:cxnLst/>
            <a:rect l="0" t="0" r="0" b="0"/>
            <a:pathLst>
              <a:path w="124078" h="67056">
                <a:moveTo>
                  <a:pt x="14224" y="67056"/>
                </a:moveTo>
                <a:cubicBezTo>
                  <a:pt x="16255" y="67056"/>
                  <a:pt x="16255" y="67056"/>
                  <a:pt x="18287" y="67056"/>
                </a:cubicBezTo>
                <a:cubicBezTo>
                  <a:pt x="20319" y="67056"/>
                  <a:pt x="20319" y="67056"/>
                  <a:pt x="20319" y="65025"/>
                </a:cubicBezTo>
                <a:cubicBezTo>
                  <a:pt x="22351" y="65025"/>
                  <a:pt x="22351" y="65025"/>
                  <a:pt x="22351" y="65025"/>
                </a:cubicBezTo>
                <a:cubicBezTo>
                  <a:pt x="22351" y="65025"/>
                  <a:pt x="22351" y="65025"/>
                  <a:pt x="22351" y="62993"/>
                </a:cubicBezTo>
                <a:cubicBezTo>
                  <a:pt x="22351" y="62993"/>
                  <a:pt x="22351" y="60961"/>
                  <a:pt x="22351" y="60961"/>
                </a:cubicBezTo>
                <a:cubicBezTo>
                  <a:pt x="22351" y="60961"/>
                  <a:pt x="22351" y="58929"/>
                  <a:pt x="22351" y="56896"/>
                </a:cubicBezTo>
                <a:cubicBezTo>
                  <a:pt x="20319" y="56896"/>
                  <a:pt x="20319" y="54865"/>
                  <a:pt x="20319" y="52832"/>
                </a:cubicBezTo>
                <a:cubicBezTo>
                  <a:pt x="20319" y="52832"/>
                  <a:pt x="20319" y="50801"/>
                  <a:pt x="20319" y="48768"/>
                </a:cubicBezTo>
                <a:cubicBezTo>
                  <a:pt x="20319" y="46736"/>
                  <a:pt x="20319" y="44705"/>
                  <a:pt x="20319" y="42673"/>
                </a:cubicBezTo>
                <a:cubicBezTo>
                  <a:pt x="22351" y="40641"/>
                  <a:pt x="24384" y="38608"/>
                  <a:pt x="26415" y="36576"/>
                </a:cubicBezTo>
                <a:cubicBezTo>
                  <a:pt x="26415" y="34545"/>
                  <a:pt x="30479" y="32512"/>
                  <a:pt x="32512" y="28449"/>
                </a:cubicBezTo>
                <a:cubicBezTo>
                  <a:pt x="36575" y="26416"/>
                  <a:pt x="40639" y="24385"/>
                  <a:pt x="44704" y="20320"/>
                </a:cubicBezTo>
                <a:lnTo>
                  <a:pt x="120014" y="20320"/>
                </a:lnTo>
                <a:cubicBezTo>
                  <a:pt x="120014" y="20320"/>
                  <a:pt x="120014" y="20320"/>
                  <a:pt x="120014" y="20320"/>
                </a:cubicBezTo>
                <a:cubicBezTo>
                  <a:pt x="122046" y="20320"/>
                  <a:pt x="122046" y="20320"/>
                  <a:pt x="122046" y="18289"/>
                </a:cubicBezTo>
                <a:cubicBezTo>
                  <a:pt x="122046" y="18289"/>
                  <a:pt x="122046" y="18289"/>
                  <a:pt x="122046" y="16256"/>
                </a:cubicBezTo>
                <a:cubicBezTo>
                  <a:pt x="122046" y="14225"/>
                  <a:pt x="124078" y="12192"/>
                  <a:pt x="124078" y="10160"/>
                </a:cubicBezTo>
                <a:cubicBezTo>
                  <a:pt x="124078" y="8129"/>
                  <a:pt x="122046" y="8129"/>
                  <a:pt x="122046" y="6096"/>
                </a:cubicBezTo>
                <a:cubicBezTo>
                  <a:pt x="122046" y="4064"/>
                  <a:pt x="122046" y="4064"/>
                  <a:pt x="122046" y="2033"/>
                </a:cubicBezTo>
                <a:cubicBezTo>
                  <a:pt x="122046" y="2033"/>
                  <a:pt x="122046" y="2033"/>
                  <a:pt x="120014" y="0"/>
                </a:cubicBezTo>
                <a:cubicBezTo>
                  <a:pt x="120014" y="0"/>
                  <a:pt x="120014" y="0"/>
                  <a:pt x="120014" y="0"/>
                </a:cubicBezTo>
                <a:lnTo>
                  <a:pt x="6097" y="0"/>
                </a:lnTo>
                <a:cubicBezTo>
                  <a:pt x="6097" y="0"/>
                  <a:pt x="4064" y="0"/>
                  <a:pt x="4064" y="0"/>
                </a:cubicBezTo>
                <a:cubicBezTo>
                  <a:pt x="4064" y="2033"/>
                  <a:pt x="4064" y="2033"/>
                  <a:pt x="4064" y="2033"/>
                </a:cubicBezTo>
                <a:cubicBezTo>
                  <a:pt x="2033" y="4064"/>
                  <a:pt x="2033" y="4064"/>
                  <a:pt x="2033" y="6096"/>
                </a:cubicBezTo>
                <a:cubicBezTo>
                  <a:pt x="2033" y="6096"/>
                  <a:pt x="2033" y="8129"/>
                  <a:pt x="2033" y="10160"/>
                </a:cubicBezTo>
                <a:cubicBezTo>
                  <a:pt x="2033" y="12192"/>
                  <a:pt x="2033" y="14225"/>
                  <a:pt x="2033" y="14225"/>
                </a:cubicBezTo>
                <a:cubicBezTo>
                  <a:pt x="2033" y="16256"/>
                  <a:pt x="2033" y="16256"/>
                  <a:pt x="4064" y="18289"/>
                </a:cubicBezTo>
                <a:cubicBezTo>
                  <a:pt x="4064" y="18289"/>
                  <a:pt x="4064" y="18289"/>
                  <a:pt x="4064" y="18289"/>
                </a:cubicBezTo>
                <a:cubicBezTo>
                  <a:pt x="4064" y="18289"/>
                  <a:pt x="6097" y="18289"/>
                  <a:pt x="6097" y="18289"/>
                </a:cubicBezTo>
                <a:lnTo>
                  <a:pt x="22351" y="18289"/>
                </a:lnTo>
                <a:cubicBezTo>
                  <a:pt x="18287" y="22353"/>
                  <a:pt x="14224" y="24385"/>
                  <a:pt x="12193" y="28449"/>
                </a:cubicBezTo>
                <a:cubicBezTo>
                  <a:pt x="8129" y="30480"/>
                  <a:pt x="6097" y="32512"/>
                  <a:pt x="4064" y="36576"/>
                </a:cubicBezTo>
                <a:cubicBezTo>
                  <a:pt x="4064" y="38608"/>
                  <a:pt x="2033" y="40641"/>
                  <a:pt x="2033" y="42673"/>
                </a:cubicBezTo>
                <a:cubicBezTo>
                  <a:pt x="0" y="44705"/>
                  <a:pt x="0" y="46736"/>
                  <a:pt x="0" y="50801"/>
                </a:cubicBezTo>
                <a:cubicBezTo>
                  <a:pt x="0" y="50801"/>
                  <a:pt x="0" y="52832"/>
                  <a:pt x="0" y="52832"/>
                </a:cubicBezTo>
                <a:cubicBezTo>
                  <a:pt x="0" y="54865"/>
                  <a:pt x="0" y="56896"/>
                  <a:pt x="2033" y="58929"/>
                </a:cubicBezTo>
                <a:cubicBezTo>
                  <a:pt x="2033" y="58929"/>
                  <a:pt x="2033" y="60961"/>
                  <a:pt x="2033" y="62993"/>
                </a:cubicBezTo>
                <a:cubicBezTo>
                  <a:pt x="2033" y="62993"/>
                  <a:pt x="4064" y="65025"/>
                  <a:pt x="4064" y="65025"/>
                </a:cubicBezTo>
                <a:cubicBezTo>
                  <a:pt x="4064" y="65025"/>
                  <a:pt x="4064" y="65025"/>
                  <a:pt x="4064" y="65025"/>
                </a:cubicBezTo>
                <a:cubicBezTo>
                  <a:pt x="6097" y="65025"/>
                  <a:pt x="6097" y="67056"/>
                  <a:pt x="6097" y="67056"/>
                </a:cubicBezTo>
                <a:cubicBezTo>
                  <a:pt x="6097" y="67056"/>
                  <a:pt x="8129" y="67056"/>
                  <a:pt x="8129" y="67056"/>
                </a:cubicBezTo>
                <a:cubicBezTo>
                  <a:pt x="10161" y="67056"/>
                  <a:pt x="12193" y="67056"/>
                  <a:pt x="14224" y="6705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6" name="Picture 336"/>
          <p:cNvPicPr>
            <a:picLocks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8627" y="5080000"/>
            <a:ext cx="315372" cy="165639"/>
          </a:xfrm>
          <a:prstGeom prst="rect">
            <a:avLst/>
          </a:prstGeom>
          <a:noFill/>
          <a:extLst/>
        </p:spPr>
      </p:pic>
      <p:sp>
        <p:nvSpPr>
          <p:cNvPr id="337" name="Freeform 337"/>
          <p:cNvSpPr/>
          <p:nvPr/>
        </p:nvSpPr>
        <p:spPr>
          <a:xfrm rot="5400000" flipV="1">
            <a:off x="7897797" y="5156692"/>
            <a:ext cx="93058" cy="59435"/>
          </a:xfrm>
          <a:custGeom>
            <a:avLst/>
            <a:gdLst/>
            <a:ahLst/>
            <a:cxnLst/>
            <a:rect l="0" t="0" r="0" b="0"/>
            <a:pathLst>
              <a:path w="124078" h="79247">
                <a:moveTo>
                  <a:pt x="87502" y="79247"/>
                </a:moveTo>
                <a:cubicBezTo>
                  <a:pt x="93597" y="79247"/>
                  <a:pt x="99693" y="77216"/>
                  <a:pt x="103757" y="75184"/>
                </a:cubicBezTo>
                <a:cubicBezTo>
                  <a:pt x="107822" y="73152"/>
                  <a:pt x="111885" y="71120"/>
                  <a:pt x="115950" y="67056"/>
                </a:cubicBezTo>
                <a:cubicBezTo>
                  <a:pt x="117982" y="62992"/>
                  <a:pt x="120013" y="58927"/>
                  <a:pt x="122046" y="52832"/>
                </a:cubicBezTo>
                <a:cubicBezTo>
                  <a:pt x="124078" y="46736"/>
                  <a:pt x="124078" y="40640"/>
                  <a:pt x="124078" y="34544"/>
                </a:cubicBezTo>
                <a:cubicBezTo>
                  <a:pt x="124078" y="30480"/>
                  <a:pt x="124078" y="26416"/>
                  <a:pt x="124078" y="24383"/>
                </a:cubicBezTo>
                <a:cubicBezTo>
                  <a:pt x="124078" y="20320"/>
                  <a:pt x="122046" y="16255"/>
                  <a:pt x="122046" y="14224"/>
                </a:cubicBezTo>
                <a:cubicBezTo>
                  <a:pt x="120013" y="10159"/>
                  <a:pt x="120013" y="8128"/>
                  <a:pt x="117982" y="6095"/>
                </a:cubicBezTo>
                <a:cubicBezTo>
                  <a:pt x="117982" y="4063"/>
                  <a:pt x="115950" y="2032"/>
                  <a:pt x="115950" y="2032"/>
                </a:cubicBezTo>
                <a:cubicBezTo>
                  <a:pt x="113917" y="2032"/>
                  <a:pt x="113917" y="0"/>
                  <a:pt x="111885" y="0"/>
                </a:cubicBezTo>
                <a:cubicBezTo>
                  <a:pt x="109853" y="0"/>
                  <a:pt x="107822" y="0"/>
                  <a:pt x="105790" y="0"/>
                </a:cubicBezTo>
                <a:cubicBezTo>
                  <a:pt x="103757" y="0"/>
                  <a:pt x="103757" y="0"/>
                  <a:pt x="101726" y="0"/>
                </a:cubicBezTo>
                <a:cubicBezTo>
                  <a:pt x="101726" y="0"/>
                  <a:pt x="99693" y="0"/>
                  <a:pt x="99693" y="0"/>
                </a:cubicBezTo>
                <a:cubicBezTo>
                  <a:pt x="97662" y="0"/>
                  <a:pt x="97662" y="0"/>
                  <a:pt x="97662" y="2032"/>
                </a:cubicBezTo>
                <a:cubicBezTo>
                  <a:pt x="97662" y="2032"/>
                  <a:pt x="97662" y="2032"/>
                  <a:pt x="97662" y="2032"/>
                </a:cubicBezTo>
                <a:cubicBezTo>
                  <a:pt x="97662" y="4063"/>
                  <a:pt x="97662" y="6095"/>
                  <a:pt x="99693" y="6095"/>
                </a:cubicBezTo>
                <a:cubicBezTo>
                  <a:pt x="99693" y="8128"/>
                  <a:pt x="101726" y="10159"/>
                  <a:pt x="103757" y="14224"/>
                </a:cubicBezTo>
                <a:cubicBezTo>
                  <a:pt x="103757" y="16255"/>
                  <a:pt x="105790" y="18287"/>
                  <a:pt x="105790" y="22351"/>
                </a:cubicBezTo>
                <a:cubicBezTo>
                  <a:pt x="107822" y="26416"/>
                  <a:pt x="107822" y="30480"/>
                  <a:pt x="107822" y="34544"/>
                </a:cubicBezTo>
                <a:cubicBezTo>
                  <a:pt x="107822" y="38607"/>
                  <a:pt x="107822" y="42671"/>
                  <a:pt x="107822" y="44703"/>
                </a:cubicBezTo>
                <a:cubicBezTo>
                  <a:pt x="105790" y="46736"/>
                  <a:pt x="105790" y="50799"/>
                  <a:pt x="103757" y="52832"/>
                </a:cubicBezTo>
                <a:cubicBezTo>
                  <a:pt x="101726" y="54864"/>
                  <a:pt x="99693" y="56896"/>
                  <a:pt x="97662" y="56896"/>
                </a:cubicBezTo>
                <a:cubicBezTo>
                  <a:pt x="95629" y="58927"/>
                  <a:pt x="93597" y="58927"/>
                  <a:pt x="89533" y="58927"/>
                </a:cubicBezTo>
                <a:cubicBezTo>
                  <a:pt x="87502" y="58927"/>
                  <a:pt x="83439" y="58927"/>
                  <a:pt x="81407" y="56896"/>
                </a:cubicBezTo>
                <a:cubicBezTo>
                  <a:pt x="79375" y="54864"/>
                  <a:pt x="77342" y="52832"/>
                  <a:pt x="75311" y="50799"/>
                </a:cubicBezTo>
                <a:cubicBezTo>
                  <a:pt x="75311" y="46736"/>
                  <a:pt x="73278" y="44703"/>
                  <a:pt x="71247" y="40640"/>
                </a:cubicBezTo>
                <a:cubicBezTo>
                  <a:pt x="71247" y="36576"/>
                  <a:pt x="69214" y="34544"/>
                  <a:pt x="67182" y="30480"/>
                </a:cubicBezTo>
                <a:cubicBezTo>
                  <a:pt x="67182" y="26416"/>
                  <a:pt x="65151" y="24383"/>
                  <a:pt x="63119" y="20320"/>
                </a:cubicBezTo>
                <a:cubicBezTo>
                  <a:pt x="61087" y="16255"/>
                  <a:pt x="59054" y="14224"/>
                  <a:pt x="57022" y="10159"/>
                </a:cubicBezTo>
                <a:cubicBezTo>
                  <a:pt x="52958" y="8128"/>
                  <a:pt x="50926" y="6095"/>
                  <a:pt x="46735" y="4063"/>
                </a:cubicBezTo>
                <a:cubicBezTo>
                  <a:pt x="42672" y="2032"/>
                  <a:pt x="38608" y="2032"/>
                  <a:pt x="34543" y="2032"/>
                </a:cubicBezTo>
                <a:cubicBezTo>
                  <a:pt x="30480" y="2032"/>
                  <a:pt x="24384" y="2032"/>
                  <a:pt x="20320" y="4063"/>
                </a:cubicBezTo>
                <a:cubicBezTo>
                  <a:pt x="16255" y="6095"/>
                  <a:pt x="14224" y="8128"/>
                  <a:pt x="10159" y="12191"/>
                </a:cubicBezTo>
                <a:cubicBezTo>
                  <a:pt x="8127" y="16255"/>
                  <a:pt x="6096" y="20320"/>
                  <a:pt x="4063" y="24383"/>
                </a:cubicBezTo>
                <a:cubicBezTo>
                  <a:pt x="2031" y="30480"/>
                  <a:pt x="0" y="36576"/>
                  <a:pt x="0" y="42671"/>
                </a:cubicBezTo>
                <a:cubicBezTo>
                  <a:pt x="0" y="46736"/>
                  <a:pt x="0" y="48767"/>
                  <a:pt x="2031" y="52832"/>
                </a:cubicBezTo>
                <a:cubicBezTo>
                  <a:pt x="2031" y="54864"/>
                  <a:pt x="2031" y="58927"/>
                  <a:pt x="4063" y="60959"/>
                </a:cubicBezTo>
                <a:cubicBezTo>
                  <a:pt x="4063" y="62992"/>
                  <a:pt x="4063" y="65023"/>
                  <a:pt x="6096" y="67056"/>
                </a:cubicBezTo>
                <a:cubicBezTo>
                  <a:pt x="6096" y="69087"/>
                  <a:pt x="8127" y="69087"/>
                  <a:pt x="8127" y="71120"/>
                </a:cubicBezTo>
                <a:cubicBezTo>
                  <a:pt x="8127" y="71120"/>
                  <a:pt x="8127" y="71120"/>
                  <a:pt x="10159" y="73152"/>
                </a:cubicBezTo>
                <a:cubicBezTo>
                  <a:pt x="10159" y="73152"/>
                  <a:pt x="10159" y="73152"/>
                  <a:pt x="12192" y="73152"/>
                </a:cubicBezTo>
                <a:cubicBezTo>
                  <a:pt x="12192" y="73152"/>
                  <a:pt x="12192" y="73152"/>
                  <a:pt x="14224" y="73152"/>
                </a:cubicBezTo>
                <a:cubicBezTo>
                  <a:pt x="14224" y="73152"/>
                  <a:pt x="16255" y="73152"/>
                  <a:pt x="16255" y="73152"/>
                </a:cubicBezTo>
                <a:cubicBezTo>
                  <a:pt x="18288" y="73152"/>
                  <a:pt x="20320" y="73152"/>
                  <a:pt x="20320" y="73152"/>
                </a:cubicBezTo>
                <a:cubicBezTo>
                  <a:pt x="22351" y="73152"/>
                  <a:pt x="22351" y="73152"/>
                  <a:pt x="22351" y="73152"/>
                </a:cubicBezTo>
                <a:cubicBezTo>
                  <a:pt x="24384" y="73152"/>
                  <a:pt x="24384" y="71120"/>
                  <a:pt x="24384" y="71120"/>
                </a:cubicBezTo>
                <a:cubicBezTo>
                  <a:pt x="24384" y="71120"/>
                  <a:pt x="24384" y="71120"/>
                  <a:pt x="24384" y="71120"/>
                </a:cubicBezTo>
                <a:cubicBezTo>
                  <a:pt x="24384" y="69087"/>
                  <a:pt x="24384" y="69087"/>
                  <a:pt x="24384" y="67056"/>
                </a:cubicBezTo>
                <a:cubicBezTo>
                  <a:pt x="22351" y="65023"/>
                  <a:pt x="22351" y="62992"/>
                  <a:pt x="20320" y="60959"/>
                </a:cubicBezTo>
                <a:cubicBezTo>
                  <a:pt x="20320" y="58927"/>
                  <a:pt x="18288" y="56896"/>
                  <a:pt x="18288" y="52832"/>
                </a:cubicBezTo>
                <a:cubicBezTo>
                  <a:pt x="16255" y="50799"/>
                  <a:pt x="16255" y="46736"/>
                  <a:pt x="16255" y="42671"/>
                </a:cubicBezTo>
                <a:cubicBezTo>
                  <a:pt x="16255" y="38607"/>
                  <a:pt x="16255" y="36576"/>
                  <a:pt x="18288" y="34544"/>
                </a:cubicBezTo>
                <a:cubicBezTo>
                  <a:pt x="18288" y="30480"/>
                  <a:pt x="20320" y="28447"/>
                  <a:pt x="20320" y="26416"/>
                </a:cubicBezTo>
                <a:cubicBezTo>
                  <a:pt x="22351" y="26416"/>
                  <a:pt x="24384" y="24383"/>
                  <a:pt x="26416" y="22351"/>
                </a:cubicBezTo>
                <a:cubicBezTo>
                  <a:pt x="28447" y="22351"/>
                  <a:pt x="30480" y="22351"/>
                  <a:pt x="32512" y="22351"/>
                </a:cubicBezTo>
                <a:cubicBezTo>
                  <a:pt x="36575" y="22351"/>
                  <a:pt x="38608" y="22351"/>
                  <a:pt x="40639" y="24383"/>
                </a:cubicBezTo>
                <a:cubicBezTo>
                  <a:pt x="42672" y="26416"/>
                  <a:pt x="44704" y="28447"/>
                  <a:pt x="46735" y="30480"/>
                </a:cubicBezTo>
                <a:cubicBezTo>
                  <a:pt x="48768" y="34544"/>
                  <a:pt x="50926" y="36576"/>
                  <a:pt x="50926" y="40640"/>
                </a:cubicBezTo>
                <a:cubicBezTo>
                  <a:pt x="52958" y="42671"/>
                  <a:pt x="54991" y="46736"/>
                  <a:pt x="54991" y="50799"/>
                </a:cubicBezTo>
                <a:cubicBezTo>
                  <a:pt x="57022" y="54864"/>
                  <a:pt x="59054" y="56896"/>
                  <a:pt x="61087" y="60959"/>
                </a:cubicBezTo>
                <a:cubicBezTo>
                  <a:pt x="63119" y="65023"/>
                  <a:pt x="65151" y="67056"/>
                  <a:pt x="67182" y="71120"/>
                </a:cubicBezTo>
                <a:cubicBezTo>
                  <a:pt x="69214" y="73152"/>
                  <a:pt x="73278" y="75184"/>
                  <a:pt x="75311" y="77216"/>
                </a:cubicBezTo>
                <a:cubicBezTo>
                  <a:pt x="79375" y="79247"/>
                  <a:pt x="83439" y="79247"/>
                  <a:pt x="87502" y="7924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8" name="Picture 338"/>
          <p:cNvPicPr>
            <a:picLocks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1251" y="5080000"/>
            <a:ext cx="1137348" cy="199263"/>
          </a:xfrm>
          <a:prstGeom prst="rect">
            <a:avLst/>
          </a:prstGeom>
          <a:noFill/>
          <a:extLst/>
        </p:spPr>
      </p:pic>
      <p:sp>
        <p:nvSpPr>
          <p:cNvPr id="339" name="Freeform 339"/>
          <p:cNvSpPr/>
          <p:nvPr/>
        </p:nvSpPr>
        <p:spPr>
          <a:xfrm rot="5400000" flipV="1">
            <a:off x="5607368" y="5342097"/>
            <a:ext cx="59530" cy="61054"/>
          </a:xfrm>
          <a:custGeom>
            <a:avLst/>
            <a:gdLst/>
            <a:ahLst/>
            <a:cxnLst/>
            <a:rect l="0" t="0" r="0" b="0"/>
            <a:pathLst>
              <a:path w="79374" h="81406">
                <a:moveTo>
                  <a:pt x="38734" y="81406"/>
                </a:moveTo>
                <a:cubicBezTo>
                  <a:pt x="44829" y="81406"/>
                  <a:pt x="48894" y="79375"/>
                  <a:pt x="54989" y="77343"/>
                </a:cubicBezTo>
                <a:cubicBezTo>
                  <a:pt x="59054" y="75311"/>
                  <a:pt x="63117" y="73279"/>
                  <a:pt x="67182" y="69215"/>
                </a:cubicBezTo>
                <a:cubicBezTo>
                  <a:pt x="71245" y="65151"/>
                  <a:pt x="73278" y="61086"/>
                  <a:pt x="75310" y="57023"/>
                </a:cubicBezTo>
                <a:cubicBezTo>
                  <a:pt x="77341" y="50926"/>
                  <a:pt x="79374" y="46862"/>
                  <a:pt x="79374" y="40639"/>
                </a:cubicBezTo>
                <a:cubicBezTo>
                  <a:pt x="79374" y="34543"/>
                  <a:pt x="77341" y="30479"/>
                  <a:pt x="75310" y="24384"/>
                </a:cubicBezTo>
                <a:cubicBezTo>
                  <a:pt x="73278" y="20320"/>
                  <a:pt x="71245" y="16255"/>
                  <a:pt x="67182" y="12192"/>
                </a:cubicBezTo>
                <a:cubicBezTo>
                  <a:pt x="63117" y="8128"/>
                  <a:pt x="59054" y="6096"/>
                  <a:pt x="54989" y="4063"/>
                </a:cubicBezTo>
                <a:cubicBezTo>
                  <a:pt x="48894" y="2031"/>
                  <a:pt x="44829" y="0"/>
                  <a:pt x="38734" y="0"/>
                </a:cubicBezTo>
                <a:cubicBezTo>
                  <a:pt x="32639" y="0"/>
                  <a:pt x="28574" y="2031"/>
                  <a:pt x="24510" y="4063"/>
                </a:cubicBezTo>
                <a:cubicBezTo>
                  <a:pt x="18414" y="6096"/>
                  <a:pt x="14351" y="8128"/>
                  <a:pt x="10286" y="12192"/>
                </a:cubicBezTo>
                <a:cubicBezTo>
                  <a:pt x="8254" y="16255"/>
                  <a:pt x="4063" y="20320"/>
                  <a:pt x="2031" y="24384"/>
                </a:cubicBezTo>
                <a:cubicBezTo>
                  <a:pt x="0" y="30479"/>
                  <a:pt x="0" y="34543"/>
                  <a:pt x="0" y="40639"/>
                </a:cubicBezTo>
                <a:cubicBezTo>
                  <a:pt x="0" y="46862"/>
                  <a:pt x="0" y="50926"/>
                  <a:pt x="2031" y="57023"/>
                </a:cubicBezTo>
                <a:cubicBezTo>
                  <a:pt x="4063" y="61086"/>
                  <a:pt x="6223" y="65151"/>
                  <a:pt x="10286" y="69215"/>
                </a:cubicBezTo>
                <a:cubicBezTo>
                  <a:pt x="14351" y="73279"/>
                  <a:pt x="18414" y="75311"/>
                  <a:pt x="24510" y="77343"/>
                </a:cubicBezTo>
                <a:cubicBezTo>
                  <a:pt x="28574" y="79375"/>
                  <a:pt x="32639" y="81406"/>
                  <a:pt x="38734" y="8140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0" name="Picture 340"/>
          <p:cNvPicPr>
            <a:picLocks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8208" y="5283200"/>
            <a:ext cx="2653791" cy="190500"/>
          </a:xfrm>
          <a:prstGeom prst="rect">
            <a:avLst/>
          </a:prstGeom>
          <a:noFill/>
          <a:extLst/>
        </p:spPr>
      </p:pic>
      <p:sp>
        <p:nvSpPr>
          <p:cNvPr id="341" name="Freeform 341"/>
          <p:cNvSpPr/>
          <p:nvPr/>
        </p:nvSpPr>
        <p:spPr>
          <a:xfrm rot="5400000" flipV="1">
            <a:off x="5607368" y="5551266"/>
            <a:ext cx="59530" cy="61054"/>
          </a:xfrm>
          <a:custGeom>
            <a:avLst/>
            <a:gdLst/>
            <a:ahLst/>
            <a:cxnLst/>
            <a:rect l="0" t="0" r="0" b="0"/>
            <a:pathLst>
              <a:path w="79374" h="81406">
                <a:moveTo>
                  <a:pt x="38734" y="81406"/>
                </a:moveTo>
                <a:cubicBezTo>
                  <a:pt x="44829" y="81406"/>
                  <a:pt x="48894" y="79375"/>
                  <a:pt x="54989" y="77343"/>
                </a:cubicBezTo>
                <a:cubicBezTo>
                  <a:pt x="59054" y="75311"/>
                  <a:pt x="63117" y="73279"/>
                  <a:pt x="67182" y="69215"/>
                </a:cubicBezTo>
                <a:cubicBezTo>
                  <a:pt x="71245" y="65151"/>
                  <a:pt x="73278" y="61086"/>
                  <a:pt x="75310" y="57023"/>
                </a:cubicBezTo>
                <a:cubicBezTo>
                  <a:pt x="77341" y="50926"/>
                  <a:pt x="79374" y="46862"/>
                  <a:pt x="79374" y="40639"/>
                </a:cubicBezTo>
                <a:cubicBezTo>
                  <a:pt x="79374" y="34543"/>
                  <a:pt x="77341" y="30479"/>
                  <a:pt x="75310" y="24384"/>
                </a:cubicBezTo>
                <a:cubicBezTo>
                  <a:pt x="73278" y="20320"/>
                  <a:pt x="71245" y="16255"/>
                  <a:pt x="67182" y="12192"/>
                </a:cubicBezTo>
                <a:cubicBezTo>
                  <a:pt x="63117" y="8128"/>
                  <a:pt x="59054" y="6096"/>
                  <a:pt x="54989" y="4063"/>
                </a:cubicBezTo>
                <a:cubicBezTo>
                  <a:pt x="50925" y="2031"/>
                  <a:pt x="44829" y="0"/>
                  <a:pt x="38734" y="0"/>
                </a:cubicBezTo>
                <a:cubicBezTo>
                  <a:pt x="34671" y="0"/>
                  <a:pt x="28574" y="2031"/>
                  <a:pt x="24510" y="4063"/>
                </a:cubicBezTo>
                <a:cubicBezTo>
                  <a:pt x="18287" y="6096"/>
                  <a:pt x="14224" y="8128"/>
                  <a:pt x="10159" y="12192"/>
                </a:cubicBezTo>
                <a:cubicBezTo>
                  <a:pt x="8127" y="16255"/>
                  <a:pt x="4063" y="20320"/>
                  <a:pt x="2031" y="24384"/>
                </a:cubicBezTo>
                <a:cubicBezTo>
                  <a:pt x="0" y="30479"/>
                  <a:pt x="0" y="34543"/>
                  <a:pt x="0" y="40639"/>
                </a:cubicBezTo>
                <a:cubicBezTo>
                  <a:pt x="0" y="46862"/>
                  <a:pt x="0" y="50926"/>
                  <a:pt x="2031" y="57023"/>
                </a:cubicBezTo>
                <a:cubicBezTo>
                  <a:pt x="4063" y="61086"/>
                  <a:pt x="8127" y="65151"/>
                  <a:pt x="10159" y="69215"/>
                </a:cubicBezTo>
                <a:cubicBezTo>
                  <a:pt x="14224" y="73279"/>
                  <a:pt x="18287" y="75311"/>
                  <a:pt x="24510" y="77343"/>
                </a:cubicBezTo>
                <a:cubicBezTo>
                  <a:pt x="28574" y="79375"/>
                  <a:pt x="34671" y="81406"/>
                  <a:pt x="38734" y="8140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2" name="Picture 342"/>
          <p:cNvPicPr>
            <a:picLocks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8969" y="5539328"/>
            <a:ext cx="153606" cy="115506"/>
          </a:xfrm>
          <a:prstGeom prst="rect">
            <a:avLst/>
          </a:prstGeom>
          <a:noFill/>
          <a:extLst/>
        </p:spPr>
      </p:pic>
      <p:sp>
        <p:nvSpPr>
          <p:cNvPr id="343" name="Freeform 343"/>
          <p:cNvSpPr/>
          <p:nvPr/>
        </p:nvSpPr>
        <p:spPr>
          <a:xfrm rot="5400000" flipV="1">
            <a:off x="5853684" y="5567363"/>
            <a:ext cx="93153" cy="59435"/>
          </a:xfrm>
          <a:custGeom>
            <a:avLst/>
            <a:gdLst/>
            <a:ahLst/>
            <a:cxnLst/>
            <a:rect l="0" t="0" r="0" b="0"/>
            <a:pathLst>
              <a:path w="124205" h="79247">
                <a:moveTo>
                  <a:pt x="87502" y="79247"/>
                </a:moveTo>
                <a:cubicBezTo>
                  <a:pt x="93597" y="79247"/>
                  <a:pt x="99693" y="79247"/>
                  <a:pt x="103757" y="77216"/>
                </a:cubicBezTo>
                <a:cubicBezTo>
                  <a:pt x="107949" y="75184"/>
                  <a:pt x="112012" y="71120"/>
                  <a:pt x="114044" y="67056"/>
                </a:cubicBezTo>
                <a:cubicBezTo>
                  <a:pt x="118109" y="62992"/>
                  <a:pt x="120140" y="58927"/>
                  <a:pt x="122173" y="52832"/>
                </a:cubicBezTo>
                <a:cubicBezTo>
                  <a:pt x="124205" y="48767"/>
                  <a:pt x="124205" y="42671"/>
                  <a:pt x="124205" y="36576"/>
                </a:cubicBezTo>
                <a:cubicBezTo>
                  <a:pt x="124205" y="32511"/>
                  <a:pt x="124205" y="28447"/>
                  <a:pt x="124205" y="24383"/>
                </a:cubicBezTo>
                <a:cubicBezTo>
                  <a:pt x="122173" y="20320"/>
                  <a:pt x="122173" y="18287"/>
                  <a:pt x="120140" y="14224"/>
                </a:cubicBezTo>
                <a:cubicBezTo>
                  <a:pt x="120140" y="12191"/>
                  <a:pt x="120140" y="8128"/>
                  <a:pt x="118109" y="6095"/>
                </a:cubicBezTo>
                <a:cubicBezTo>
                  <a:pt x="118109" y="4063"/>
                  <a:pt x="116077" y="4063"/>
                  <a:pt x="116077" y="2032"/>
                </a:cubicBezTo>
                <a:cubicBezTo>
                  <a:pt x="114044" y="2032"/>
                  <a:pt x="114044" y="2032"/>
                  <a:pt x="112012" y="0"/>
                </a:cubicBezTo>
                <a:cubicBezTo>
                  <a:pt x="109980" y="0"/>
                  <a:pt x="107949" y="0"/>
                  <a:pt x="105917" y="0"/>
                </a:cubicBezTo>
                <a:cubicBezTo>
                  <a:pt x="103757" y="0"/>
                  <a:pt x="101726" y="0"/>
                  <a:pt x="101726" y="0"/>
                </a:cubicBezTo>
                <a:cubicBezTo>
                  <a:pt x="99693" y="0"/>
                  <a:pt x="99693" y="0"/>
                  <a:pt x="99693" y="0"/>
                </a:cubicBezTo>
                <a:cubicBezTo>
                  <a:pt x="97662" y="2032"/>
                  <a:pt x="97662" y="2032"/>
                  <a:pt x="97662" y="2032"/>
                </a:cubicBezTo>
                <a:cubicBezTo>
                  <a:pt x="97662" y="2032"/>
                  <a:pt x="97662" y="2032"/>
                  <a:pt x="97662" y="4063"/>
                </a:cubicBezTo>
                <a:cubicBezTo>
                  <a:pt x="97662" y="4063"/>
                  <a:pt x="97662" y="6095"/>
                  <a:pt x="97662" y="8128"/>
                </a:cubicBezTo>
                <a:cubicBezTo>
                  <a:pt x="99693" y="10159"/>
                  <a:pt x="101726" y="12191"/>
                  <a:pt x="101726" y="14224"/>
                </a:cubicBezTo>
                <a:cubicBezTo>
                  <a:pt x="103757" y="16255"/>
                  <a:pt x="105917" y="20320"/>
                  <a:pt x="105917" y="24383"/>
                </a:cubicBezTo>
                <a:cubicBezTo>
                  <a:pt x="107949" y="26416"/>
                  <a:pt x="107949" y="30480"/>
                  <a:pt x="107949" y="36576"/>
                </a:cubicBezTo>
                <a:cubicBezTo>
                  <a:pt x="107949" y="38607"/>
                  <a:pt x="107949" y="42671"/>
                  <a:pt x="105917" y="44703"/>
                </a:cubicBezTo>
                <a:cubicBezTo>
                  <a:pt x="105917" y="48767"/>
                  <a:pt x="105917" y="50799"/>
                  <a:pt x="103757" y="52832"/>
                </a:cubicBezTo>
                <a:cubicBezTo>
                  <a:pt x="101726" y="54864"/>
                  <a:pt x="99693" y="56896"/>
                  <a:pt x="97662" y="56896"/>
                </a:cubicBezTo>
                <a:cubicBezTo>
                  <a:pt x="95629" y="58927"/>
                  <a:pt x="93597" y="58927"/>
                  <a:pt x="89533" y="58927"/>
                </a:cubicBezTo>
                <a:cubicBezTo>
                  <a:pt x="87502" y="58927"/>
                  <a:pt x="83439" y="58927"/>
                  <a:pt x="81407" y="56896"/>
                </a:cubicBezTo>
                <a:cubicBezTo>
                  <a:pt x="79375" y="54864"/>
                  <a:pt x="77342" y="52832"/>
                  <a:pt x="75311" y="50799"/>
                </a:cubicBezTo>
                <a:cubicBezTo>
                  <a:pt x="73278" y="48767"/>
                  <a:pt x="73278" y="44703"/>
                  <a:pt x="71247" y="40640"/>
                </a:cubicBezTo>
                <a:cubicBezTo>
                  <a:pt x="69214" y="38607"/>
                  <a:pt x="69214" y="34544"/>
                  <a:pt x="67182" y="30480"/>
                </a:cubicBezTo>
                <a:cubicBezTo>
                  <a:pt x="65151" y="28447"/>
                  <a:pt x="65151" y="24383"/>
                  <a:pt x="63119" y="20320"/>
                </a:cubicBezTo>
                <a:cubicBezTo>
                  <a:pt x="61087" y="18287"/>
                  <a:pt x="59054" y="14224"/>
                  <a:pt x="54991" y="12191"/>
                </a:cubicBezTo>
                <a:cubicBezTo>
                  <a:pt x="52958" y="8128"/>
                  <a:pt x="50926" y="6095"/>
                  <a:pt x="46862" y="6095"/>
                </a:cubicBezTo>
                <a:cubicBezTo>
                  <a:pt x="42799" y="4063"/>
                  <a:pt x="38735" y="2032"/>
                  <a:pt x="34671" y="2032"/>
                </a:cubicBezTo>
                <a:cubicBezTo>
                  <a:pt x="28447" y="2032"/>
                  <a:pt x="24384" y="4063"/>
                  <a:pt x="20320" y="6095"/>
                </a:cubicBezTo>
                <a:cubicBezTo>
                  <a:pt x="16255" y="6095"/>
                  <a:pt x="14224" y="10159"/>
                  <a:pt x="10159" y="12191"/>
                </a:cubicBezTo>
                <a:cubicBezTo>
                  <a:pt x="8127" y="16255"/>
                  <a:pt x="4063" y="20320"/>
                  <a:pt x="2031" y="26416"/>
                </a:cubicBezTo>
                <a:cubicBezTo>
                  <a:pt x="2031" y="30480"/>
                  <a:pt x="0" y="36576"/>
                  <a:pt x="0" y="44703"/>
                </a:cubicBezTo>
                <a:cubicBezTo>
                  <a:pt x="0" y="46736"/>
                  <a:pt x="0" y="50799"/>
                  <a:pt x="0" y="52832"/>
                </a:cubicBezTo>
                <a:cubicBezTo>
                  <a:pt x="2031" y="56896"/>
                  <a:pt x="2031" y="58927"/>
                  <a:pt x="2031" y="60959"/>
                </a:cubicBezTo>
                <a:cubicBezTo>
                  <a:pt x="4063" y="62992"/>
                  <a:pt x="4063" y="65023"/>
                  <a:pt x="6096" y="67056"/>
                </a:cubicBezTo>
                <a:cubicBezTo>
                  <a:pt x="6096" y="69087"/>
                  <a:pt x="6096" y="71120"/>
                  <a:pt x="8127" y="71120"/>
                </a:cubicBezTo>
                <a:cubicBezTo>
                  <a:pt x="8127" y="73152"/>
                  <a:pt x="8127" y="73152"/>
                  <a:pt x="10159" y="73152"/>
                </a:cubicBezTo>
                <a:cubicBezTo>
                  <a:pt x="10159" y="73152"/>
                  <a:pt x="10159" y="73152"/>
                  <a:pt x="10159" y="73152"/>
                </a:cubicBezTo>
                <a:cubicBezTo>
                  <a:pt x="12192" y="73152"/>
                  <a:pt x="12192" y="73152"/>
                  <a:pt x="14224" y="73152"/>
                </a:cubicBezTo>
                <a:cubicBezTo>
                  <a:pt x="14224" y="73152"/>
                  <a:pt x="16255" y="75184"/>
                  <a:pt x="16255" y="75184"/>
                </a:cubicBezTo>
                <a:cubicBezTo>
                  <a:pt x="18288" y="75184"/>
                  <a:pt x="18288" y="73152"/>
                  <a:pt x="20320" y="73152"/>
                </a:cubicBezTo>
                <a:cubicBezTo>
                  <a:pt x="22351" y="73152"/>
                  <a:pt x="22351" y="73152"/>
                  <a:pt x="22351" y="73152"/>
                </a:cubicBezTo>
                <a:cubicBezTo>
                  <a:pt x="24384" y="73152"/>
                  <a:pt x="24384" y="73152"/>
                  <a:pt x="24384" y="73152"/>
                </a:cubicBezTo>
                <a:cubicBezTo>
                  <a:pt x="24384" y="71120"/>
                  <a:pt x="24384" y="71120"/>
                  <a:pt x="24384" y="71120"/>
                </a:cubicBezTo>
                <a:cubicBezTo>
                  <a:pt x="24384" y="71120"/>
                  <a:pt x="24384" y="69087"/>
                  <a:pt x="24384" y="67056"/>
                </a:cubicBezTo>
                <a:cubicBezTo>
                  <a:pt x="22351" y="67056"/>
                  <a:pt x="22351" y="65023"/>
                  <a:pt x="20320" y="62992"/>
                </a:cubicBezTo>
                <a:cubicBezTo>
                  <a:pt x="20320" y="58927"/>
                  <a:pt x="18288" y="56896"/>
                  <a:pt x="18288" y="54864"/>
                </a:cubicBezTo>
                <a:cubicBezTo>
                  <a:pt x="16255" y="50799"/>
                  <a:pt x="16255" y="46736"/>
                  <a:pt x="16255" y="44703"/>
                </a:cubicBezTo>
                <a:cubicBezTo>
                  <a:pt x="16255" y="40640"/>
                  <a:pt x="16255" y="36576"/>
                  <a:pt x="18288" y="34544"/>
                </a:cubicBezTo>
                <a:cubicBezTo>
                  <a:pt x="18288" y="32511"/>
                  <a:pt x="18288" y="30480"/>
                  <a:pt x="20320" y="28447"/>
                </a:cubicBezTo>
                <a:cubicBezTo>
                  <a:pt x="22351" y="26416"/>
                  <a:pt x="24384" y="24383"/>
                  <a:pt x="26416" y="24383"/>
                </a:cubicBezTo>
                <a:cubicBezTo>
                  <a:pt x="28447" y="22351"/>
                  <a:pt x="30606" y="22351"/>
                  <a:pt x="32638" y="22351"/>
                </a:cubicBezTo>
                <a:cubicBezTo>
                  <a:pt x="36702" y="22351"/>
                  <a:pt x="38735" y="24383"/>
                  <a:pt x="40766" y="24383"/>
                </a:cubicBezTo>
                <a:cubicBezTo>
                  <a:pt x="42799" y="26416"/>
                  <a:pt x="44831" y="28447"/>
                  <a:pt x="46862" y="32511"/>
                </a:cubicBezTo>
                <a:cubicBezTo>
                  <a:pt x="48895" y="34544"/>
                  <a:pt x="48895" y="36576"/>
                  <a:pt x="50926" y="40640"/>
                </a:cubicBezTo>
                <a:cubicBezTo>
                  <a:pt x="52958" y="44703"/>
                  <a:pt x="52958" y="46736"/>
                  <a:pt x="54991" y="50799"/>
                </a:cubicBezTo>
                <a:cubicBezTo>
                  <a:pt x="57022" y="54864"/>
                  <a:pt x="59054" y="58927"/>
                  <a:pt x="61087" y="60959"/>
                </a:cubicBezTo>
                <a:cubicBezTo>
                  <a:pt x="61087" y="65023"/>
                  <a:pt x="63119" y="69087"/>
                  <a:pt x="67182" y="71120"/>
                </a:cubicBezTo>
                <a:cubicBezTo>
                  <a:pt x="69214" y="73152"/>
                  <a:pt x="71247" y="75184"/>
                  <a:pt x="75311" y="77216"/>
                </a:cubicBezTo>
                <a:cubicBezTo>
                  <a:pt x="79375" y="79247"/>
                  <a:pt x="83439" y="79247"/>
                  <a:pt x="87502" y="7924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4" name="Picture 344"/>
          <p:cNvPicPr>
            <a:picLocks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7187" y="5486400"/>
            <a:ext cx="3117912" cy="203200"/>
          </a:xfrm>
          <a:prstGeom prst="rect">
            <a:avLst/>
          </a:prstGeom>
          <a:noFill/>
          <a:extLst/>
        </p:spPr>
      </p:pic>
      <p:sp>
        <p:nvSpPr>
          <p:cNvPr id="345" name="Freeform 345"/>
          <p:cNvSpPr/>
          <p:nvPr/>
        </p:nvSpPr>
        <p:spPr>
          <a:xfrm rot="5400000" flipV="1">
            <a:off x="9054037" y="5622274"/>
            <a:ext cx="22953" cy="19811"/>
          </a:xfrm>
          <a:custGeom>
            <a:avLst/>
            <a:gdLst/>
            <a:ahLst/>
            <a:cxnLst/>
            <a:rect l="0" t="0" r="0" b="0"/>
            <a:pathLst>
              <a:path w="30605" h="26415">
                <a:moveTo>
                  <a:pt x="14350" y="26415"/>
                </a:moveTo>
                <a:cubicBezTo>
                  <a:pt x="20445" y="26415"/>
                  <a:pt x="24510" y="24384"/>
                  <a:pt x="26541" y="22352"/>
                </a:cubicBezTo>
                <a:cubicBezTo>
                  <a:pt x="28574" y="20320"/>
                  <a:pt x="30605" y="18288"/>
                  <a:pt x="30605" y="12191"/>
                </a:cubicBezTo>
                <a:cubicBezTo>
                  <a:pt x="30605" y="8127"/>
                  <a:pt x="28574" y="4064"/>
                  <a:pt x="26541" y="2032"/>
                </a:cubicBezTo>
                <a:cubicBezTo>
                  <a:pt x="24510" y="0"/>
                  <a:pt x="20445" y="0"/>
                  <a:pt x="14350" y="0"/>
                </a:cubicBezTo>
                <a:cubicBezTo>
                  <a:pt x="10159" y="0"/>
                  <a:pt x="6096" y="0"/>
                  <a:pt x="4063" y="2032"/>
                </a:cubicBezTo>
                <a:cubicBezTo>
                  <a:pt x="2031" y="4064"/>
                  <a:pt x="0" y="8127"/>
                  <a:pt x="0" y="12191"/>
                </a:cubicBezTo>
                <a:cubicBezTo>
                  <a:pt x="0" y="18288"/>
                  <a:pt x="2031" y="20320"/>
                  <a:pt x="4063" y="22352"/>
                </a:cubicBezTo>
                <a:cubicBezTo>
                  <a:pt x="4063" y="24384"/>
                  <a:pt x="8127" y="26415"/>
                  <a:pt x="14350" y="2641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reeform 346"/>
          <p:cNvSpPr/>
          <p:nvPr/>
        </p:nvSpPr>
        <p:spPr>
          <a:xfrm rot="5400000" flipV="1">
            <a:off x="2333244" y="-1562100"/>
            <a:ext cx="6025896" cy="10692384"/>
          </a:xfrm>
          <a:custGeom>
            <a:avLst/>
            <a:gdLst/>
            <a:ahLst/>
            <a:cxnLst/>
            <a:rect l="0" t="0" r="0" b="0"/>
            <a:pathLst>
              <a:path w="8034528" h="14256512">
                <a:moveTo>
                  <a:pt x="0" y="14256512"/>
                </a:moveTo>
                <a:lnTo>
                  <a:pt x="8034528" y="14256512"/>
                </a:lnTo>
                <a:lnTo>
                  <a:pt x="80345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7" name="Picture 34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085" y="4321137"/>
            <a:ext cx="882814" cy="390562"/>
          </a:xfrm>
          <a:prstGeom prst="rect">
            <a:avLst/>
          </a:prstGeom>
          <a:noFill/>
          <a:extLst/>
        </p:spPr>
      </p:pic>
      <p:sp>
        <p:nvSpPr>
          <p:cNvPr id="348" name="Freeform 348"/>
          <p:cNvSpPr/>
          <p:nvPr/>
        </p:nvSpPr>
        <p:spPr>
          <a:xfrm rot="5400000" flipV="1">
            <a:off x="484203" y="4887992"/>
            <a:ext cx="192309" cy="137350"/>
          </a:xfrm>
          <a:custGeom>
            <a:avLst/>
            <a:gdLst/>
            <a:ahLst/>
            <a:cxnLst/>
            <a:rect l="0" t="0" r="0" b="0"/>
            <a:pathLst>
              <a:path w="256412" h="183134">
                <a:moveTo>
                  <a:pt x="211709" y="183134"/>
                </a:moveTo>
                <a:cubicBezTo>
                  <a:pt x="213740" y="183134"/>
                  <a:pt x="213740" y="183134"/>
                  <a:pt x="215772" y="183134"/>
                </a:cubicBezTo>
                <a:cubicBezTo>
                  <a:pt x="217804" y="183134"/>
                  <a:pt x="219836" y="183134"/>
                  <a:pt x="219836" y="183134"/>
                </a:cubicBezTo>
                <a:cubicBezTo>
                  <a:pt x="221869" y="183134"/>
                  <a:pt x="223900" y="183134"/>
                  <a:pt x="223900" y="181103"/>
                </a:cubicBezTo>
                <a:cubicBezTo>
                  <a:pt x="223900" y="181103"/>
                  <a:pt x="225933" y="179071"/>
                  <a:pt x="227964" y="177039"/>
                </a:cubicBezTo>
                <a:cubicBezTo>
                  <a:pt x="229997" y="175007"/>
                  <a:pt x="234060" y="170943"/>
                  <a:pt x="238124" y="164846"/>
                </a:cubicBezTo>
                <a:cubicBezTo>
                  <a:pt x="240157" y="160656"/>
                  <a:pt x="244220" y="154559"/>
                  <a:pt x="246253" y="148463"/>
                </a:cubicBezTo>
                <a:cubicBezTo>
                  <a:pt x="248285" y="140336"/>
                  <a:pt x="250316" y="134240"/>
                  <a:pt x="252349" y="126112"/>
                </a:cubicBezTo>
                <a:cubicBezTo>
                  <a:pt x="254380" y="117983"/>
                  <a:pt x="256412" y="109856"/>
                  <a:pt x="256412" y="101728"/>
                </a:cubicBezTo>
                <a:cubicBezTo>
                  <a:pt x="256412" y="85471"/>
                  <a:pt x="252349" y="71247"/>
                  <a:pt x="246253" y="59055"/>
                </a:cubicBezTo>
                <a:cubicBezTo>
                  <a:pt x="242189" y="46864"/>
                  <a:pt x="234060" y="36704"/>
                  <a:pt x="223900" y="26544"/>
                </a:cubicBezTo>
                <a:cubicBezTo>
                  <a:pt x="211709" y="18289"/>
                  <a:pt x="199518" y="12192"/>
                  <a:pt x="183134" y="8129"/>
                </a:cubicBezTo>
                <a:cubicBezTo>
                  <a:pt x="166879" y="4064"/>
                  <a:pt x="150623" y="0"/>
                  <a:pt x="130303" y="0"/>
                </a:cubicBezTo>
                <a:cubicBezTo>
                  <a:pt x="105791" y="0"/>
                  <a:pt x="87504" y="4064"/>
                  <a:pt x="69215" y="10161"/>
                </a:cubicBezTo>
                <a:cubicBezTo>
                  <a:pt x="52959" y="14224"/>
                  <a:pt x="40640" y="22353"/>
                  <a:pt x="30480" y="32639"/>
                </a:cubicBezTo>
                <a:cubicBezTo>
                  <a:pt x="18289" y="40767"/>
                  <a:pt x="12192" y="52959"/>
                  <a:pt x="6096" y="65152"/>
                </a:cubicBezTo>
                <a:cubicBezTo>
                  <a:pt x="2032" y="77344"/>
                  <a:pt x="0" y="91567"/>
                  <a:pt x="0" y="105791"/>
                </a:cubicBezTo>
                <a:cubicBezTo>
                  <a:pt x="0" y="113920"/>
                  <a:pt x="0" y="122048"/>
                  <a:pt x="2032" y="130175"/>
                </a:cubicBezTo>
                <a:cubicBezTo>
                  <a:pt x="2032" y="136271"/>
                  <a:pt x="4064" y="142367"/>
                  <a:pt x="8128" y="148463"/>
                </a:cubicBezTo>
                <a:cubicBezTo>
                  <a:pt x="10161" y="154559"/>
                  <a:pt x="12192" y="160656"/>
                  <a:pt x="16256" y="164846"/>
                </a:cubicBezTo>
                <a:cubicBezTo>
                  <a:pt x="18289" y="168910"/>
                  <a:pt x="20321" y="172974"/>
                  <a:pt x="24384" y="175007"/>
                </a:cubicBezTo>
                <a:cubicBezTo>
                  <a:pt x="26416" y="177039"/>
                  <a:pt x="26416" y="179071"/>
                  <a:pt x="28448" y="179071"/>
                </a:cubicBezTo>
                <a:cubicBezTo>
                  <a:pt x="30480" y="181103"/>
                  <a:pt x="30480" y="181103"/>
                  <a:pt x="32513" y="181103"/>
                </a:cubicBezTo>
                <a:cubicBezTo>
                  <a:pt x="34545" y="183134"/>
                  <a:pt x="34545" y="183134"/>
                  <a:pt x="36577" y="183134"/>
                </a:cubicBezTo>
                <a:cubicBezTo>
                  <a:pt x="38608" y="183134"/>
                  <a:pt x="40640" y="183134"/>
                  <a:pt x="42672" y="183134"/>
                </a:cubicBezTo>
                <a:cubicBezTo>
                  <a:pt x="46864" y="183134"/>
                  <a:pt x="50928" y="183134"/>
                  <a:pt x="52959" y="181103"/>
                </a:cubicBezTo>
                <a:cubicBezTo>
                  <a:pt x="54991" y="179071"/>
                  <a:pt x="57023" y="177039"/>
                  <a:pt x="57023" y="175007"/>
                </a:cubicBezTo>
                <a:cubicBezTo>
                  <a:pt x="57023" y="172974"/>
                  <a:pt x="54991" y="170943"/>
                  <a:pt x="50928" y="166879"/>
                </a:cubicBezTo>
                <a:cubicBezTo>
                  <a:pt x="48896" y="162814"/>
                  <a:pt x="44831" y="158624"/>
                  <a:pt x="40640" y="152527"/>
                </a:cubicBezTo>
                <a:cubicBezTo>
                  <a:pt x="38608" y="148463"/>
                  <a:pt x="34545" y="140336"/>
                  <a:pt x="30480" y="132207"/>
                </a:cubicBezTo>
                <a:cubicBezTo>
                  <a:pt x="28448" y="124079"/>
                  <a:pt x="26416" y="115952"/>
                  <a:pt x="26416" y="103759"/>
                </a:cubicBezTo>
                <a:cubicBezTo>
                  <a:pt x="26416" y="81407"/>
                  <a:pt x="34545" y="65152"/>
                  <a:pt x="52959" y="50928"/>
                </a:cubicBezTo>
                <a:cubicBezTo>
                  <a:pt x="69215" y="38736"/>
                  <a:pt x="95631" y="32639"/>
                  <a:pt x="128270" y="32639"/>
                </a:cubicBezTo>
                <a:cubicBezTo>
                  <a:pt x="144527" y="32639"/>
                  <a:pt x="158750" y="34672"/>
                  <a:pt x="170942" y="38736"/>
                </a:cubicBezTo>
                <a:cubicBezTo>
                  <a:pt x="185167" y="40767"/>
                  <a:pt x="195454" y="46864"/>
                  <a:pt x="203582" y="52959"/>
                </a:cubicBezTo>
                <a:cubicBezTo>
                  <a:pt x="211709" y="59055"/>
                  <a:pt x="217804" y="67183"/>
                  <a:pt x="221869" y="75312"/>
                </a:cubicBezTo>
                <a:cubicBezTo>
                  <a:pt x="225933" y="83440"/>
                  <a:pt x="227964" y="93599"/>
                  <a:pt x="227964" y="105791"/>
                </a:cubicBezTo>
                <a:cubicBezTo>
                  <a:pt x="227964" y="115952"/>
                  <a:pt x="225933" y="124079"/>
                  <a:pt x="221869" y="132207"/>
                </a:cubicBezTo>
                <a:cubicBezTo>
                  <a:pt x="219836" y="140336"/>
                  <a:pt x="215772" y="148463"/>
                  <a:pt x="211709" y="154559"/>
                </a:cubicBezTo>
                <a:cubicBezTo>
                  <a:pt x="207646" y="160656"/>
                  <a:pt x="203582" y="164846"/>
                  <a:pt x="201549" y="168910"/>
                </a:cubicBezTo>
                <a:cubicBezTo>
                  <a:pt x="197485" y="172974"/>
                  <a:pt x="195454" y="175007"/>
                  <a:pt x="195454" y="177039"/>
                </a:cubicBezTo>
                <a:cubicBezTo>
                  <a:pt x="195454" y="179071"/>
                  <a:pt x="195454" y="179071"/>
                  <a:pt x="197485" y="181103"/>
                </a:cubicBezTo>
                <a:cubicBezTo>
                  <a:pt x="197485" y="181103"/>
                  <a:pt x="197485" y="181103"/>
                  <a:pt x="199518" y="183134"/>
                </a:cubicBezTo>
                <a:cubicBezTo>
                  <a:pt x="201549" y="183134"/>
                  <a:pt x="201549" y="183134"/>
                  <a:pt x="203582" y="183134"/>
                </a:cubicBezTo>
                <a:cubicBezTo>
                  <a:pt x="205614" y="183134"/>
                  <a:pt x="207646" y="183134"/>
                  <a:pt x="211709" y="183134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211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9" name="Picture 34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251" y="4737100"/>
            <a:ext cx="1379448" cy="349796"/>
          </a:xfrm>
          <a:prstGeom prst="rect">
            <a:avLst/>
          </a:prstGeom>
          <a:noFill/>
          <a:extLst/>
        </p:spPr>
      </p:pic>
      <p:sp>
        <p:nvSpPr>
          <p:cNvPr id="350" name="Freeform 350"/>
          <p:cNvSpPr/>
          <p:nvPr/>
        </p:nvSpPr>
        <p:spPr>
          <a:xfrm rot="5400000" flipV="1">
            <a:off x="1979105" y="4910900"/>
            <a:ext cx="257936" cy="160210"/>
          </a:xfrm>
          <a:custGeom>
            <a:avLst/>
            <a:gdLst/>
            <a:ahLst/>
            <a:cxnLst/>
            <a:rect l="0" t="0" r="0" b="0"/>
            <a:pathLst>
              <a:path w="343915" h="213614">
                <a:moveTo>
                  <a:pt x="248284" y="124079"/>
                </a:moveTo>
                <a:lnTo>
                  <a:pt x="337819" y="91568"/>
                </a:lnTo>
                <a:cubicBezTo>
                  <a:pt x="339851" y="91568"/>
                  <a:pt x="341882" y="89535"/>
                  <a:pt x="341882" y="85472"/>
                </a:cubicBezTo>
                <a:cubicBezTo>
                  <a:pt x="343915" y="83439"/>
                  <a:pt x="343915" y="79376"/>
                  <a:pt x="343915" y="73279"/>
                </a:cubicBezTo>
                <a:cubicBezTo>
                  <a:pt x="343915" y="69215"/>
                  <a:pt x="343915" y="67183"/>
                  <a:pt x="343915" y="65152"/>
                </a:cubicBezTo>
                <a:cubicBezTo>
                  <a:pt x="343915" y="63119"/>
                  <a:pt x="343915" y="61087"/>
                  <a:pt x="341882" y="61087"/>
                </a:cubicBezTo>
                <a:cubicBezTo>
                  <a:pt x="341882" y="59056"/>
                  <a:pt x="339851" y="59056"/>
                  <a:pt x="337819" y="59056"/>
                </a:cubicBezTo>
                <a:cubicBezTo>
                  <a:pt x="337819" y="59056"/>
                  <a:pt x="335786" y="59056"/>
                  <a:pt x="333755" y="59056"/>
                </a:cubicBezTo>
                <a:lnTo>
                  <a:pt x="248284" y="93599"/>
                </a:lnTo>
                <a:cubicBezTo>
                  <a:pt x="248284" y="91568"/>
                  <a:pt x="248284" y="89535"/>
                  <a:pt x="246253" y="89535"/>
                </a:cubicBezTo>
                <a:cubicBezTo>
                  <a:pt x="244221" y="87503"/>
                  <a:pt x="244221" y="87503"/>
                  <a:pt x="242189" y="87503"/>
                </a:cubicBezTo>
                <a:lnTo>
                  <a:pt x="12191" y="0"/>
                </a:lnTo>
                <a:cubicBezTo>
                  <a:pt x="8128" y="0"/>
                  <a:pt x="8128" y="0"/>
                  <a:pt x="6096" y="0"/>
                </a:cubicBezTo>
                <a:cubicBezTo>
                  <a:pt x="4064" y="0"/>
                  <a:pt x="2032" y="0"/>
                  <a:pt x="2032" y="0"/>
                </a:cubicBezTo>
                <a:cubicBezTo>
                  <a:pt x="2032" y="2033"/>
                  <a:pt x="0" y="4065"/>
                  <a:pt x="0" y="6097"/>
                </a:cubicBezTo>
                <a:cubicBezTo>
                  <a:pt x="0" y="8128"/>
                  <a:pt x="0" y="10160"/>
                  <a:pt x="0" y="14225"/>
                </a:cubicBezTo>
                <a:cubicBezTo>
                  <a:pt x="0" y="18289"/>
                  <a:pt x="0" y="20320"/>
                  <a:pt x="0" y="24385"/>
                </a:cubicBezTo>
                <a:cubicBezTo>
                  <a:pt x="0" y="26416"/>
                  <a:pt x="0" y="28448"/>
                  <a:pt x="2032" y="28448"/>
                </a:cubicBezTo>
                <a:cubicBezTo>
                  <a:pt x="2032" y="30481"/>
                  <a:pt x="2032" y="30481"/>
                  <a:pt x="4064" y="32512"/>
                </a:cubicBezTo>
                <a:cubicBezTo>
                  <a:pt x="4064" y="32512"/>
                  <a:pt x="6096" y="32512"/>
                  <a:pt x="6096" y="32512"/>
                </a:cubicBezTo>
                <a:lnTo>
                  <a:pt x="213740" y="107824"/>
                </a:lnTo>
                <a:lnTo>
                  <a:pt x="6096" y="180975"/>
                </a:lnTo>
                <a:cubicBezTo>
                  <a:pt x="4064" y="183134"/>
                  <a:pt x="2032" y="183134"/>
                  <a:pt x="2032" y="185165"/>
                </a:cubicBezTo>
                <a:cubicBezTo>
                  <a:pt x="2032" y="187197"/>
                  <a:pt x="0" y="189230"/>
                  <a:pt x="0" y="191261"/>
                </a:cubicBezTo>
                <a:cubicBezTo>
                  <a:pt x="0" y="193293"/>
                  <a:pt x="0" y="195326"/>
                  <a:pt x="0" y="199389"/>
                </a:cubicBezTo>
                <a:cubicBezTo>
                  <a:pt x="0" y="203454"/>
                  <a:pt x="0" y="205485"/>
                  <a:pt x="0" y="207518"/>
                </a:cubicBezTo>
                <a:cubicBezTo>
                  <a:pt x="0" y="209550"/>
                  <a:pt x="2032" y="211581"/>
                  <a:pt x="2032" y="213614"/>
                </a:cubicBezTo>
                <a:cubicBezTo>
                  <a:pt x="4064" y="213614"/>
                  <a:pt x="4064" y="213614"/>
                  <a:pt x="6096" y="213614"/>
                </a:cubicBezTo>
                <a:cubicBezTo>
                  <a:pt x="8128" y="213614"/>
                  <a:pt x="8128" y="213614"/>
                  <a:pt x="12191" y="213614"/>
                </a:cubicBezTo>
                <a:lnTo>
                  <a:pt x="248284" y="12407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211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1" name="Picture 35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0868" y="4749800"/>
            <a:ext cx="673931" cy="406400"/>
          </a:xfrm>
          <a:prstGeom prst="rect">
            <a:avLst/>
          </a:prstGeom>
          <a:noFill/>
          <a:extLst/>
        </p:spPr>
      </p:pic>
      <p:sp>
        <p:nvSpPr>
          <p:cNvPr id="352" name="Freeform 352"/>
          <p:cNvSpPr/>
          <p:nvPr/>
        </p:nvSpPr>
        <p:spPr>
          <a:xfrm rot="5400000" flipV="1">
            <a:off x="474251" y="5330000"/>
            <a:ext cx="192309" cy="120490"/>
          </a:xfrm>
          <a:custGeom>
            <a:avLst/>
            <a:gdLst/>
            <a:ahLst/>
            <a:cxnLst/>
            <a:rect l="0" t="0" r="0" b="0"/>
            <a:pathLst>
              <a:path w="256412" h="160654">
                <a:moveTo>
                  <a:pt x="185165" y="160654"/>
                </a:moveTo>
                <a:cubicBezTo>
                  <a:pt x="195325" y="160654"/>
                  <a:pt x="205485" y="158623"/>
                  <a:pt x="215645" y="152527"/>
                </a:cubicBezTo>
                <a:cubicBezTo>
                  <a:pt x="223899" y="148463"/>
                  <a:pt x="232028" y="142366"/>
                  <a:pt x="238124" y="136271"/>
                </a:cubicBezTo>
                <a:cubicBezTo>
                  <a:pt x="244220" y="128143"/>
                  <a:pt x="248283" y="117983"/>
                  <a:pt x="252347" y="107823"/>
                </a:cubicBezTo>
                <a:cubicBezTo>
                  <a:pt x="256412" y="97662"/>
                  <a:pt x="256412" y="85470"/>
                  <a:pt x="256412" y="71247"/>
                </a:cubicBezTo>
                <a:cubicBezTo>
                  <a:pt x="256412" y="63119"/>
                  <a:pt x="256412" y="54991"/>
                  <a:pt x="254379" y="48894"/>
                </a:cubicBezTo>
                <a:cubicBezTo>
                  <a:pt x="254379" y="40767"/>
                  <a:pt x="252347" y="34670"/>
                  <a:pt x="250316" y="28575"/>
                </a:cubicBezTo>
                <a:cubicBezTo>
                  <a:pt x="248283" y="22351"/>
                  <a:pt x="246251" y="18287"/>
                  <a:pt x="244220" y="14224"/>
                </a:cubicBezTo>
                <a:cubicBezTo>
                  <a:pt x="242187" y="10159"/>
                  <a:pt x="240155" y="6095"/>
                  <a:pt x="238124" y="4064"/>
                </a:cubicBezTo>
                <a:cubicBezTo>
                  <a:pt x="236092" y="2032"/>
                  <a:pt x="234059" y="2032"/>
                  <a:pt x="232028" y="0"/>
                </a:cubicBezTo>
                <a:cubicBezTo>
                  <a:pt x="227963" y="0"/>
                  <a:pt x="225932" y="0"/>
                  <a:pt x="219709" y="0"/>
                </a:cubicBezTo>
                <a:cubicBezTo>
                  <a:pt x="217676" y="0"/>
                  <a:pt x="215645" y="0"/>
                  <a:pt x="213613" y="0"/>
                </a:cubicBezTo>
                <a:cubicBezTo>
                  <a:pt x="213613" y="0"/>
                  <a:pt x="211580" y="0"/>
                  <a:pt x="209548" y="0"/>
                </a:cubicBezTo>
                <a:cubicBezTo>
                  <a:pt x="209548" y="2032"/>
                  <a:pt x="207516" y="2032"/>
                  <a:pt x="207516" y="2032"/>
                </a:cubicBezTo>
                <a:cubicBezTo>
                  <a:pt x="207516" y="4064"/>
                  <a:pt x="207516" y="4064"/>
                  <a:pt x="207516" y="6095"/>
                </a:cubicBezTo>
                <a:cubicBezTo>
                  <a:pt x="207516" y="8127"/>
                  <a:pt x="207516" y="10159"/>
                  <a:pt x="209548" y="14224"/>
                </a:cubicBezTo>
                <a:cubicBezTo>
                  <a:pt x="211580" y="18287"/>
                  <a:pt x="215645" y="22351"/>
                  <a:pt x="217676" y="28575"/>
                </a:cubicBezTo>
                <a:cubicBezTo>
                  <a:pt x="221868" y="32639"/>
                  <a:pt x="223899" y="40767"/>
                  <a:pt x="225932" y="46862"/>
                </a:cubicBezTo>
                <a:cubicBezTo>
                  <a:pt x="227963" y="54991"/>
                  <a:pt x="229995" y="63119"/>
                  <a:pt x="229995" y="73278"/>
                </a:cubicBezTo>
                <a:cubicBezTo>
                  <a:pt x="229995" y="81407"/>
                  <a:pt x="229995" y="89535"/>
                  <a:pt x="227963" y="95631"/>
                </a:cubicBezTo>
                <a:cubicBezTo>
                  <a:pt x="225932" y="101727"/>
                  <a:pt x="223899" y="107823"/>
                  <a:pt x="219709" y="113918"/>
                </a:cubicBezTo>
                <a:cubicBezTo>
                  <a:pt x="215645" y="117983"/>
                  <a:pt x="211580" y="122047"/>
                  <a:pt x="205485" y="124078"/>
                </a:cubicBezTo>
                <a:cubicBezTo>
                  <a:pt x="199389" y="128143"/>
                  <a:pt x="193292" y="128143"/>
                  <a:pt x="187196" y="128143"/>
                </a:cubicBezTo>
                <a:cubicBezTo>
                  <a:pt x="179070" y="128143"/>
                  <a:pt x="172974" y="126110"/>
                  <a:pt x="168910" y="124078"/>
                </a:cubicBezTo>
                <a:cubicBezTo>
                  <a:pt x="162814" y="120014"/>
                  <a:pt x="158750" y="115951"/>
                  <a:pt x="154685" y="109854"/>
                </a:cubicBezTo>
                <a:cubicBezTo>
                  <a:pt x="150621" y="103758"/>
                  <a:pt x="148589" y="97662"/>
                  <a:pt x="144398" y="89535"/>
                </a:cubicBezTo>
                <a:cubicBezTo>
                  <a:pt x="142367" y="83439"/>
                  <a:pt x="138302" y="75311"/>
                  <a:pt x="136271" y="67182"/>
                </a:cubicBezTo>
                <a:cubicBezTo>
                  <a:pt x="132206" y="61086"/>
                  <a:pt x="130175" y="52959"/>
                  <a:pt x="126110" y="44831"/>
                </a:cubicBezTo>
                <a:cubicBezTo>
                  <a:pt x="122047" y="38734"/>
                  <a:pt x="117983" y="32639"/>
                  <a:pt x="111887" y="26416"/>
                </a:cubicBezTo>
                <a:cubicBezTo>
                  <a:pt x="107822" y="20319"/>
                  <a:pt x="101726" y="16256"/>
                  <a:pt x="93598" y="12192"/>
                </a:cubicBezTo>
                <a:cubicBezTo>
                  <a:pt x="85471" y="10159"/>
                  <a:pt x="77343" y="8127"/>
                  <a:pt x="67055" y="8127"/>
                </a:cubicBezTo>
                <a:cubicBezTo>
                  <a:pt x="58928" y="8127"/>
                  <a:pt x="50800" y="8127"/>
                  <a:pt x="42671" y="12192"/>
                </a:cubicBezTo>
                <a:cubicBezTo>
                  <a:pt x="34544" y="16256"/>
                  <a:pt x="28447" y="20319"/>
                  <a:pt x="22352" y="26416"/>
                </a:cubicBezTo>
                <a:cubicBezTo>
                  <a:pt x="16255" y="32639"/>
                  <a:pt x="10160" y="40767"/>
                  <a:pt x="6095" y="50926"/>
                </a:cubicBezTo>
                <a:cubicBezTo>
                  <a:pt x="2031" y="61086"/>
                  <a:pt x="0" y="73278"/>
                  <a:pt x="0" y="87502"/>
                </a:cubicBezTo>
                <a:cubicBezTo>
                  <a:pt x="0" y="93598"/>
                  <a:pt x="2031" y="99694"/>
                  <a:pt x="2031" y="105790"/>
                </a:cubicBezTo>
                <a:cubicBezTo>
                  <a:pt x="4063" y="111887"/>
                  <a:pt x="4063" y="115951"/>
                  <a:pt x="6095" y="122047"/>
                </a:cubicBezTo>
                <a:cubicBezTo>
                  <a:pt x="8128" y="126110"/>
                  <a:pt x="10160" y="130174"/>
                  <a:pt x="10160" y="134239"/>
                </a:cubicBezTo>
                <a:cubicBezTo>
                  <a:pt x="12192" y="138303"/>
                  <a:pt x="14223" y="140334"/>
                  <a:pt x="16255" y="142366"/>
                </a:cubicBezTo>
                <a:cubicBezTo>
                  <a:pt x="16255" y="144399"/>
                  <a:pt x="18287" y="144399"/>
                  <a:pt x="20320" y="146430"/>
                </a:cubicBezTo>
                <a:cubicBezTo>
                  <a:pt x="20320" y="146430"/>
                  <a:pt x="22352" y="146430"/>
                  <a:pt x="22352" y="146430"/>
                </a:cubicBezTo>
                <a:cubicBezTo>
                  <a:pt x="24384" y="146430"/>
                  <a:pt x="24384" y="146430"/>
                  <a:pt x="26415" y="148463"/>
                </a:cubicBezTo>
                <a:cubicBezTo>
                  <a:pt x="28447" y="148463"/>
                  <a:pt x="30479" y="148463"/>
                  <a:pt x="32511" y="148463"/>
                </a:cubicBezTo>
                <a:cubicBezTo>
                  <a:pt x="34544" y="148463"/>
                  <a:pt x="34544" y="148463"/>
                  <a:pt x="36576" y="148463"/>
                </a:cubicBezTo>
                <a:cubicBezTo>
                  <a:pt x="38608" y="146430"/>
                  <a:pt x="40639" y="146430"/>
                  <a:pt x="40639" y="146430"/>
                </a:cubicBezTo>
                <a:cubicBezTo>
                  <a:pt x="42671" y="146430"/>
                  <a:pt x="42671" y="144399"/>
                  <a:pt x="44703" y="144399"/>
                </a:cubicBezTo>
                <a:cubicBezTo>
                  <a:pt x="44703" y="144399"/>
                  <a:pt x="44703" y="142366"/>
                  <a:pt x="44703" y="142366"/>
                </a:cubicBezTo>
                <a:cubicBezTo>
                  <a:pt x="44703" y="140334"/>
                  <a:pt x="44703" y="138303"/>
                  <a:pt x="42671" y="136271"/>
                </a:cubicBezTo>
                <a:cubicBezTo>
                  <a:pt x="40639" y="132206"/>
                  <a:pt x="38608" y="128143"/>
                  <a:pt x="36576" y="124078"/>
                </a:cubicBezTo>
                <a:cubicBezTo>
                  <a:pt x="34544" y="120014"/>
                  <a:pt x="32511" y="113918"/>
                  <a:pt x="30479" y="107823"/>
                </a:cubicBezTo>
                <a:cubicBezTo>
                  <a:pt x="28447" y="101727"/>
                  <a:pt x="26415" y="95631"/>
                  <a:pt x="26415" y="87502"/>
                </a:cubicBezTo>
                <a:cubicBezTo>
                  <a:pt x="26415" y="79374"/>
                  <a:pt x="28447" y="71247"/>
                  <a:pt x="30479" y="65151"/>
                </a:cubicBezTo>
                <a:cubicBezTo>
                  <a:pt x="32511" y="59054"/>
                  <a:pt x="34544" y="52959"/>
                  <a:pt x="38608" y="48894"/>
                </a:cubicBezTo>
                <a:cubicBezTo>
                  <a:pt x="40639" y="44831"/>
                  <a:pt x="44703" y="42799"/>
                  <a:pt x="50800" y="40767"/>
                </a:cubicBezTo>
                <a:cubicBezTo>
                  <a:pt x="54863" y="38734"/>
                  <a:pt x="60960" y="36702"/>
                  <a:pt x="65023" y="36702"/>
                </a:cubicBezTo>
                <a:cubicBezTo>
                  <a:pt x="73278" y="36702"/>
                  <a:pt x="79375" y="38734"/>
                  <a:pt x="85471" y="42799"/>
                </a:cubicBezTo>
                <a:cubicBezTo>
                  <a:pt x="89534" y="46862"/>
                  <a:pt x="95630" y="50926"/>
                  <a:pt x="97663" y="57023"/>
                </a:cubicBezTo>
                <a:cubicBezTo>
                  <a:pt x="101726" y="63119"/>
                  <a:pt x="105790" y="69215"/>
                  <a:pt x="109855" y="75311"/>
                </a:cubicBezTo>
                <a:cubicBezTo>
                  <a:pt x="111887" y="83439"/>
                  <a:pt x="113918" y="91566"/>
                  <a:pt x="117983" y="97662"/>
                </a:cubicBezTo>
                <a:cubicBezTo>
                  <a:pt x="120014" y="105790"/>
                  <a:pt x="124079" y="113918"/>
                  <a:pt x="128143" y="120014"/>
                </a:cubicBezTo>
                <a:cubicBezTo>
                  <a:pt x="130175" y="128143"/>
                  <a:pt x="136271" y="134239"/>
                  <a:pt x="140335" y="140334"/>
                </a:cubicBezTo>
                <a:cubicBezTo>
                  <a:pt x="146558" y="146430"/>
                  <a:pt x="152654" y="150494"/>
                  <a:pt x="158750" y="154559"/>
                </a:cubicBezTo>
                <a:cubicBezTo>
                  <a:pt x="164845" y="158623"/>
                  <a:pt x="175005" y="160654"/>
                  <a:pt x="185165" y="160654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211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3" name="Picture 35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439" y="5168900"/>
            <a:ext cx="1348460" cy="419100"/>
          </a:xfrm>
          <a:prstGeom prst="rect">
            <a:avLst/>
          </a:prstGeom>
          <a:noFill/>
          <a:extLst/>
        </p:spPr>
      </p:pic>
      <p:pic>
        <p:nvPicPr>
          <p:cNvPr id="354" name="Picture 35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276" y="5606536"/>
            <a:ext cx="413423" cy="349764"/>
          </a:xfrm>
          <a:prstGeom prst="rect">
            <a:avLst/>
          </a:prstGeom>
          <a:noFill/>
          <a:extLst/>
        </p:spPr>
      </p:pic>
      <p:sp>
        <p:nvSpPr>
          <p:cNvPr id="355" name="Freeform 355"/>
          <p:cNvSpPr/>
          <p:nvPr/>
        </p:nvSpPr>
        <p:spPr>
          <a:xfrm rot="5400000" flipV="1">
            <a:off x="912019" y="5751290"/>
            <a:ext cx="189355" cy="144970"/>
          </a:xfrm>
          <a:custGeom>
            <a:avLst/>
            <a:gdLst/>
            <a:ahLst/>
            <a:cxnLst/>
            <a:rect l="0" t="0" r="0" b="0"/>
            <a:pathLst>
              <a:path w="252474" h="193294">
                <a:moveTo>
                  <a:pt x="246379" y="193294"/>
                </a:moveTo>
                <a:cubicBezTo>
                  <a:pt x="248410" y="193294"/>
                  <a:pt x="248410" y="193294"/>
                  <a:pt x="250442" y="191263"/>
                </a:cubicBezTo>
                <a:cubicBezTo>
                  <a:pt x="250442" y="191263"/>
                  <a:pt x="250442" y="191263"/>
                  <a:pt x="252474" y="189231"/>
                </a:cubicBezTo>
                <a:cubicBezTo>
                  <a:pt x="252474" y="189231"/>
                  <a:pt x="252474" y="187199"/>
                  <a:pt x="252474" y="185167"/>
                </a:cubicBezTo>
                <a:cubicBezTo>
                  <a:pt x="252474" y="183134"/>
                  <a:pt x="252474" y="181103"/>
                  <a:pt x="252474" y="177039"/>
                </a:cubicBezTo>
                <a:cubicBezTo>
                  <a:pt x="252474" y="175006"/>
                  <a:pt x="252474" y="170943"/>
                  <a:pt x="252474" y="168911"/>
                </a:cubicBezTo>
                <a:cubicBezTo>
                  <a:pt x="252474" y="166879"/>
                  <a:pt x="252474" y="166879"/>
                  <a:pt x="252474" y="164846"/>
                </a:cubicBezTo>
                <a:cubicBezTo>
                  <a:pt x="250442" y="164846"/>
                  <a:pt x="250442" y="162814"/>
                  <a:pt x="250442" y="162814"/>
                </a:cubicBezTo>
                <a:cubicBezTo>
                  <a:pt x="248410" y="162814"/>
                  <a:pt x="248410" y="160783"/>
                  <a:pt x="246379" y="160783"/>
                </a:cubicBezTo>
                <a:lnTo>
                  <a:pt x="105917" y="160783"/>
                </a:lnTo>
                <a:cubicBezTo>
                  <a:pt x="91567" y="160783"/>
                  <a:pt x="79375" y="160783"/>
                  <a:pt x="69215" y="158750"/>
                </a:cubicBezTo>
                <a:cubicBezTo>
                  <a:pt x="61086" y="156718"/>
                  <a:pt x="52959" y="152654"/>
                  <a:pt x="46862" y="148591"/>
                </a:cubicBezTo>
                <a:cubicBezTo>
                  <a:pt x="40766" y="144527"/>
                  <a:pt x="34670" y="138304"/>
                  <a:pt x="30607" y="130176"/>
                </a:cubicBezTo>
                <a:cubicBezTo>
                  <a:pt x="28575" y="124080"/>
                  <a:pt x="26543" y="115951"/>
                  <a:pt x="26543" y="105792"/>
                </a:cubicBezTo>
                <a:cubicBezTo>
                  <a:pt x="26543" y="93600"/>
                  <a:pt x="30607" y="81407"/>
                  <a:pt x="38734" y="69215"/>
                </a:cubicBezTo>
                <a:cubicBezTo>
                  <a:pt x="46862" y="57024"/>
                  <a:pt x="59054" y="44832"/>
                  <a:pt x="77342" y="32640"/>
                </a:cubicBezTo>
                <a:lnTo>
                  <a:pt x="246379" y="32640"/>
                </a:lnTo>
                <a:cubicBezTo>
                  <a:pt x="248410" y="32640"/>
                  <a:pt x="248410" y="32640"/>
                  <a:pt x="250442" y="30607"/>
                </a:cubicBezTo>
                <a:cubicBezTo>
                  <a:pt x="250442" y="30607"/>
                  <a:pt x="250442" y="30607"/>
                  <a:pt x="252474" y="28575"/>
                </a:cubicBezTo>
                <a:cubicBezTo>
                  <a:pt x="252474" y="28575"/>
                  <a:pt x="252474" y="26543"/>
                  <a:pt x="252474" y="24512"/>
                </a:cubicBezTo>
                <a:cubicBezTo>
                  <a:pt x="252474" y="22480"/>
                  <a:pt x="252474" y="18415"/>
                  <a:pt x="252474" y="16383"/>
                </a:cubicBezTo>
                <a:cubicBezTo>
                  <a:pt x="252474" y="14351"/>
                  <a:pt x="252474" y="10288"/>
                  <a:pt x="252474" y="8256"/>
                </a:cubicBezTo>
                <a:cubicBezTo>
                  <a:pt x="252474" y="6097"/>
                  <a:pt x="252474" y="6097"/>
                  <a:pt x="252474" y="4065"/>
                </a:cubicBezTo>
                <a:cubicBezTo>
                  <a:pt x="250442" y="2032"/>
                  <a:pt x="250442" y="2032"/>
                  <a:pt x="250442" y="2032"/>
                </a:cubicBezTo>
                <a:cubicBezTo>
                  <a:pt x="248410" y="0"/>
                  <a:pt x="248410" y="0"/>
                  <a:pt x="246379" y="0"/>
                </a:cubicBezTo>
                <a:lnTo>
                  <a:pt x="10159" y="0"/>
                </a:lnTo>
                <a:cubicBezTo>
                  <a:pt x="8127" y="0"/>
                  <a:pt x="8127" y="0"/>
                  <a:pt x="6095" y="2032"/>
                </a:cubicBezTo>
                <a:cubicBezTo>
                  <a:pt x="6095" y="2032"/>
                  <a:pt x="6095" y="2032"/>
                  <a:pt x="4064" y="4065"/>
                </a:cubicBezTo>
                <a:cubicBezTo>
                  <a:pt x="4064" y="4065"/>
                  <a:pt x="4064" y="6097"/>
                  <a:pt x="4064" y="8256"/>
                </a:cubicBezTo>
                <a:cubicBezTo>
                  <a:pt x="2032" y="10288"/>
                  <a:pt x="2032" y="12319"/>
                  <a:pt x="2032" y="16383"/>
                </a:cubicBezTo>
                <a:cubicBezTo>
                  <a:pt x="2032" y="18415"/>
                  <a:pt x="2032" y="20448"/>
                  <a:pt x="4064" y="22480"/>
                </a:cubicBezTo>
                <a:cubicBezTo>
                  <a:pt x="4064" y="24512"/>
                  <a:pt x="4064" y="26543"/>
                  <a:pt x="4064" y="26543"/>
                </a:cubicBezTo>
                <a:cubicBezTo>
                  <a:pt x="4064" y="28575"/>
                  <a:pt x="6095" y="28575"/>
                  <a:pt x="6095" y="30607"/>
                </a:cubicBezTo>
                <a:cubicBezTo>
                  <a:pt x="8127" y="30607"/>
                  <a:pt x="8127" y="30607"/>
                  <a:pt x="10159" y="30607"/>
                </a:cubicBezTo>
                <a:lnTo>
                  <a:pt x="42798" y="30607"/>
                </a:lnTo>
                <a:cubicBezTo>
                  <a:pt x="28575" y="44832"/>
                  <a:pt x="16255" y="57024"/>
                  <a:pt x="10159" y="71248"/>
                </a:cubicBezTo>
                <a:cubicBezTo>
                  <a:pt x="4064" y="83440"/>
                  <a:pt x="0" y="95631"/>
                  <a:pt x="0" y="109855"/>
                </a:cubicBezTo>
                <a:cubicBezTo>
                  <a:pt x="0" y="124080"/>
                  <a:pt x="2032" y="138304"/>
                  <a:pt x="8127" y="148591"/>
                </a:cubicBezTo>
                <a:cubicBezTo>
                  <a:pt x="12191" y="158750"/>
                  <a:pt x="20446" y="168911"/>
                  <a:pt x="28575" y="175006"/>
                </a:cubicBezTo>
                <a:cubicBezTo>
                  <a:pt x="38734" y="181103"/>
                  <a:pt x="48894" y="185167"/>
                  <a:pt x="61086" y="189231"/>
                </a:cubicBezTo>
                <a:cubicBezTo>
                  <a:pt x="71247" y="191263"/>
                  <a:pt x="85470" y="193294"/>
                  <a:pt x="103885" y="193294"/>
                </a:cubicBezTo>
                <a:lnTo>
                  <a:pt x="246379" y="19329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211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6" name="Picture 35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5401" y="5600700"/>
            <a:ext cx="1088998" cy="357924"/>
          </a:xfrm>
          <a:prstGeom prst="rect">
            <a:avLst/>
          </a:prstGeom>
          <a:noFill/>
          <a:extLst/>
        </p:spPr>
      </p:pic>
      <p:sp>
        <p:nvSpPr>
          <p:cNvPr id="357" name="Freeform 357"/>
          <p:cNvSpPr/>
          <p:nvPr/>
        </p:nvSpPr>
        <p:spPr>
          <a:xfrm rot="5400000" flipV="1">
            <a:off x="2156031" y="5756672"/>
            <a:ext cx="192404" cy="137254"/>
          </a:xfrm>
          <a:custGeom>
            <a:avLst/>
            <a:gdLst/>
            <a:ahLst/>
            <a:cxnLst/>
            <a:rect l="0" t="0" r="0" b="0"/>
            <a:pathLst>
              <a:path w="256539" h="183006">
                <a:moveTo>
                  <a:pt x="211709" y="183006"/>
                </a:moveTo>
                <a:cubicBezTo>
                  <a:pt x="213740" y="183006"/>
                  <a:pt x="215772" y="183006"/>
                  <a:pt x="217804" y="183006"/>
                </a:cubicBezTo>
                <a:cubicBezTo>
                  <a:pt x="217804" y="183006"/>
                  <a:pt x="219836" y="183006"/>
                  <a:pt x="221869" y="183006"/>
                </a:cubicBezTo>
                <a:cubicBezTo>
                  <a:pt x="221869" y="183006"/>
                  <a:pt x="223900" y="180975"/>
                  <a:pt x="223900" y="180975"/>
                </a:cubicBezTo>
                <a:cubicBezTo>
                  <a:pt x="225933" y="180975"/>
                  <a:pt x="227964" y="178943"/>
                  <a:pt x="229997" y="176911"/>
                </a:cubicBezTo>
                <a:cubicBezTo>
                  <a:pt x="232029" y="174879"/>
                  <a:pt x="234060" y="170815"/>
                  <a:pt x="238124" y="164718"/>
                </a:cubicBezTo>
                <a:cubicBezTo>
                  <a:pt x="242189" y="160655"/>
                  <a:pt x="244220" y="154558"/>
                  <a:pt x="248412" y="146430"/>
                </a:cubicBezTo>
                <a:cubicBezTo>
                  <a:pt x="250443" y="140335"/>
                  <a:pt x="252476" y="134239"/>
                  <a:pt x="254507" y="126110"/>
                </a:cubicBezTo>
                <a:cubicBezTo>
                  <a:pt x="254507" y="117983"/>
                  <a:pt x="256539" y="109728"/>
                  <a:pt x="256539" y="101600"/>
                </a:cubicBezTo>
                <a:cubicBezTo>
                  <a:pt x="256539" y="85343"/>
                  <a:pt x="254507" y="71119"/>
                  <a:pt x="248412" y="58927"/>
                </a:cubicBezTo>
                <a:cubicBezTo>
                  <a:pt x="242189" y="46736"/>
                  <a:pt x="234060" y="34544"/>
                  <a:pt x="223900" y="26416"/>
                </a:cubicBezTo>
                <a:cubicBezTo>
                  <a:pt x="213740" y="18287"/>
                  <a:pt x="199518" y="12192"/>
                  <a:pt x="183261" y="8127"/>
                </a:cubicBezTo>
                <a:cubicBezTo>
                  <a:pt x="169038" y="2031"/>
                  <a:pt x="150623" y="0"/>
                  <a:pt x="130303" y="0"/>
                </a:cubicBezTo>
                <a:cubicBezTo>
                  <a:pt x="107950" y="0"/>
                  <a:pt x="87504" y="4063"/>
                  <a:pt x="71247" y="8127"/>
                </a:cubicBezTo>
                <a:cubicBezTo>
                  <a:pt x="54991" y="14224"/>
                  <a:pt x="40767" y="22352"/>
                  <a:pt x="30607" y="30479"/>
                </a:cubicBezTo>
                <a:cubicBezTo>
                  <a:pt x="20447" y="40639"/>
                  <a:pt x="12192" y="52831"/>
                  <a:pt x="8128" y="65024"/>
                </a:cubicBezTo>
                <a:cubicBezTo>
                  <a:pt x="2032" y="77216"/>
                  <a:pt x="0" y="91439"/>
                  <a:pt x="0" y="105663"/>
                </a:cubicBezTo>
                <a:cubicBezTo>
                  <a:pt x="0" y="113918"/>
                  <a:pt x="0" y="122046"/>
                  <a:pt x="2032" y="128142"/>
                </a:cubicBezTo>
                <a:cubicBezTo>
                  <a:pt x="4064" y="136270"/>
                  <a:pt x="6096" y="142366"/>
                  <a:pt x="8128" y="148462"/>
                </a:cubicBezTo>
                <a:cubicBezTo>
                  <a:pt x="10161" y="154558"/>
                  <a:pt x="12192" y="160655"/>
                  <a:pt x="16256" y="164718"/>
                </a:cubicBezTo>
                <a:cubicBezTo>
                  <a:pt x="20447" y="168782"/>
                  <a:pt x="22480" y="172846"/>
                  <a:pt x="24512" y="174879"/>
                </a:cubicBezTo>
                <a:cubicBezTo>
                  <a:pt x="26544" y="176911"/>
                  <a:pt x="28575" y="178943"/>
                  <a:pt x="28575" y="178943"/>
                </a:cubicBezTo>
                <a:cubicBezTo>
                  <a:pt x="30607" y="180975"/>
                  <a:pt x="32639" y="180975"/>
                  <a:pt x="32639" y="180975"/>
                </a:cubicBezTo>
                <a:cubicBezTo>
                  <a:pt x="34672" y="180975"/>
                  <a:pt x="36704" y="180975"/>
                  <a:pt x="38736" y="183006"/>
                </a:cubicBezTo>
                <a:cubicBezTo>
                  <a:pt x="38736" y="183006"/>
                  <a:pt x="40767" y="183006"/>
                  <a:pt x="42799" y="183006"/>
                </a:cubicBezTo>
                <a:cubicBezTo>
                  <a:pt x="48896" y="183006"/>
                  <a:pt x="52959" y="180975"/>
                  <a:pt x="54991" y="180975"/>
                </a:cubicBezTo>
                <a:cubicBezTo>
                  <a:pt x="57023" y="178943"/>
                  <a:pt x="57023" y="176911"/>
                  <a:pt x="57023" y="174879"/>
                </a:cubicBezTo>
                <a:cubicBezTo>
                  <a:pt x="57023" y="172846"/>
                  <a:pt x="54991" y="170815"/>
                  <a:pt x="52959" y="166751"/>
                </a:cubicBezTo>
                <a:cubicBezTo>
                  <a:pt x="48896" y="162686"/>
                  <a:pt x="46864" y="158623"/>
                  <a:pt x="42799" y="152526"/>
                </a:cubicBezTo>
                <a:cubicBezTo>
                  <a:pt x="38736" y="146430"/>
                  <a:pt x="34672" y="140335"/>
                  <a:pt x="32639" y="132206"/>
                </a:cubicBezTo>
                <a:cubicBezTo>
                  <a:pt x="28575" y="124079"/>
                  <a:pt x="26544" y="113918"/>
                  <a:pt x="26544" y="103631"/>
                </a:cubicBezTo>
                <a:cubicBezTo>
                  <a:pt x="26544" y="81279"/>
                  <a:pt x="36704" y="62992"/>
                  <a:pt x="52959" y="50800"/>
                </a:cubicBezTo>
                <a:cubicBezTo>
                  <a:pt x="71247" y="38608"/>
                  <a:pt x="95758" y="32511"/>
                  <a:pt x="128270" y="32511"/>
                </a:cubicBezTo>
                <a:cubicBezTo>
                  <a:pt x="144527" y="32511"/>
                  <a:pt x="160782" y="34544"/>
                  <a:pt x="173102" y="38608"/>
                </a:cubicBezTo>
                <a:cubicBezTo>
                  <a:pt x="185294" y="40639"/>
                  <a:pt x="195454" y="46736"/>
                  <a:pt x="203582" y="52831"/>
                </a:cubicBezTo>
                <a:cubicBezTo>
                  <a:pt x="211709" y="58927"/>
                  <a:pt x="217804" y="65024"/>
                  <a:pt x="221869" y="75184"/>
                </a:cubicBezTo>
                <a:cubicBezTo>
                  <a:pt x="225933" y="83312"/>
                  <a:pt x="227964" y="93471"/>
                  <a:pt x="227964" y="105663"/>
                </a:cubicBezTo>
                <a:cubicBezTo>
                  <a:pt x="227964" y="115950"/>
                  <a:pt x="225933" y="124079"/>
                  <a:pt x="223900" y="132206"/>
                </a:cubicBezTo>
                <a:cubicBezTo>
                  <a:pt x="219836" y="140335"/>
                  <a:pt x="215772" y="148462"/>
                  <a:pt x="211709" y="154558"/>
                </a:cubicBezTo>
                <a:cubicBezTo>
                  <a:pt x="207646" y="158623"/>
                  <a:pt x="205614" y="164718"/>
                  <a:pt x="201549" y="168782"/>
                </a:cubicBezTo>
                <a:cubicBezTo>
                  <a:pt x="197485" y="172846"/>
                  <a:pt x="197485" y="174879"/>
                  <a:pt x="197485" y="176911"/>
                </a:cubicBezTo>
                <a:cubicBezTo>
                  <a:pt x="197485" y="178943"/>
                  <a:pt x="197485" y="178943"/>
                  <a:pt x="197485" y="178943"/>
                </a:cubicBezTo>
                <a:cubicBezTo>
                  <a:pt x="197485" y="180975"/>
                  <a:pt x="199518" y="180975"/>
                  <a:pt x="199518" y="180975"/>
                </a:cubicBezTo>
                <a:cubicBezTo>
                  <a:pt x="201549" y="183006"/>
                  <a:pt x="203582" y="183006"/>
                  <a:pt x="205614" y="183006"/>
                </a:cubicBezTo>
                <a:cubicBezTo>
                  <a:pt x="207646" y="183006"/>
                  <a:pt x="209678" y="183006"/>
                  <a:pt x="211709" y="183006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2211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8" name="Picture 35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3364" y="5612633"/>
            <a:ext cx="213118" cy="344468"/>
          </a:xfrm>
          <a:prstGeom prst="rect">
            <a:avLst/>
          </a:prstGeom>
          <a:noFill/>
          <a:extLst/>
        </p:spPr>
      </p:pic>
      <p:pic>
        <p:nvPicPr>
          <p:cNvPr id="359" name="Picture 35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58444"/>
            <a:ext cx="10692384" cy="3286759"/>
          </a:xfrm>
          <a:prstGeom prst="rect">
            <a:avLst/>
          </a:prstGeom>
          <a:noFill/>
          <a:extLst/>
        </p:spPr>
      </p:pic>
      <p:sp>
        <p:nvSpPr>
          <p:cNvPr id="360" name="Freeform 360"/>
          <p:cNvSpPr/>
          <p:nvPr/>
        </p:nvSpPr>
        <p:spPr>
          <a:xfrm rot="5400000" flipV="1">
            <a:off x="3799761" y="4243054"/>
            <a:ext cx="62578" cy="60960"/>
          </a:xfrm>
          <a:custGeom>
            <a:avLst/>
            <a:gdLst/>
            <a:ahLst/>
            <a:cxnLst/>
            <a:rect l="0" t="0" r="0" b="0"/>
            <a:pathLst>
              <a:path w="83438" h="81280">
                <a:moveTo>
                  <a:pt x="40767" y="81280"/>
                </a:moveTo>
                <a:cubicBezTo>
                  <a:pt x="46862" y="81280"/>
                  <a:pt x="52958" y="81280"/>
                  <a:pt x="57022" y="79249"/>
                </a:cubicBezTo>
                <a:cubicBezTo>
                  <a:pt x="63118" y="77217"/>
                  <a:pt x="67182" y="73153"/>
                  <a:pt x="71247" y="69089"/>
                </a:cubicBezTo>
                <a:cubicBezTo>
                  <a:pt x="75311" y="67056"/>
                  <a:pt x="77343" y="60960"/>
                  <a:pt x="79374" y="56897"/>
                </a:cubicBezTo>
                <a:cubicBezTo>
                  <a:pt x="81407" y="50800"/>
                  <a:pt x="83438" y="46736"/>
                  <a:pt x="83438" y="40640"/>
                </a:cubicBezTo>
                <a:cubicBezTo>
                  <a:pt x="83438" y="34544"/>
                  <a:pt x="81407" y="30480"/>
                  <a:pt x="79374" y="24384"/>
                </a:cubicBezTo>
                <a:cubicBezTo>
                  <a:pt x="77343" y="18288"/>
                  <a:pt x="75311" y="14224"/>
                  <a:pt x="71247" y="10161"/>
                </a:cubicBezTo>
                <a:cubicBezTo>
                  <a:pt x="67182" y="8128"/>
                  <a:pt x="63118" y="4065"/>
                  <a:pt x="57022" y="2033"/>
                </a:cubicBezTo>
                <a:cubicBezTo>
                  <a:pt x="52958" y="0"/>
                  <a:pt x="46862" y="0"/>
                  <a:pt x="40767" y="0"/>
                </a:cubicBezTo>
                <a:cubicBezTo>
                  <a:pt x="34544" y="0"/>
                  <a:pt x="30480" y="0"/>
                  <a:pt x="24385" y="2033"/>
                </a:cubicBezTo>
                <a:cubicBezTo>
                  <a:pt x="20320" y="4065"/>
                  <a:pt x="16257" y="8128"/>
                  <a:pt x="12192" y="12192"/>
                </a:cubicBezTo>
                <a:cubicBezTo>
                  <a:pt x="8129" y="14224"/>
                  <a:pt x="6096" y="20320"/>
                  <a:pt x="2033" y="24384"/>
                </a:cubicBezTo>
                <a:cubicBezTo>
                  <a:pt x="0" y="30480"/>
                  <a:pt x="0" y="34544"/>
                  <a:pt x="0" y="40640"/>
                </a:cubicBezTo>
                <a:cubicBezTo>
                  <a:pt x="0" y="46736"/>
                  <a:pt x="0" y="50800"/>
                  <a:pt x="2033" y="56897"/>
                </a:cubicBezTo>
                <a:cubicBezTo>
                  <a:pt x="4064" y="60960"/>
                  <a:pt x="8129" y="67056"/>
                  <a:pt x="12192" y="71120"/>
                </a:cubicBezTo>
                <a:cubicBezTo>
                  <a:pt x="16257" y="73153"/>
                  <a:pt x="20320" y="77217"/>
                  <a:pt x="24385" y="79249"/>
                </a:cubicBezTo>
                <a:cubicBezTo>
                  <a:pt x="30480" y="81280"/>
                  <a:pt x="34544" y="81280"/>
                  <a:pt x="40767" y="8128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1" name="Picture 36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8361" y="4178300"/>
            <a:ext cx="1641538" cy="206375"/>
          </a:xfrm>
          <a:prstGeom prst="rect">
            <a:avLst/>
          </a:prstGeom>
          <a:noFill/>
          <a:extLst/>
        </p:spPr>
      </p:pic>
      <p:sp>
        <p:nvSpPr>
          <p:cNvPr id="362" name="Freeform 362"/>
          <p:cNvSpPr/>
          <p:nvPr/>
        </p:nvSpPr>
        <p:spPr>
          <a:xfrm rot="5400000" flipV="1">
            <a:off x="5518118" y="4323112"/>
            <a:ext cx="50385" cy="32098"/>
          </a:xfrm>
          <a:custGeom>
            <a:avLst/>
            <a:gdLst/>
            <a:ahLst/>
            <a:cxnLst/>
            <a:rect l="0" t="0" r="0" b="0"/>
            <a:pathLst>
              <a:path w="67181" h="42798">
                <a:moveTo>
                  <a:pt x="12191" y="42798"/>
                </a:moveTo>
                <a:cubicBezTo>
                  <a:pt x="14222" y="42798"/>
                  <a:pt x="16254" y="42798"/>
                  <a:pt x="18286" y="42798"/>
                </a:cubicBezTo>
                <a:cubicBezTo>
                  <a:pt x="20445" y="42798"/>
                  <a:pt x="22478" y="42798"/>
                  <a:pt x="24510" y="40767"/>
                </a:cubicBezTo>
                <a:cubicBezTo>
                  <a:pt x="26541" y="40767"/>
                  <a:pt x="28573" y="40767"/>
                  <a:pt x="30606" y="38735"/>
                </a:cubicBezTo>
                <a:cubicBezTo>
                  <a:pt x="32638" y="38735"/>
                  <a:pt x="34669" y="36703"/>
                  <a:pt x="36701" y="34671"/>
                </a:cubicBezTo>
                <a:lnTo>
                  <a:pt x="65150" y="16383"/>
                </a:lnTo>
                <a:cubicBezTo>
                  <a:pt x="65150" y="16383"/>
                  <a:pt x="65150" y="16383"/>
                  <a:pt x="65150" y="16383"/>
                </a:cubicBezTo>
                <a:cubicBezTo>
                  <a:pt x="67181" y="14350"/>
                  <a:pt x="67181" y="14350"/>
                  <a:pt x="67181" y="14350"/>
                </a:cubicBezTo>
                <a:cubicBezTo>
                  <a:pt x="67181" y="12318"/>
                  <a:pt x="67181" y="12318"/>
                  <a:pt x="67181" y="10160"/>
                </a:cubicBezTo>
                <a:cubicBezTo>
                  <a:pt x="67181" y="10160"/>
                  <a:pt x="67181" y="8127"/>
                  <a:pt x="67181" y="6095"/>
                </a:cubicBezTo>
                <a:cubicBezTo>
                  <a:pt x="67181" y="4064"/>
                  <a:pt x="67181" y="4064"/>
                  <a:pt x="67181" y="2031"/>
                </a:cubicBezTo>
                <a:cubicBezTo>
                  <a:pt x="67181" y="2031"/>
                  <a:pt x="67181" y="0"/>
                  <a:pt x="67181" y="0"/>
                </a:cubicBezTo>
                <a:cubicBezTo>
                  <a:pt x="67181" y="0"/>
                  <a:pt x="67181" y="0"/>
                  <a:pt x="65150" y="0"/>
                </a:cubicBezTo>
                <a:cubicBezTo>
                  <a:pt x="65150" y="0"/>
                  <a:pt x="65150" y="0"/>
                  <a:pt x="63118" y="0"/>
                </a:cubicBezTo>
                <a:lnTo>
                  <a:pt x="28573" y="18415"/>
                </a:lnTo>
                <a:lnTo>
                  <a:pt x="12191" y="18415"/>
                </a:lnTo>
                <a:cubicBezTo>
                  <a:pt x="8128" y="18415"/>
                  <a:pt x="6096" y="18415"/>
                  <a:pt x="6096" y="18415"/>
                </a:cubicBezTo>
                <a:cubicBezTo>
                  <a:pt x="4064" y="18415"/>
                  <a:pt x="4064" y="20447"/>
                  <a:pt x="2031" y="20447"/>
                </a:cubicBezTo>
                <a:cubicBezTo>
                  <a:pt x="2031" y="22478"/>
                  <a:pt x="2031" y="22478"/>
                  <a:pt x="0" y="24510"/>
                </a:cubicBezTo>
                <a:cubicBezTo>
                  <a:pt x="0" y="26543"/>
                  <a:pt x="0" y="28574"/>
                  <a:pt x="0" y="30607"/>
                </a:cubicBezTo>
                <a:cubicBezTo>
                  <a:pt x="0" y="32638"/>
                  <a:pt x="0" y="34671"/>
                  <a:pt x="0" y="36703"/>
                </a:cubicBezTo>
                <a:cubicBezTo>
                  <a:pt x="2031" y="38735"/>
                  <a:pt x="2031" y="38735"/>
                  <a:pt x="2031" y="40767"/>
                </a:cubicBezTo>
                <a:cubicBezTo>
                  <a:pt x="4064" y="40767"/>
                  <a:pt x="4064" y="40767"/>
                  <a:pt x="6096" y="42798"/>
                </a:cubicBezTo>
                <a:cubicBezTo>
                  <a:pt x="6096" y="42798"/>
                  <a:pt x="8128" y="42798"/>
                  <a:pt x="12191" y="4279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" name="Freeform 363"/>
          <p:cNvSpPr/>
          <p:nvPr/>
        </p:nvSpPr>
        <p:spPr>
          <a:xfrm rot="5400000" flipV="1">
            <a:off x="5581413" y="4259818"/>
            <a:ext cx="137444" cy="16763"/>
          </a:xfrm>
          <a:custGeom>
            <a:avLst/>
            <a:gdLst/>
            <a:ahLst/>
            <a:cxnLst/>
            <a:rect l="0" t="0" r="0" b="0"/>
            <a:pathLst>
              <a:path w="183259" h="22351">
                <a:moveTo>
                  <a:pt x="179196" y="22351"/>
                </a:moveTo>
                <a:cubicBezTo>
                  <a:pt x="179196" y="22351"/>
                  <a:pt x="181227" y="22351"/>
                  <a:pt x="181227" y="22351"/>
                </a:cubicBezTo>
                <a:cubicBezTo>
                  <a:pt x="181227" y="20320"/>
                  <a:pt x="181227" y="20320"/>
                  <a:pt x="183259" y="20320"/>
                </a:cubicBezTo>
                <a:cubicBezTo>
                  <a:pt x="183259" y="18288"/>
                  <a:pt x="183259" y="18288"/>
                  <a:pt x="183259" y="16256"/>
                </a:cubicBezTo>
                <a:cubicBezTo>
                  <a:pt x="183259" y="14224"/>
                  <a:pt x="183259" y="14224"/>
                  <a:pt x="183259" y="12191"/>
                </a:cubicBezTo>
                <a:cubicBezTo>
                  <a:pt x="183259" y="10160"/>
                  <a:pt x="183259" y="8127"/>
                  <a:pt x="183259" y="6096"/>
                </a:cubicBezTo>
                <a:cubicBezTo>
                  <a:pt x="183259" y="4063"/>
                  <a:pt x="183259" y="4063"/>
                  <a:pt x="183259" y="2031"/>
                </a:cubicBezTo>
                <a:cubicBezTo>
                  <a:pt x="181227" y="2031"/>
                  <a:pt x="181227" y="2031"/>
                  <a:pt x="181227" y="0"/>
                </a:cubicBezTo>
                <a:cubicBezTo>
                  <a:pt x="181227" y="0"/>
                  <a:pt x="179196" y="0"/>
                  <a:pt x="179196" y="0"/>
                </a:cubicBezTo>
                <a:lnTo>
                  <a:pt x="4064" y="0"/>
                </a:lnTo>
                <a:cubicBezTo>
                  <a:pt x="4064" y="0"/>
                  <a:pt x="2032" y="0"/>
                  <a:pt x="2032" y="0"/>
                </a:cubicBezTo>
                <a:cubicBezTo>
                  <a:pt x="2032" y="2031"/>
                  <a:pt x="2032" y="2031"/>
                  <a:pt x="0" y="2031"/>
                </a:cubicBezTo>
                <a:cubicBezTo>
                  <a:pt x="0" y="4063"/>
                  <a:pt x="0" y="4063"/>
                  <a:pt x="0" y="6096"/>
                </a:cubicBezTo>
                <a:cubicBezTo>
                  <a:pt x="0" y="8127"/>
                  <a:pt x="0" y="10160"/>
                  <a:pt x="0" y="12191"/>
                </a:cubicBezTo>
                <a:cubicBezTo>
                  <a:pt x="0" y="14224"/>
                  <a:pt x="0" y="14224"/>
                  <a:pt x="0" y="16256"/>
                </a:cubicBezTo>
                <a:cubicBezTo>
                  <a:pt x="0" y="18288"/>
                  <a:pt x="0" y="18288"/>
                  <a:pt x="0" y="20320"/>
                </a:cubicBezTo>
                <a:cubicBezTo>
                  <a:pt x="2032" y="20320"/>
                  <a:pt x="2032" y="20320"/>
                  <a:pt x="2032" y="22351"/>
                </a:cubicBezTo>
                <a:cubicBezTo>
                  <a:pt x="2032" y="22351"/>
                  <a:pt x="4064" y="22351"/>
                  <a:pt x="4064" y="22351"/>
                </a:cubicBezTo>
                <a:lnTo>
                  <a:pt x="179196" y="2235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4" name="Picture 364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6296" y="4178300"/>
            <a:ext cx="241903" cy="172846"/>
          </a:xfrm>
          <a:prstGeom prst="rect">
            <a:avLst/>
          </a:prstGeom>
          <a:noFill/>
          <a:extLst/>
        </p:spPr>
      </p:pic>
      <p:pic>
        <p:nvPicPr>
          <p:cNvPr id="365" name="Picture 36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1382" y="4216400"/>
            <a:ext cx="1003617" cy="133222"/>
          </a:xfrm>
          <a:prstGeom prst="rect">
            <a:avLst/>
          </a:prstGeom>
          <a:noFill/>
          <a:extLst/>
        </p:spPr>
      </p:pic>
      <p:pic>
        <p:nvPicPr>
          <p:cNvPr id="366" name="Picture 36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8798" y="4192874"/>
            <a:ext cx="45307" cy="156749"/>
          </a:xfrm>
          <a:prstGeom prst="rect">
            <a:avLst/>
          </a:prstGeom>
          <a:noFill/>
          <a:extLst/>
        </p:spPr>
      </p:pic>
      <p:pic>
        <p:nvPicPr>
          <p:cNvPr id="367" name="Picture 36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9197" y="4185254"/>
            <a:ext cx="93980" cy="165893"/>
          </a:xfrm>
          <a:prstGeom prst="rect">
            <a:avLst/>
          </a:prstGeom>
          <a:noFill/>
          <a:extLst/>
        </p:spPr>
      </p:pic>
      <p:sp>
        <p:nvSpPr>
          <p:cNvPr id="368" name="Freeform 368"/>
          <p:cNvSpPr/>
          <p:nvPr/>
        </p:nvSpPr>
        <p:spPr>
          <a:xfrm rot="5400000" flipV="1">
            <a:off x="6977111" y="4259818"/>
            <a:ext cx="137444" cy="16763"/>
          </a:xfrm>
          <a:custGeom>
            <a:avLst/>
            <a:gdLst/>
            <a:ahLst/>
            <a:cxnLst/>
            <a:rect l="0" t="0" r="0" b="0"/>
            <a:pathLst>
              <a:path w="183259" h="22351">
                <a:moveTo>
                  <a:pt x="179196" y="22351"/>
                </a:moveTo>
                <a:cubicBezTo>
                  <a:pt x="179196" y="22351"/>
                  <a:pt x="181227" y="22351"/>
                  <a:pt x="181227" y="22351"/>
                </a:cubicBezTo>
                <a:cubicBezTo>
                  <a:pt x="181227" y="20320"/>
                  <a:pt x="181227" y="20320"/>
                  <a:pt x="183259" y="20320"/>
                </a:cubicBezTo>
                <a:cubicBezTo>
                  <a:pt x="183259" y="18288"/>
                  <a:pt x="183259" y="18288"/>
                  <a:pt x="183259" y="16256"/>
                </a:cubicBezTo>
                <a:cubicBezTo>
                  <a:pt x="183259" y="14224"/>
                  <a:pt x="183259" y="14224"/>
                  <a:pt x="183259" y="10160"/>
                </a:cubicBezTo>
                <a:cubicBezTo>
                  <a:pt x="183259" y="8127"/>
                  <a:pt x="183259" y="8127"/>
                  <a:pt x="183259" y="6096"/>
                </a:cubicBezTo>
                <a:cubicBezTo>
                  <a:pt x="183259" y="4063"/>
                  <a:pt x="183259" y="4063"/>
                  <a:pt x="183259" y="2031"/>
                </a:cubicBezTo>
                <a:cubicBezTo>
                  <a:pt x="181227" y="2031"/>
                  <a:pt x="181227" y="2031"/>
                  <a:pt x="181227" y="0"/>
                </a:cubicBezTo>
                <a:cubicBezTo>
                  <a:pt x="181227" y="0"/>
                  <a:pt x="179196" y="0"/>
                  <a:pt x="179196" y="0"/>
                </a:cubicBezTo>
                <a:lnTo>
                  <a:pt x="4064" y="0"/>
                </a:lnTo>
                <a:cubicBezTo>
                  <a:pt x="4064" y="0"/>
                  <a:pt x="2032" y="0"/>
                  <a:pt x="2032" y="0"/>
                </a:cubicBezTo>
                <a:cubicBezTo>
                  <a:pt x="2032" y="2031"/>
                  <a:pt x="2032" y="2031"/>
                  <a:pt x="0" y="2031"/>
                </a:cubicBezTo>
                <a:cubicBezTo>
                  <a:pt x="0" y="4063"/>
                  <a:pt x="0" y="4063"/>
                  <a:pt x="0" y="6096"/>
                </a:cubicBezTo>
                <a:cubicBezTo>
                  <a:pt x="0" y="8127"/>
                  <a:pt x="0" y="8127"/>
                  <a:pt x="0" y="10160"/>
                </a:cubicBezTo>
                <a:cubicBezTo>
                  <a:pt x="0" y="14224"/>
                  <a:pt x="0" y="14224"/>
                  <a:pt x="0" y="16256"/>
                </a:cubicBezTo>
                <a:cubicBezTo>
                  <a:pt x="0" y="18288"/>
                  <a:pt x="0" y="18288"/>
                  <a:pt x="0" y="20320"/>
                </a:cubicBezTo>
                <a:cubicBezTo>
                  <a:pt x="2032" y="20320"/>
                  <a:pt x="2032" y="20320"/>
                  <a:pt x="2032" y="22351"/>
                </a:cubicBezTo>
                <a:cubicBezTo>
                  <a:pt x="2032" y="22351"/>
                  <a:pt x="4064" y="22351"/>
                  <a:pt x="4064" y="22351"/>
                </a:cubicBezTo>
                <a:lnTo>
                  <a:pt x="179196" y="2235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 rot="5400000" flipV="1">
            <a:off x="7074789" y="4252246"/>
            <a:ext cx="96201" cy="76200"/>
          </a:xfrm>
          <a:custGeom>
            <a:avLst/>
            <a:gdLst/>
            <a:ahLst/>
            <a:cxnLst/>
            <a:rect l="0" t="0" r="0" b="0"/>
            <a:pathLst>
              <a:path w="128268" h="101600">
                <a:moveTo>
                  <a:pt x="122173" y="101600"/>
                </a:moveTo>
                <a:cubicBezTo>
                  <a:pt x="122173" y="101600"/>
                  <a:pt x="124204" y="101600"/>
                  <a:pt x="124204" y="101600"/>
                </a:cubicBezTo>
                <a:cubicBezTo>
                  <a:pt x="124204" y="101600"/>
                  <a:pt x="124204" y="101600"/>
                  <a:pt x="126236" y="99569"/>
                </a:cubicBezTo>
                <a:cubicBezTo>
                  <a:pt x="126236" y="99569"/>
                  <a:pt x="126236" y="97537"/>
                  <a:pt x="126236" y="97537"/>
                </a:cubicBezTo>
                <a:cubicBezTo>
                  <a:pt x="126236" y="95505"/>
                  <a:pt x="126236" y="93473"/>
                  <a:pt x="126236" y="91440"/>
                </a:cubicBezTo>
                <a:cubicBezTo>
                  <a:pt x="126236" y="89409"/>
                  <a:pt x="126236" y="89409"/>
                  <a:pt x="126236" y="87376"/>
                </a:cubicBezTo>
                <a:cubicBezTo>
                  <a:pt x="126236" y="85345"/>
                  <a:pt x="126236" y="85345"/>
                  <a:pt x="126236" y="85345"/>
                </a:cubicBezTo>
                <a:cubicBezTo>
                  <a:pt x="124204" y="83312"/>
                  <a:pt x="124204" y="83312"/>
                  <a:pt x="124204" y="83312"/>
                </a:cubicBezTo>
                <a:cubicBezTo>
                  <a:pt x="124204" y="83312"/>
                  <a:pt x="122173" y="83312"/>
                  <a:pt x="122173" y="83312"/>
                </a:cubicBezTo>
                <a:lnTo>
                  <a:pt x="105791" y="83312"/>
                </a:lnTo>
                <a:cubicBezTo>
                  <a:pt x="113919" y="75185"/>
                  <a:pt x="120142" y="69089"/>
                  <a:pt x="122173" y="62993"/>
                </a:cubicBezTo>
                <a:cubicBezTo>
                  <a:pt x="126236" y="56897"/>
                  <a:pt x="128268" y="48769"/>
                  <a:pt x="128268" y="42673"/>
                </a:cubicBezTo>
                <a:cubicBezTo>
                  <a:pt x="128268" y="34544"/>
                  <a:pt x="126236" y="28448"/>
                  <a:pt x="124204" y="22353"/>
                </a:cubicBezTo>
                <a:cubicBezTo>
                  <a:pt x="122173" y="18289"/>
                  <a:pt x="118110" y="12193"/>
                  <a:pt x="113919" y="10161"/>
                </a:cubicBezTo>
                <a:cubicBezTo>
                  <a:pt x="109854" y="6097"/>
                  <a:pt x="103758" y="4065"/>
                  <a:pt x="97663" y="2032"/>
                </a:cubicBezTo>
                <a:cubicBezTo>
                  <a:pt x="91566" y="2032"/>
                  <a:pt x="85470" y="0"/>
                  <a:pt x="75310" y="0"/>
                </a:cubicBezTo>
                <a:lnTo>
                  <a:pt x="4063" y="0"/>
                </a:lnTo>
                <a:cubicBezTo>
                  <a:pt x="4063" y="0"/>
                  <a:pt x="4063" y="0"/>
                  <a:pt x="2031" y="0"/>
                </a:cubicBezTo>
                <a:cubicBezTo>
                  <a:pt x="2031" y="2032"/>
                  <a:pt x="2031" y="2032"/>
                  <a:pt x="2031" y="2032"/>
                </a:cubicBezTo>
                <a:cubicBezTo>
                  <a:pt x="0" y="4065"/>
                  <a:pt x="0" y="4065"/>
                  <a:pt x="0" y="6097"/>
                </a:cubicBezTo>
                <a:cubicBezTo>
                  <a:pt x="0" y="8128"/>
                  <a:pt x="0" y="10161"/>
                  <a:pt x="0" y="12193"/>
                </a:cubicBezTo>
                <a:cubicBezTo>
                  <a:pt x="0" y="14224"/>
                  <a:pt x="0" y="14224"/>
                  <a:pt x="0" y="16257"/>
                </a:cubicBezTo>
                <a:cubicBezTo>
                  <a:pt x="0" y="18289"/>
                  <a:pt x="0" y="18289"/>
                  <a:pt x="2031" y="20320"/>
                </a:cubicBezTo>
                <a:cubicBezTo>
                  <a:pt x="2031" y="20320"/>
                  <a:pt x="2031" y="22353"/>
                  <a:pt x="2031" y="22353"/>
                </a:cubicBezTo>
                <a:cubicBezTo>
                  <a:pt x="2031" y="22353"/>
                  <a:pt x="4063" y="22353"/>
                  <a:pt x="4063" y="22353"/>
                </a:cubicBezTo>
                <a:lnTo>
                  <a:pt x="73279" y="22353"/>
                </a:lnTo>
                <a:cubicBezTo>
                  <a:pt x="79375" y="22353"/>
                  <a:pt x="85470" y="22353"/>
                  <a:pt x="89535" y="24385"/>
                </a:cubicBezTo>
                <a:cubicBezTo>
                  <a:pt x="93598" y="24385"/>
                  <a:pt x="97663" y="26416"/>
                  <a:pt x="99695" y="28448"/>
                </a:cubicBezTo>
                <a:cubicBezTo>
                  <a:pt x="103758" y="30481"/>
                  <a:pt x="105791" y="32512"/>
                  <a:pt x="107823" y="36577"/>
                </a:cubicBezTo>
                <a:cubicBezTo>
                  <a:pt x="107823" y="38608"/>
                  <a:pt x="109854" y="42673"/>
                  <a:pt x="109854" y="46736"/>
                </a:cubicBezTo>
                <a:cubicBezTo>
                  <a:pt x="109854" y="52833"/>
                  <a:pt x="107823" y="58929"/>
                  <a:pt x="103758" y="62993"/>
                </a:cubicBezTo>
                <a:cubicBezTo>
                  <a:pt x="99695" y="69089"/>
                  <a:pt x="93598" y="75185"/>
                  <a:pt x="87502" y="81280"/>
                </a:cubicBezTo>
                <a:lnTo>
                  <a:pt x="4063" y="81280"/>
                </a:lnTo>
                <a:cubicBezTo>
                  <a:pt x="4063" y="81280"/>
                  <a:pt x="4063" y="81280"/>
                  <a:pt x="2031" y="81280"/>
                </a:cubicBezTo>
                <a:cubicBezTo>
                  <a:pt x="2031" y="81280"/>
                  <a:pt x="2031" y="81280"/>
                  <a:pt x="2031" y="83312"/>
                </a:cubicBezTo>
                <a:cubicBezTo>
                  <a:pt x="0" y="83312"/>
                  <a:pt x="0" y="85345"/>
                  <a:pt x="0" y="85345"/>
                </a:cubicBezTo>
                <a:cubicBezTo>
                  <a:pt x="0" y="87376"/>
                  <a:pt x="0" y="89409"/>
                  <a:pt x="0" y="91440"/>
                </a:cubicBezTo>
                <a:cubicBezTo>
                  <a:pt x="0" y="93473"/>
                  <a:pt x="0" y="95505"/>
                  <a:pt x="0" y="95505"/>
                </a:cubicBezTo>
                <a:cubicBezTo>
                  <a:pt x="0" y="97537"/>
                  <a:pt x="0" y="99569"/>
                  <a:pt x="2031" y="99569"/>
                </a:cubicBezTo>
                <a:cubicBezTo>
                  <a:pt x="2031" y="99569"/>
                  <a:pt x="2031" y="101600"/>
                  <a:pt x="2031" y="101600"/>
                </a:cubicBezTo>
                <a:cubicBezTo>
                  <a:pt x="2031" y="101600"/>
                  <a:pt x="4063" y="101600"/>
                  <a:pt x="4063" y="101600"/>
                </a:cubicBezTo>
                <a:lnTo>
                  <a:pt x="122173" y="101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0" name="Picture 370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1245" y="4178300"/>
            <a:ext cx="385254" cy="172846"/>
          </a:xfrm>
          <a:prstGeom prst="rect">
            <a:avLst/>
          </a:prstGeom>
          <a:noFill/>
          <a:extLst/>
        </p:spPr>
      </p:pic>
      <p:sp>
        <p:nvSpPr>
          <p:cNvPr id="371" name="Freeform 371"/>
          <p:cNvSpPr/>
          <p:nvPr/>
        </p:nvSpPr>
        <p:spPr>
          <a:xfrm rot="5400000" flipV="1">
            <a:off x="7563707" y="4323112"/>
            <a:ext cx="50385" cy="32098"/>
          </a:xfrm>
          <a:custGeom>
            <a:avLst/>
            <a:gdLst/>
            <a:ahLst/>
            <a:cxnLst/>
            <a:rect l="0" t="0" r="0" b="0"/>
            <a:pathLst>
              <a:path w="67181" h="42798">
                <a:moveTo>
                  <a:pt x="12191" y="42798"/>
                </a:moveTo>
                <a:cubicBezTo>
                  <a:pt x="14222" y="42798"/>
                  <a:pt x="16254" y="42798"/>
                  <a:pt x="18286" y="42798"/>
                </a:cubicBezTo>
                <a:cubicBezTo>
                  <a:pt x="20445" y="42798"/>
                  <a:pt x="22478" y="42798"/>
                  <a:pt x="24510" y="40767"/>
                </a:cubicBezTo>
                <a:cubicBezTo>
                  <a:pt x="26541" y="40767"/>
                  <a:pt x="28573" y="40767"/>
                  <a:pt x="30606" y="38735"/>
                </a:cubicBezTo>
                <a:cubicBezTo>
                  <a:pt x="32638" y="38735"/>
                  <a:pt x="34669" y="36703"/>
                  <a:pt x="36701" y="34671"/>
                </a:cubicBezTo>
                <a:lnTo>
                  <a:pt x="65150" y="16383"/>
                </a:lnTo>
                <a:cubicBezTo>
                  <a:pt x="65150" y="16383"/>
                  <a:pt x="65150" y="16383"/>
                  <a:pt x="65150" y="16383"/>
                </a:cubicBezTo>
                <a:cubicBezTo>
                  <a:pt x="67181" y="14350"/>
                  <a:pt x="67181" y="14350"/>
                  <a:pt x="67181" y="14350"/>
                </a:cubicBezTo>
                <a:cubicBezTo>
                  <a:pt x="67181" y="12318"/>
                  <a:pt x="67181" y="12318"/>
                  <a:pt x="67181" y="10287"/>
                </a:cubicBezTo>
                <a:cubicBezTo>
                  <a:pt x="67181" y="10287"/>
                  <a:pt x="67181" y="8254"/>
                  <a:pt x="67181" y="6095"/>
                </a:cubicBezTo>
                <a:cubicBezTo>
                  <a:pt x="67181" y="4064"/>
                  <a:pt x="67181" y="4064"/>
                  <a:pt x="67181" y="2031"/>
                </a:cubicBezTo>
                <a:cubicBezTo>
                  <a:pt x="67181" y="2031"/>
                  <a:pt x="67181" y="0"/>
                  <a:pt x="67181" y="0"/>
                </a:cubicBezTo>
                <a:cubicBezTo>
                  <a:pt x="67181" y="0"/>
                  <a:pt x="67181" y="0"/>
                  <a:pt x="65150" y="0"/>
                </a:cubicBezTo>
                <a:cubicBezTo>
                  <a:pt x="65150" y="0"/>
                  <a:pt x="65150" y="0"/>
                  <a:pt x="63118" y="0"/>
                </a:cubicBezTo>
                <a:lnTo>
                  <a:pt x="28573" y="18415"/>
                </a:lnTo>
                <a:lnTo>
                  <a:pt x="12191" y="18415"/>
                </a:lnTo>
                <a:cubicBezTo>
                  <a:pt x="8128" y="18415"/>
                  <a:pt x="6096" y="18415"/>
                  <a:pt x="6096" y="18415"/>
                </a:cubicBezTo>
                <a:cubicBezTo>
                  <a:pt x="4064" y="18415"/>
                  <a:pt x="4064" y="20447"/>
                  <a:pt x="2031" y="20447"/>
                </a:cubicBezTo>
                <a:cubicBezTo>
                  <a:pt x="2031" y="22478"/>
                  <a:pt x="2031" y="22478"/>
                  <a:pt x="0" y="24510"/>
                </a:cubicBezTo>
                <a:cubicBezTo>
                  <a:pt x="0" y="26543"/>
                  <a:pt x="0" y="28574"/>
                  <a:pt x="0" y="30607"/>
                </a:cubicBezTo>
                <a:cubicBezTo>
                  <a:pt x="0" y="32638"/>
                  <a:pt x="0" y="34671"/>
                  <a:pt x="0" y="36703"/>
                </a:cubicBezTo>
                <a:cubicBezTo>
                  <a:pt x="2031" y="36703"/>
                  <a:pt x="2031" y="38735"/>
                  <a:pt x="2031" y="40767"/>
                </a:cubicBezTo>
                <a:cubicBezTo>
                  <a:pt x="4064" y="40767"/>
                  <a:pt x="4064" y="40767"/>
                  <a:pt x="6096" y="42798"/>
                </a:cubicBezTo>
                <a:cubicBezTo>
                  <a:pt x="6096" y="42798"/>
                  <a:pt x="8128" y="42798"/>
                  <a:pt x="12191" y="4279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" name="Freeform 372"/>
          <p:cNvSpPr/>
          <p:nvPr/>
        </p:nvSpPr>
        <p:spPr>
          <a:xfrm rot="5400000" flipV="1">
            <a:off x="3799761" y="4459843"/>
            <a:ext cx="62578" cy="60960"/>
          </a:xfrm>
          <a:custGeom>
            <a:avLst/>
            <a:gdLst/>
            <a:ahLst/>
            <a:cxnLst/>
            <a:rect l="0" t="0" r="0" b="0"/>
            <a:pathLst>
              <a:path w="83438" h="81280">
                <a:moveTo>
                  <a:pt x="42671" y="81280"/>
                </a:moveTo>
                <a:cubicBezTo>
                  <a:pt x="48766" y="81280"/>
                  <a:pt x="52958" y="81280"/>
                  <a:pt x="59053" y="79249"/>
                </a:cubicBezTo>
                <a:cubicBezTo>
                  <a:pt x="63118" y="77217"/>
                  <a:pt x="67181" y="73153"/>
                  <a:pt x="71246" y="69089"/>
                </a:cubicBezTo>
                <a:cubicBezTo>
                  <a:pt x="75309" y="67056"/>
                  <a:pt x="79374" y="60960"/>
                  <a:pt x="81405" y="56897"/>
                </a:cubicBezTo>
                <a:cubicBezTo>
                  <a:pt x="83438" y="50800"/>
                  <a:pt x="83438" y="46736"/>
                  <a:pt x="83438" y="40640"/>
                </a:cubicBezTo>
                <a:cubicBezTo>
                  <a:pt x="83438" y="34544"/>
                  <a:pt x="83438" y="28449"/>
                  <a:pt x="81405" y="24384"/>
                </a:cubicBezTo>
                <a:cubicBezTo>
                  <a:pt x="79374" y="18288"/>
                  <a:pt x="75309" y="14224"/>
                  <a:pt x="71246" y="10161"/>
                </a:cubicBezTo>
                <a:cubicBezTo>
                  <a:pt x="69213" y="8128"/>
                  <a:pt x="63118" y="4065"/>
                  <a:pt x="59053" y="2033"/>
                </a:cubicBezTo>
                <a:cubicBezTo>
                  <a:pt x="52958" y="0"/>
                  <a:pt x="48766" y="0"/>
                  <a:pt x="42671" y="0"/>
                </a:cubicBezTo>
                <a:cubicBezTo>
                  <a:pt x="36576" y="0"/>
                  <a:pt x="30480" y="0"/>
                  <a:pt x="26416" y="2033"/>
                </a:cubicBezTo>
                <a:cubicBezTo>
                  <a:pt x="20320" y="4065"/>
                  <a:pt x="16256" y="8128"/>
                  <a:pt x="12191" y="10161"/>
                </a:cubicBezTo>
                <a:cubicBezTo>
                  <a:pt x="10160" y="14224"/>
                  <a:pt x="6095" y="20320"/>
                  <a:pt x="4064" y="24384"/>
                </a:cubicBezTo>
                <a:cubicBezTo>
                  <a:pt x="2031" y="30480"/>
                  <a:pt x="0" y="34544"/>
                  <a:pt x="0" y="40640"/>
                </a:cubicBezTo>
                <a:cubicBezTo>
                  <a:pt x="0" y="46736"/>
                  <a:pt x="2031" y="50800"/>
                  <a:pt x="4064" y="56897"/>
                </a:cubicBezTo>
                <a:cubicBezTo>
                  <a:pt x="6095" y="60960"/>
                  <a:pt x="8127" y="67056"/>
                  <a:pt x="12191" y="69089"/>
                </a:cubicBezTo>
                <a:cubicBezTo>
                  <a:pt x="16256" y="73153"/>
                  <a:pt x="20320" y="77217"/>
                  <a:pt x="26416" y="79249"/>
                </a:cubicBezTo>
                <a:cubicBezTo>
                  <a:pt x="30480" y="81280"/>
                  <a:pt x="36576" y="81280"/>
                  <a:pt x="42671" y="8128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3" name="Picture 373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8173" y="4394200"/>
            <a:ext cx="618426" cy="173735"/>
          </a:xfrm>
          <a:prstGeom prst="rect">
            <a:avLst/>
          </a:prstGeom>
          <a:noFill/>
          <a:extLst/>
        </p:spPr>
      </p:pic>
      <p:sp>
        <p:nvSpPr>
          <p:cNvPr id="374" name="Freeform 374"/>
          <p:cNvSpPr/>
          <p:nvPr/>
        </p:nvSpPr>
        <p:spPr>
          <a:xfrm rot="5400000" flipV="1">
            <a:off x="4563953" y="4468987"/>
            <a:ext cx="96202" cy="76295"/>
          </a:xfrm>
          <a:custGeom>
            <a:avLst/>
            <a:gdLst/>
            <a:ahLst/>
            <a:cxnLst/>
            <a:rect l="0" t="0" r="0" b="0"/>
            <a:pathLst>
              <a:path w="128270" h="101727">
                <a:moveTo>
                  <a:pt x="124079" y="101727"/>
                </a:moveTo>
                <a:cubicBezTo>
                  <a:pt x="124079" y="101727"/>
                  <a:pt x="124079" y="101727"/>
                  <a:pt x="124079" y="101727"/>
                </a:cubicBezTo>
                <a:cubicBezTo>
                  <a:pt x="126110" y="101727"/>
                  <a:pt x="126110" y="99696"/>
                  <a:pt x="126110" y="99696"/>
                </a:cubicBezTo>
                <a:cubicBezTo>
                  <a:pt x="126110" y="99696"/>
                  <a:pt x="126110" y="97664"/>
                  <a:pt x="126110" y="95632"/>
                </a:cubicBezTo>
                <a:cubicBezTo>
                  <a:pt x="128270" y="95632"/>
                  <a:pt x="128270" y="93600"/>
                  <a:pt x="128270" y="91567"/>
                </a:cubicBezTo>
                <a:cubicBezTo>
                  <a:pt x="128270" y="89536"/>
                  <a:pt x="128270" y="87503"/>
                  <a:pt x="126110" y="85472"/>
                </a:cubicBezTo>
                <a:cubicBezTo>
                  <a:pt x="126110" y="85472"/>
                  <a:pt x="126110" y="83439"/>
                  <a:pt x="126110" y="83439"/>
                </a:cubicBezTo>
                <a:cubicBezTo>
                  <a:pt x="126110" y="81407"/>
                  <a:pt x="126110" y="81407"/>
                  <a:pt x="124079" y="81407"/>
                </a:cubicBezTo>
                <a:cubicBezTo>
                  <a:pt x="124079" y="81407"/>
                  <a:pt x="124079" y="81407"/>
                  <a:pt x="124079" y="81407"/>
                </a:cubicBezTo>
                <a:lnTo>
                  <a:pt x="54991" y="81407"/>
                </a:lnTo>
                <a:cubicBezTo>
                  <a:pt x="46736" y="81407"/>
                  <a:pt x="42673" y="79376"/>
                  <a:pt x="38608" y="79376"/>
                </a:cubicBezTo>
                <a:cubicBezTo>
                  <a:pt x="34544" y="77344"/>
                  <a:pt x="30481" y="77344"/>
                  <a:pt x="26416" y="75312"/>
                </a:cubicBezTo>
                <a:cubicBezTo>
                  <a:pt x="24385" y="73279"/>
                  <a:pt x="22352" y="69216"/>
                  <a:pt x="20320" y="67183"/>
                </a:cubicBezTo>
                <a:cubicBezTo>
                  <a:pt x="18289" y="63120"/>
                  <a:pt x="18289" y="59056"/>
                  <a:pt x="18289" y="54864"/>
                </a:cubicBezTo>
                <a:cubicBezTo>
                  <a:pt x="18289" y="50800"/>
                  <a:pt x="20320" y="44705"/>
                  <a:pt x="24385" y="38609"/>
                </a:cubicBezTo>
                <a:cubicBezTo>
                  <a:pt x="28448" y="34545"/>
                  <a:pt x="32512" y="28449"/>
                  <a:pt x="40640" y="22352"/>
                </a:cubicBezTo>
                <a:lnTo>
                  <a:pt x="124079" y="22352"/>
                </a:lnTo>
                <a:cubicBezTo>
                  <a:pt x="124079" y="22352"/>
                  <a:pt x="124079" y="22352"/>
                  <a:pt x="124079" y="22352"/>
                </a:cubicBezTo>
                <a:cubicBezTo>
                  <a:pt x="126110" y="22352"/>
                  <a:pt x="126110" y="20321"/>
                  <a:pt x="126110" y="20321"/>
                </a:cubicBezTo>
                <a:cubicBezTo>
                  <a:pt x="126110" y="18288"/>
                  <a:pt x="126110" y="18288"/>
                  <a:pt x="126110" y="16256"/>
                </a:cubicBezTo>
                <a:cubicBezTo>
                  <a:pt x="128270" y="16256"/>
                  <a:pt x="128270" y="14225"/>
                  <a:pt x="128270" y="12192"/>
                </a:cubicBezTo>
                <a:cubicBezTo>
                  <a:pt x="128270" y="10160"/>
                  <a:pt x="128270" y="8129"/>
                  <a:pt x="126110" y="6096"/>
                </a:cubicBezTo>
                <a:cubicBezTo>
                  <a:pt x="126110" y="4064"/>
                  <a:pt x="126110" y="4064"/>
                  <a:pt x="126110" y="2033"/>
                </a:cubicBezTo>
                <a:cubicBezTo>
                  <a:pt x="126110" y="2033"/>
                  <a:pt x="126110" y="2033"/>
                  <a:pt x="124079" y="2033"/>
                </a:cubicBezTo>
                <a:cubicBezTo>
                  <a:pt x="124079" y="0"/>
                  <a:pt x="124079" y="0"/>
                  <a:pt x="124079" y="0"/>
                </a:cubicBezTo>
                <a:lnTo>
                  <a:pt x="6097" y="0"/>
                </a:lnTo>
                <a:cubicBezTo>
                  <a:pt x="4065" y="0"/>
                  <a:pt x="4065" y="0"/>
                  <a:pt x="4065" y="2033"/>
                </a:cubicBezTo>
                <a:cubicBezTo>
                  <a:pt x="4065" y="2033"/>
                  <a:pt x="2033" y="2033"/>
                  <a:pt x="2033" y="2033"/>
                </a:cubicBezTo>
                <a:cubicBezTo>
                  <a:pt x="2033" y="4064"/>
                  <a:pt x="2033" y="4064"/>
                  <a:pt x="2033" y="6096"/>
                </a:cubicBezTo>
                <a:cubicBezTo>
                  <a:pt x="2033" y="6096"/>
                  <a:pt x="2033" y="8129"/>
                  <a:pt x="2033" y="10160"/>
                </a:cubicBezTo>
                <a:cubicBezTo>
                  <a:pt x="2033" y="12192"/>
                  <a:pt x="2033" y="14225"/>
                  <a:pt x="2033" y="16256"/>
                </a:cubicBezTo>
                <a:cubicBezTo>
                  <a:pt x="2033" y="16256"/>
                  <a:pt x="2033" y="18288"/>
                  <a:pt x="2033" y="18288"/>
                </a:cubicBezTo>
                <a:cubicBezTo>
                  <a:pt x="2033" y="18288"/>
                  <a:pt x="4065" y="20321"/>
                  <a:pt x="4065" y="20321"/>
                </a:cubicBezTo>
                <a:cubicBezTo>
                  <a:pt x="4065" y="20321"/>
                  <a:pt x="4065" y="20321"/>
                  <a:pt x="6097" y="20321"/>
                </a:cubicBezTo>
                <a:lnTo>
                  <a:pt x="20320" y="20321"/>
                </a:lnTo>
                <a:cubicBezTo>
                  <a:pt x="14225" y="26417"/>
                  <a:pt x="8128" y="32513"/>
                  <a:pt x="4065" y="40641"/>
                </a:cubicBezTo>
                <a:cubicBezTo>
                  <a:pt x="2033" y="46737"/>
                  <a:pt x="0" y="52833"/>
                  <a:pt x="0" y="59056"/>
                </a:cubicBezTo>
                <a:cubicBezTo>
                  <a:pt x="0" y="67183"/>
                  <a:pt x="0" y="75312"/>
                  <a:pt x="4065" y="79376"/>
                </a:cubicBezTo>
                <a:cubicBezTo>
                  <a:pt x="6097" y="85472"/>
                  <a:pt x="10160" y="89536"/>
                  <a:pt x="14225" y="93600"/>
                </a:cubicBezTo>
                <a:cubicBezTo>
                  <a:pt x="18289" y="95632"/>
                  <a:pt x="24385" y="97664"/>
                  <a:pt x="30481" y="99696"/>
                </a:cubicBezTo>
                <a:cubicBezTo>
                  <a:pt x="36577" y="101727"/>
                  <a:pt x="42673" y="101727"/>
                  <a:pt x="50801" y="101727"/>
                </a:cubicBezTo>
                <a:lnTo>
                  <a:pt x="124079" y="10172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5" name="Picture 375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0361" y="4394200"/>
            <a:ext cx="1435638" cy="203200"/>
          </a:xfrm>
          <a:prstGeom prst="rect">
            <a:avLst/>
          </a:prstGeom>
          <a:noFill/>
          <a:extLst/>
        </p:spPr>
      </p:pic>
      <p:sp>
        <p:nvSpPr>
          <p:cNvPr id="376" name="Freeform 376"/>
          <p:cNvSpPr/>
          <p:nvPr/>
        </p:nvSpPr>
        <p:spPr>
          <a:xfrm rot="5400000" flipV="1">
            <a:off x="6085571" y="4541472"/>
            <a:ext cx="50386" cy="32003"/>
          </a:xfrm>
          <a:custGeom>
            <a:avLst/>
            <a:gdLst/>
            <a:ahLst/>
            <a:cxnLst/>
            <a:rect l="0" t="0" r="0" b="0"/>
            <a:pathLst>
              <a:path w="67182" h="42671">
                <a:moveTo>
                  <a:pt x="10160" y="42671"/>
                </a:moveTo>
                <a:cubicBezTo>
                  <a:pt x="12191" y="42671"/>
                  <a:pt x="16255" y="42671"/>
                  <a:pt x="18287" y="42671"/>
                </a:cubicBezTo>
                <a:cubicBezTo>
                  <a:pt x="20320" y="42671"/>
                  <a:pt x="22351" y="42671"/>
                  <a:pt x="24384" y="40640"/>
                </a:cubicBezTo>
                <a:cubicBezTo>
                  <a:pt x="26415" y="40640"/>
                  <a:pt x="28448" y="40640"/>
                  <a:pt x="30607" y="38608"/>
                </a:cubicBezTo>
                <a:cubicBezTo>
                  <a:pt x="32638" y="38608"/>
                  <a:pt x="34670" y="36576"/>
                  <a:pt x="36702" y="34544"/>
                </a:cubicBezTo>
                <a:lnTo>
                  <a:pt x="63119" y="18288"/>
                </a:lnTo>
                <a:cubicBezTo>
                  <a:pt x="63119" y="16256"/>
                  <a:pt x="65150" y="16256"/>
                  <a:pt x="65150" y="16256"/>
                </a:cubicBezTo>
                <a:cubicBezTo>
                  <a:pt x="65150" y="16256"/>
                  <a:pt x="65150" y="14223"/>
                  <a:pt x="65150" y="14223"/>
                </a:cubicBezTo>
                <a:cubicBezTo>
                  <a:pt x="67182" y="12191"/>
                  <a:pt x="67182" y="12191"/>
                  <a:pt x="67182" y="10160"/>
                </a:cubicBezTo>
                <a:cubicBezTo>
                  <a:pt x="67182" y="10160"/>
                  <a:pt x="67182" y="8127"/>
                  <a:pt x="67182" y="6095"/>
                </a:cubicBezTo>
                <a:cubicBezTo>
                  <a:pt x="67182" y="6095"/>
                  <a:pt x="67182" y="4064"/>
                  <a:pt x="67182" y="4064"/>
                </a:cubicBezTo>
                <a:cubicBezTo>
                  <a:pt x="67182" y="2031"/>
                  <a:pt x="67182" y="2031"/>
                  <a:pt x="65150" y="2031"/>
                </a:cubicBezTo>
                <a:cubicBezTo>
                  <a:pt x="65150" y="0"/>
                  <a:pt x="65150" y="0"/>
                  <a:pt x="65150" y="0"/>
                </a:cubicBezTo>
                <a:cubicBezTo>
                  <a:pt x="65150" y="0"/>
                  <a:pt x="63119" y="0"/>
                  <a:pt x="63119" y="0"/>
                </a:cubicBezTo>
                <a:lnTo>
                  <a:pt x="26415" y="18288"/>
                </a:lnTo>
                <a:lnTo>
                  <a:pt x="10160" y="18288"/>
                </a:lnTo>
                <a:cubicBezTo>
                  <a:pt x="8129" y="18288"/>
                  <a:pt x="6097" y="18288"/>
                  <a:pt x="4065" y="18288"/>
                </a:cubicBezTo>
                <a:cubicBezTo>
                  <a:pt x="4065" y="20320"/>
                  <a:pt x="2033" y="20320"/>
                  <a:pt x="2033" y="20320"/>
                </a:cubicBezTo>
                <a:cubicBezTo>
                  <a:pt x="0" y="22351"/>
                  <a:pt x="0" y="24383"/>
                  <a:pt x="0" y="24383"/>
                </a:cubicBezTo>
                <a:cubicBezTo>
                  <a:pt x="0" y="26416"/>
                  <a:pt x="0" y="28447"/>
                  <a:pt x="0" y="30480"/>
                </a:cubicBezTo>
                <a:cubicBezTo>
                  <a:pt x="0" y="32511"/>
                  <a:pt x="0" y="34544"/>
                  <a:pt x="0" y="36576"/>
                </a:cubicBezTo>
                <a:cubicBezTo>
                  <a:pt x="0" y="38608"/>
                  <a:pt x="0" y="38608"/>
                  <a:pt x="2033" y="40640"/>
                </a:cubicBezTo>
                <a:cubicBezTo>
                  <a:pt x="2033" y="40640"/>
                  <a:pt x="4065" y="42671"/>
                  <a:pt x="4065" y="42671"/>
                </a:cubicBezTo>
                <a:cubicBezTo>
                  <a:pt x="6097" y="42671"/>
                  <a:pt x="8129" y="42671"/>
                  <a:pt x="10160" y="4267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" name="Freeform 377"/>
          <p:cNvSpPr/>
          <p:nvPr/>
        </p:nvSpPr>
        <p:spPr>
          <a:xfrm rot="5400000" flipV="1">
            <a:off x="3799761" y="4678156"/>
            <a:ext cx="62578" cy="60960"/>
          </a:xfrm>
          <a:custGeom>
            <a:avLst/>
            <a:gdLst/>
            <a:ahLst/>
            <a:cxnLst/>
            <a:rect l="0" t="0" r="0" b="0"/>
            <a:pathLst>
              <a:path w="83438" h="81280">
                <a:moveTo>
                  <a:pt x="40640" y="81280"/>
                </a:moveTo>
                <a:cubicBezTo>
                  <a:pt x="46735" y="81280"/>
                  <a:pt x="52831" y="81280"/>
                  <a:pt x="56895" y="79249"/>
                </a:cubicBezTo>
                <a:cubicBezTo>
                  <a:pt x="63118" y="77217"/>
                  <a:pt x="67182" y="73153"/>
                  <a:pt x="71247" y="69089"/>
                </a:cubicBezTo>
                <a:cubicBezTo>
                  <a:pt x="73278" y="67056"/>
                  <a:pt x="77343" y="60960"/>
                  <a:pt x="79374" y="56897"/>
                </a:cubicBezTo>
                <a:cubicBezTo>
                  <a:pt x="81407" y="50800"/>
                  <a:pt x="83438" y="46736"/>
                  <a:pt x="83438" y="40640"/>
                </a:cubicBezTo>
                <a:cubicBezTo>
                  <a:pt x="83438" y="34544"/>
                  <a:pt x="81407" y="28449"/>
                  <a:pt x="79374" y="24384"/>
                </a:cubicBezTo>
                <a:cubicBezTo>
                  <a:pt x="77343" y="18288"/>
                  <a:pt x="75311" y="14224"/>
                  <a:pt x="71247" y="10161"/>
                </a:cubicBezTo>
                <a:cubicBezTo>
                  <a:pt x="67182" y="8128"/>
                  <a:pt x="63118" y="4065"/>
                  <a:pt x="56895" y="2033"/>
                </a:cubicBezTo>
                <a:cubicBezTo>
                  <a:pt x="52831" y="0"/>
                  <a:pt x="46735" y="0"/>
                  <a:pt x="40640" y="0"/>
                </a:cubicBezTo>
                <a:cubicBezTo>
                  <a:pt x="34545" y="0"/>
                  <a:pt x="30480" y="0"/>
                  <a:pt x="24385" y="2033"/>
                </a:cubicBezTo>
                <a:cubicBezTo>
                  <a:pt x="20320" y="4065"/>
                  <a:pt x="16257" y="8128"/>
                  <a:pt x="12192" y="10161"/>
                </a:cubicBezTo>
                <a:cubicBezTo>
                  <a:pt x="8129" y="14224"/>
                  <a:pt x="4064" y="20320"/>
                  <a:pt x="2033" y="24384"/>
                </a:cubicBezTo>
                <a:cubicBezTo>
                  <a:pt x="0" y="30480"/>
                  <a:pt x="0" y="34544"/>
                  <a:pt x="0" y="40640"/>
                </a:cubicBezTo>
                <a:cubicBezTo>
                  <a:pt x="0" y="46736"/>
                  <a:pt x="0" y="50800"/>
                  <a:pt x="2033" y="56897"/>
                </a:cubicBezTo>
                <a:cubicBezTo>
                  <a:pt x="4064" y="60960"/>
                  <a:pt x="8129" y="67056"/>
                  <a:pt x="12192" y="69089"/>
                </a:cubicBezTo>
                <a:cubicBezTo>
                  <a:pt x="16257" y="73153"/>
                  <a:pt x="20320" y="77217"/>
                  <a:pt x="24385" y="79249"/>
                </a:cubicBezTo>
                <a:cubicBezTo>
                  <a:pt x="30480" y="81280"/>
                  <a:pt x="34545" y="81280"/>
                  <a:pt x="40640" y="8128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8" name="Picture 37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8361" y="4610100"/>
            <a:ext cx="1273238" cy="209676"/>
          </a:xfrm>
          <a:prstGeom prst="rect">
            <a:avLst/>
          </a:prstGeom>
          <a:noFill/>
          <a:extLst/>
        </p:spPr>
      </p:pic>
      <p:sp>
        <p:nvSpPr>
          <p:cNvPr id="379" name="Freeform 379"/>
          <p:cNvSpPr/>
          <p:nvPr/>
        </p:nvSpPr>
        <p:spPr>
          <a:xfrm rot="5400000" flipV="1">
            <a:off x="5230607" y="4693396"/>
            <a:ext cx="97630" cy="62483"/>
          </a:xfrm>
          <a:custGeom>
            <a:avLst/>
            <a:gdLst/>
            <a:ahLst/>
            <a:cxnLst/>
            <a:rect l="0" t="0" r="0" b="0"/>
            <a:pathLst>
              <a:path w="130174" h="83311">
                <a:moveTo>
                  <a:pt x="91567" y="83311"/>
                </a:moveTo>
                <a:cubicBezTo>
                  <a:pt x="97662" y="83311"/>
                  <a:pt x="103758" y="83311"/>
                  <a:pt x="107822" y="81280"/>
                </a:cubicBezTo>
                <a:cubicBezTo>
                  <a:pt x="111887" y="79248"/>
                  <a:pt x="115950" y="75184"/>
                  <a:pt x="120015" y="71120"/>
                </a:cubicBezTo>
                <a:cubicBezTo>
                  <a:pt x="124078" y="67056"/>
                  <a:pt x="126111" y="62991"/>
                  <a:pt x="128143" y="56896"/>
                </a:cubicBezTo>
                <a:cubicBezTo>
                  <a:pt x="128143" y="50800"/>
                  <a:pt x="130174" y="44704"/>
                  <a:pt x="130174" y="38608"/>
                </a:cubicBezTo>
                <a:cubicBezTo>
                  <a:pt x="130174" y="34544"/>
                  <a:pt x="130174" y="30480"/>
                  <a:pt x="128143" y="26415"/>
                </a:cubicBezTo>
                <a:cubicBezTo>
                  <a:pt x="128143" y="22351"/>
                  <a:pt x="128143" y="18288"/>
                  <a:pt x="126111" y="16255"/>
                </a:cubicBezTo>
                <a:cubicBezTo>
                  <a:pt x="126111" y="12192"/>
                  <a:pt x="124078" y="10159"/>
                  <a:pt x="124078" y="8127"/>
                </a:cubicBezTo>
                <a:cubicBezTo>
                  <a:pt x="122047" y="6096"/>
                  <a:pt x="122047" y="4064"/>
                  <a:pt x="120015" y="4064"/>
                </a:cubicBezTo>
                <a:cubicBezTo>
                  <a:pt x="120015" y="2031"/>
                  <a:pt x="117982" y="2031"/>
                  <a:pt x="115950" y="2031"/>
                </a:cubicBezTo>
                <a:cubicBezTo>
                  <a:pt x="113918" y="2031"/>
                  <a:pt x="111887" y="0"/>
                  <a:pt x="109855" y="0"/>
                </a:cubicBezTo>
                <a:cubicBezTo>
                  <a:pt x="107822" y="0"/>
                  <a:pt x="107822" y="0"/>
                  <a:pt x="105791" y="2031"/>
                </a:cubicBezTo>
                <a:cubicBezTo>
                  <a:pt x="103758" y="2031"/>
                  <a:pt x="103758" y="2031"/>
                  <a:pt x="103758" y="2031"/>
                </a:cubicBezTo>
                <a:cubicBezTo>
                  <a:pt x="101727" y="2031"/>
                  <a:pt x="101727" y="2031"/>
                  <a:pt x="101727" y="2031"/>
                </a:cubicBezTo>
                <a:cubicBezTo>
                  <a:pt x="101727" y="4064"/>
                  <a:pt x="101727" y="4064"/>
                  <a:pt x="101727" y="4064"/>
                </a:cubicBezTo>
                <a:cubicBezTo>
                  <a:pt x="101727" y="6096"/>
                  <a:pt x="101727" y="6096"/>
                  <a:pt x="103758" y="8127"/>
                </a:cubicBezTo>
                <a:cubicBezTo>
                  <a:pt x="103758" y="10159"/>
                  <a:pt x="105791" y="12192"/>
                  <a:pt x="105791" y="16255"/>
                </a:cubicBezTo>
                <a:cubicBezTo>
                  <a:pt x="107822" y="18288"/>
                  <a:pt x="109855" y="22351"/>
                  <a:pt x="109855" y="24384"/>
                </a:cubicBezTo>
                <a:cubicBezTo>
                  <a:pt x="111887" y="28447"/>
                  <a:pt x="111887" y="32511"/>
                  <a:pt x="111887" y="38608"/>
                </a:cubicBezTo>
                <a:cubicBezTo>
                  <a:pt x="111887" y="42671"/>
                  <a:pt x="111887" y="44704"/>
                  <a:pt x="111887" y="48767"/>
                </a:cubicBezTo>
                <a:cubicBezTo>
                  <a:pt x="109855" y="50800"/>
                  <a:pt x="109855" y="52831"/>
                  <a:pt x="107822" y="56896"/>
                </a:cubicBezTo>
                <a:cubicBezTo>
                  <a:pt x="105791" y="58928"/>
                  <a:pt x="103758" y="58928"/>
                  <a:pt x="101727" y="60960"/>
                </a:cubicBezTo>
                <a:cubicBezTo>
                  <a:pt x="99694" y="62991"/>
                  <a:pt x="97662" y="62991"/>
                  <a:pt x="93598" y="62991"/>
                </a:cubicBezTo>
                <a:cubicBezTo>
                  <a:pt x="89536" y="62991"/>
                  <a:pt x="87504" y="60960"/>
                  <a:pt x="85472" y="60960"/>
                </a:cubicBezTo>
                <a:cubicBezTo>
                  <a:pt x="83440" y="58928"/>
                  <a:pt x="81407" y="56896"/>
                  <a:pt x="79376" y="52831"/>
                </a:cubicBezTo>
                <a:cubicBezTo>
                  <a:pt x="77343" y="50800"/>
                  <a:pt x="75312" y="46735"/>
                  <a:pt x="75312" y="44704"/>
                </a:cubicBezTo>
                <a:cubicBezTo>
                  <a:pt x="73279" y="40640"/>
                  <a:pt x="71247" y="36575"/>
                  <a:pt x="71247" y="32511"/>
                </a:cubicBezTo>
                <a:cubicBezTo>
                  <a:pt x="69216" y="30480"/>
                  <a:pt x="67184" y="26415"/>
                  <a:pt x="65152" y="22351"/>
                </a:cubicBezTo>
                <a:cubicBezTo>
                  <a:pt x="62992" y="18288"/>
                  <a:pt x="60960" y="16255"/>
                  <a:pt x="58929" y="12192"/>
                </a:cubicBezTo>
                <a:cubicBezTo>
                  <a:pt x="54864" y="10159"/>
                  <a:pt x="52833" y="8127"/>
                  <a:pt x="48769" y="6096"/>
                </a:cubicBezTo>
                <a:cubicBezTo>
                  <a:pt x="44704" y="4064"/>
                  <a:pt x="40640" y="4064"/>
                  <a:pt x="34545" y="4064"/>
                </a:cubicBezTo>
                <a:cubicBezTo>
                  <a:pt x="30481" y="4064"/>
                  <a:pt x="26416" y="4064"/>
                  <a:pt x="22353" y="6096"/>
                </a:cubicBezTo>
                <a:cubicBezTo>
                  <a:pt x="18289" y="8127"/>
                  <a:pt x="14224" y="10159"/>
                  <a:pt x="10161" y="14223"/>
                </a:cubicBezTo>
                <a:cubicBezTo>
                  <a:pt x="8128" y="18288"/>
                  <a:pt x="4065" y="22351"/>
                  <a:pt x="4065" y="28447"/>
                </a:cubicBezTo>
                <a:cubicBezTo>
                  <a:pt x="2032" y="32511"/>
                  <a:pt x="0" y="38608"/>
                  <a:pt x="0" y="46735"/>
                </a:cubicBezTo>
                <a:cubicBezTo>
                  <a:pt x="0" y="48767"/>
                  <a:pt x="0" y="52831"/>
                  <a:pt x="2032" y="56896"/>
                </a:cubicBezTo>
                <a:cubicBezTo>
                  <a:pt x="2032" y="58928"/>
                  <a:pt x="2032" y="60960"/>
                  <a:pt x="2032" y="65023"/>
                </a:cubicBezTo>
                <a:cubicBezTo>
                  <a:pt x="4065" y="67056"/>
                  <a:pt x="4065" y="69087"/>
                  <a:pt x="6096" y="71120"/>
                </a:cubicBezTo>
                <a:cubicBezTo>
                  <a:pt x="6096" y="73151"/>
                  <a:pt x="8128" y="73151"/>
                  <a:pt x="8128" y="75184"/>
                </a:cubicBezTo>
                <a:cubicBezTo>
                  <a:pt x="8128" y="75184"/>
                  <a:pt x="10161" y="77216"/>
                  <a:pt x="10161" y="77216"/>
                </a:cubicBezTo>
                <a:cubicBezTo>
                  <a:pt x="10161" y="77216"/>
                  <a:pt x="10161" y="77216"/>
                  <a:pt x="12192" y="77216"/>
                </a:cubicBezTo>
                <a:cubicBezTo>
                  <a:pt x="12192" y="77216"/>
                  <a:pt x="12192" y="77216"/>
                  <a:pt x="14224" y="77216"/>
                </a:cubicBezTo>
                <a:cubicBezTo>
                  <a:pt x="14224" y="77216"/>
                  <a:pt x="16257" y="77216"/>
                  <a:pt x="18289" y="77216"/>
                </a:cubicBezTo>
                <a:cubicBezTo>
                  <a:pt x="18289" y="77216"/>
                  <a:pt x="20320" y="77216"/>
                  <a:pt x="22353" y="77216"/>
                </a:cubicBezTo>
                <a:cubicBezTo>
                  <a:pt x="22353" y="77216"/>
                  <a:pt x="22353" y="77216"/>
                  <a:pt x="24385" y="77216"/>
                </a:cubicBezTo>
                <a:cubicBezTo>
                  <a:pt x="24385" y="77216"/>
                  <a:pt x="24385" y="77216"/>
                  <a:pt x="26416" y="75184"/>
                </a:cubicBezTo>
                <a:cubicBezTo>
                  <a:pt x="26416" y="75184"/>
                  <a:pt x="26416" y="75184"/>
                  <a:pt x="26416" y="75184"/>
                </a:cubicBezTo>
                <a:cubicBezTo>
                  <a:pt x="26416" y="73151"/>
                  <a:pt x="26416" y="73151"/>
                  <a:pt x="24385" y="71120"/>
                </a:cubicBezTo>
                <a:cubicBezTo>
                  <a:pt x="24385" y="69087"/>
                  <a:pt x="22353" y="67056"/>
                  <a:pt x="22353" y="65023"/>
                </a:cubicBezTo>
                <a:cubicBezTo>
                  <a:pt x="20320" y="62991"/>
                  <a:pt x="20320" y="60960"/>
                  <a:pt x="18289" y="56896"/>
                </a:cubicBezTo>
                <a:cubicBezTo>
                  <a:pt x="18289" y="54863"/>
                  <a:pt x="16257" y="50800"/>
                  <a:pt x="16257" y="46735"/>
                </a:cubicBezTo>
                <a:cubicBezTo>
                  <a:pt x="16257" y="42671"/>
                  <a:pt x="18289" y="38608"/>
                  <a:pt x="18289" y="36575"/>
                </a:cubicBezTo>
                <a:cubicBezTo>
                  <a:pt x="18289" y="34544"/>
                  <a:pt x="20320" y="32511"/>
                  <a:pt x="22353" y="30480"/>
                </a:cubicBezTo>
                <a:cubicBezTo>
                  <a:pt x="22353" y="28447"/>
                  <a:pt x="24385" y="26415"/>
                  <a:pt x="26416" y="26415"/>
                </a:cubicBezTo>
                <a:cubicBezTo>
                  <a:pt x="28449" y="24384"/>
                  <a:pt x="30481" y="24384"/>
                  <a:pt x="34545" y="24384"/>
                </a:cubicBezTo>
                <a:cubicBezTo>
                  <a:pt x="36577" y="24384"/>
                  <a:pt x="40640" y="24384"/>
                  <a:pt x="42673" y="26415"/>
                </a:cubicBezTo>
                <a:cubicBezTo>
                  <a:pt x="44704" y="28447"/>
                  <a:pt x="46737" y="30480"/>
                  <a:pt x="48769" y="34544"/>
                </a:cubicBezTo>
                <a:cubicBezTo>
                  <a:pt x="50800" y="36575"/>
                  <a:pt x="52833" y="40640"/>
                  <a:pt x="52833" y="42671"/>
                </a:cubicBezTo>
                <a:cubicBezTo>
                  <a:pt x="54864" y="46735"/>
                  <a:pt x="56896" y="50800"/>
                  <a:pt x="56896" y="54863"/>
                </a:cubicBezTo>
                <a:cubicBezTo>
                  <a:pt x="58929" y="56896"/>
                  <a:pt x="60960" y="60960"/>
                  <a:pt x="62992" y="65023"/>
                </a:cubicBezTo>
                <a:cubicBezTo>
                  <a:pt x="65152" y="69087"/>
                  <a:pt x="67184" y="71120"/>
                  <a:pt x="69216" y="75184"/>
                </a:cubicBezTo>
                <a:cubicBezTo>
                  <a:pt x="71247" y="77216"/>
                  <a:pt x="75312" y="79248"/>
                  <a:pt x="79376" y="81280"/>
                </a:cubicBezTo>
                <a:cubicBezTo>
                  <a:pt x="83440" y="83311"/>
                  <a:pt x="87504" y="83311"/>
                  <a:pt x="91567" y="8331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0" name="Picture 380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1680" y="4641691"/>
            <a:ext cx="238219" cy="144462"/>
          </a:xfrm>
          <a:prstGeom prst="rect">
            <a:avLst/>
          </a:prstGeom>
          <a:noFill/>
          <a:extLst/>
        </p:spPr>
      </p:pic>
      <p:sp>
        <p:nvSpPr>
          <p:cNvPr id="381" name="Freeform 381"/>
          <p:cNvSpPr/>
          <p:nvPr/>
        </p:nvSpPr>
        <p:spPr>
          <a:xfrm rot="5400000" flipV="1">
            <a:off x="5543312" y="4693396"/>
            <a:ext cx="97630" cy="62483"/>
          </a:xfrm>
          <a:custGeom>
            <a:avLst/>
            <a:gdLst/>
            <a:ahLst/>
            <a:cxnLst/>
            <a:rect l="0" t="0" r="0" b="0"/>
            <a:pathLst>
              <a:path w="130174" h="83311">
                <a:moveTo>
                  <a:pt x="91567" y="83311"/>
                </a:moveTo>
                <a:cubicBezTo>
                  <a:pt x="97662" y="83311"/>
                  <a:pt x="103758" y="83311"/>
                  <a:pt x="107822" y="81280"/>
                </a:cubicBezTo>
                <a:cubicBezTo>
                  <a:pt x="111887" y="79248"/>
                  <a:pt x="115950" y="75184"/>
                  <a:pt x="120015" y="71120"/>
                </a:cubicBezTo>
                <a:cubicBezTo>
                  <a:pt x="124078" y="67056"/>
                  <a:pt x="126111" y="62991"/>
                  <a:pt x="128143" y="56896"/>
                </a:cubicBezTo>
                <a:cubicBezTo>
                  <a:pt x="128143" y="50800"/>
                  <a:pt x="130174" y="44704"/>
                  <a:pt x="130174" y="38608"/>
                </a:cubicBezTo>
                <a:cubicBezTo>
                  <a:pt x="130174" y="34544"/>
                  <a:pt x="130174" y="30480"/>
                  <a:pt x="128143" y="26415"/>
                </a:cubicBezTo>
                <a:cubicBezTo>
                  <a:pt x="128143" y="22351"/>
                  <a:pt x="128143" y="18288"/>
                  <a:pt x="126111" y="16255"/>
                </a:cubicBezTo>
                <a:cubicBezTo>
                  <a:pt x="126111" y="12192"/>
                  <a:pt x="124078" y="10159"/>
                  <a:pt x="124078" y="8127"/>
                </a:cubicBezTo>
                <a:cubicBezTo>
                  <a:pt x="122047" y="6096"/>
                  <a:pt x="122047" y="4064"/>
                  <a:pt x="120015" y="4064"/>
                </a:cubicBezTo>
                <a:cubicBezTo>
                  <a:pt x="120015" y="2031"/>
                  <a:pt x="117982" y="2031"/>
                  <a:pt x="115950" y="2031"/>
                </a:cubicBezTo>
                <a:cubicBezTo>
                  <a:pt x="113918" y="2031"/>
                  <a:pt x="111887" y="0"/>
                  <a:pt x="109855" y="0"/>
                </a:cubicBezTo>
                <a:cubicBezTo>
                  <a:pt x="107822" y="0"/>
                  <a:pt x="107822" y="0"/>
                  <a:pt x="105791" y="2031"/>
                </a:cubicBezTo>
                <a:cubicBezTo>
                  <a:pt x="103758" y="2031"/>
                  <a:pt x="103758" y="2031"/>
                  <a:pt x="103758" y="2031"/>
                </a:cubicBezTo>
                <a:cubicBezTo>
                  <a:pt x="101727" y="2031"/>
                  <a:pt x="101727" y="2031"/>
                  <a:pt x="101727" y="2031"/>
                </a:cubicBezTo>
                <a:cubicBezTo>
                  <a:pt x="101727" y="4064"/>
                  <a:pt x="101727" y="4064"/>
                  <a:pt x="101727" y="4064"/>
                </a:cubicBezTo>
                <a:cubicBezTo>
                  <a:pt x="101727" y="6096"/>
                  <a:pt x="101727" y="6096"/>
                  <a:pt x="103758" y="8127"/>
                </a:cubicBezTo>
                <a:cubicBezTo>
                  <a:pt x="103758" y="10159"/>
                  <a:pt x="105791" y="12192"/>
                  <a:pt x="105791" y="16255"/>
                </a:cubicBezTo>
                <a:cubicBezTo>
                  <a:pt x="107822" y="18288"/>
                  <a:pt x="109855" y="22351"/>
                  <a:pt x="109855" y="26415"/>
                </a:cubicBezTo>
                <a:cubicBezTo>
                  <a:pt x="111887" y="28447"/>
                  <a:pt x="111887" y="32511"/>
                  <a:pt x="111887" y="38608"/>
                </a:cubicBezTo>
                <a:cubicBezTo>
                  <a:pt x="111887" y="42671"/>
                  <a:pt x="111887" y="44704"/>
                  <a:pt x="111887" y="48767"/>
                </a:cubicBezTo>
                <a:cubicBezTo>
                  <a:pt x="109855" y="50800"/>
                  <a:pt x="109855" y="52831"/>
                  <a:pt x="107822" y="56896"/>
                </a:cubicBezTo>
                <a:cubicBezTo>
                  <a:pt x="105791" y="58928"/>
                  <a:pt x="103758" y="58928"/>
                  <a:pt x="101727" y="60960"/>
                </a:cubicBezTo>
                <a:cubicBezTo>
                  <a:pt x="99694" y="62991"/>
                  <a:pt x="97662" y="62991"/>
                  <a:pt x="93598" y="62991"/>
                </a:cubicBezTo>
                <a:cubicBezTo>
                  <a:pt x="89536" y="62991"/>
                  <a:pt x="87504" y="60960"/>
                  <a:pt x="85472" y="60960"/>
                </a:cubicBezTo>
                <a:cubicBezTo>
                  <a:pt x="83440" y="58928"/>
                  <a:pt x="81407" y="56896"/>
                  <a:pt x="79376" y="52831"/>
                </a:cubicBezTo>
                <a:cubicBezTo>
                  <a:pt x="77343" y="50800"/>
                  <a:pt x="75312" y="46735"/>
                  <a:pt x="75312" y="44704"/>
                </a:cubicBezTo>
                <a:cubicBezTo>
                  <a:pt x="73279" y="40640"/>
                  <a:pt x="71247" y="36575"/>
                  <a:pt x="71247" y="32511"/>
                </a:cubicBezTo>
                <a:cubicBezTo>
                  <a:pt x="69216" y="30480"/>
                  <a:pt x="67184" y="26415"/>
                  <a:pt x="65152" y="22351"/>
                </a:cubicBezTo>
                <a:cubicBezTo>
                  <a:pt x="62992" y="18288"/>
                  <a:pt x="60960" y="16255"/>
                  <a:pt x="58929" y="12192"/>
                </a:cubicBezTo>
                <a:cubicBezTo>
                  <a:pt x="54864" y="10159"/>
                  <a:pt x="52833" y="8127"/>
                  <a:pt x="48769" y="6096"/>
                </a:cubicBezTo>
                <a:cubicBezTo>
                  <a:pt x="44704" y="4064"/>
                  <a:pt x="40640" y="4064"/>
                  <a:pt x="34545" y="4064"/>
                </a:cubicBezTo>
                <a:cubicBezTo>
                  <a:pt x="30481" y="4064"/>
                  <a:pt x="26416" y="4064"/>
                  <a:pt x="22353" y="6096"/>
                </a:cubicBezTo>
                <a:cubicBezTo>
                  <a:pt x="18289" y="8127"/>
                  <a:pt x="14224" y="10159"/>
                  <a:pt x="10161" y="14223"/>
                </a:cubicBezTo>
                <a:cubicBezTo>
                  <a:pt x="8128" y="18288"/>
                  <a:pt x="4065" y="22351"/>
                  <a:pt x="4065" y="28447"/>
                </a:cubicBezTo>
                <a:cubicBezTo>
                  <a:pt x="2032" y="32511"/>
                  <a:pt x="0" y="38608"/>
                  <a:pt x="0" y="46735"/>
                </a:cubicBezTo>
                <a:cubicBezTo>
                  <a:pt x="0" y="48767"/>
                  <a:pt x="0" y="52831"/>
                  <a:pt x="2032" y="56896"/>
                </a:cubicBezTo>
                <a:cubicBezTo>
                  <a:pt x="2032" y="58928"/>
                  <a:pt x="2032" y="60960"/>
                  <a:pt x="2032" y="65023"/>
                </a:cubicBezTo>
                <a:cubicBezTo>
                  <a:pt x="4065" y="67056"/>
                  <a:pt x="4065" y="69087"/>
                  <a:pt x="6096" y="71120"/>
                </a:cubicBezTo>
                <a:cubicBezTo>
                  <a:pt x="6096" y="73151"/>
                  <a:pt x="8128" y="73151"/>
                  <a:pt x="8128" y="75184"/>
                </a:cubicBezTo>
                <a:cubicBezTo>
                  <a:pt x="8128" y="75184"/>
                  <a:pt x="10161" y="77216"/>
                  <a:pt x="10161" y="77216"/>
                </a:cubicBezTo>
                <a:cubicBezTo>
                  <a:pt x="10161" y="77216"/>
                  <a:pt x="10161" y="77216"/>
                  <a:pt x="12192" y="77216"/>
                </a:cubicBezTo>
                <a:cubicBezTo>
                  <a:pt x="12192" y="77216"/>
                  <a:pt x="12192" y="77216"/>
                  <a:pt x="14224" y="77216"/>
                </a:cubicBezTo>
                <a:cubicBezTo>
                  <a:pt x="14224" y="77216"/>
                  <a:pt x="16257" y="77216"/>
                  <a:pt x="18289" y="77216"/>
                </a:cubicBezTo>
                <a:cubicBezTo>
                  <a:pt x="18289" y="77216"/>
                  <a:pt x="20320" y="77216"/>
                  <a:pt x="22353" y="77216"/>
                </a:cubicBezTo>
                <a:cubicBezTo>
                  <a:pt x="22353" y="77216"/>
                  <a:pt x="22353" y="77216"/>
                  <a:pt x="24385" y="77216"/>
                </a:cubicBezTo>
                <a:cubicBezTo>
                  <a:pt x="24385" y="77216"/>
                  <a:pt x="24385" y="77216"/>
                  <a:pt x="26416" y="75184"/>
                </a:cubicBezTo>
                <a:cubicBezTo>
                  <a:pt x="26416" y="75184"/>
                  <a:pt x="26416" y="75184"/>
                  <a:pt x="26416" y="75184"/>
                </a:cubicBezTo>
                <a:cubicBezTo>
                  <a:pt x="26416" y="73151"/>
                  <a:pt x="26416" y="73151"/>
                  <a:pt x="24385" y="71120"/>
                </a:cubicBezTo>
                <a:cubicBezTo>
                  <a:pt x="24385" y="69087"/>
                  <a:pt x="22353" y="67056"/>
                  <a:pt x="22353" y="65023"/>
                </a:cubicBezTo>
                <a:cubicBezTo>
                  <a:pt x="20320" y="62991"/>
                  <a:pt x="20320" y="60960"/>
                  <a:pt x="18289" y="56896"/>
                </a:cubicBezTo>
                <a:cubicBezTo>
                  <a:pt x="18289" y="54863"/>
                  <a:pt x="16257" y="50800"/>
                  <a:pt x="16257" y="46735"/>
                </a:cubicBezTo>
                <a:cubicBezTo>
                  <a:pt x="16257" y="42671"/>
                  <a:pt x="18289" y="38608"/>
                  <a:pt x="18289" y="36575"/>
                </a:cubicBezTo>
                <a:cubicBezTo>
                  <a:pt x="18289" y="34544"/>
                  <a:pt x="20320" y="32511"/>
                  <a:pt x="22353" y="30480"/>
                </a:cubicBezTo>
                <a:cubicBezTo>
                  <a:pt x="22353" y="28447"/>
                  <a:pt x="24385" y="26415"/>
                  <a:pt x="26416" y="26415"/>
                </a:cubicBezTo>
                <a:cubicBezTo>
                  <a:pt x="28449" y="24384"/>
                  <a:pt x="30481" y="24384"/>
                  <a:pt x="34545" y="24384"/>
                </a:cubicBezTo>
                <a:cubicBezTo>
                  <a:pt x="36577" y="24384"/>
                  <a:pt x="40640" y="24384"/>
                  <a:pt x="42673" y="26415"/>
                </a:cubicBezTo>
                <a:cubicBezTo>
                  <a:pt x="44704" y="28447"/>
                  <a:pt x="46737" y="30480"/>
                  <a:pt x="48769" y="34544"/>
                </a:cubicBezTo>
                <a:cubicBezTo>
                  <a:pt x="50800" y="36575"/>
                  <a:pt x="52833" y="40640"/>
                  <a:pt x="52833" y="42671"/>
                </a:cubicBezTo>
                <a:cubicBezTo>
                  <a:pt x="54864" y="46735"/>
                  <a:pt x="56896" y="50800"/>
                  <a:pt x="56896" y="54863"/>
                </a:cubicBezTo>
                <a:cubicBezTo>
                  <a:pt x="58929" y="56896"/>
                  <a:pt x="60960" y="60960"/>
                  <a:pt x="62992" y="65023"/>
                </a:cubicBezTo>
                <a:cubicBezTo>
                  <a:pt x="65152" y="69087"/>
                  <a:pt x="67184" y="71120"/>
                  <a:pt x="69216" y="75184"/>
                </a:cubicBezTo>
                <a:cubicBezTo>
                  <a:pt x="71247" y="77216"/>
                  <a:pt x="75312" y="79248"/>
                  <a:pt x="79376" y="81280"/>
                </a:cubicBezTo>
                <a:cubicBezTo>
                  <a:pt x="83440" y="83311"/>
                  <a:pt x="87504" y="83311"/>
                  <a:pt x="91567" y="8331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2" name="Picture 382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4386" y="4610100"/>
            <a:ext cx="954213" cy="203200"/>
          </a:xfrm>
          <a:prstGeom prst="rect">
            <a:avLst/>
          </a:prstGeom>
          <a:noFill/>
          <a:extLst/>
        </p:spPr>
      </p:pic>
      <p:sp>
        <p:nvSpPr>
          <p:cNvPr id="383" name="Freeform 383"/>
          <p:cNvSpPr/>
          <p:nvPr/>
        </p:nvSpPr>
        <p:spPr>
          <a:xfrm rot="5400000" flipV="1">
            <a:off x="6575298" y="4689538"/>
            <a:ext cx="97629" cy="70198"/>
          </a:xfrm>
          <a:custGeom>
            <a:avLst/>
            <a:gdLst/>
            <a:ahLst/>
            <a:cxnLst/>
            <a:rect l="0" t="0" r="0" b="0"/>
            <a:pathLst>
              <a:path w="130173" h="93598">
                <a:moveTo>
                  <a:pt x="105790" y="93598"/>
                </a:moveTo>
                <a:cubicBezTo>
                  <a:pt x="107821" y="93598"/>
                  <a:pt x="107821" y="93598"/>
                  <a:pt x="109853" y="93598"/>
                </a:cubicBezTo>
                <a:cubicBezTo>
                  <a:pt x="111885" y="93598"/>
                  <a:pt x="111885" y="93598"/>
                  <a:pt x="111885" y="93598"/>
                </a:cubicBezTo>
                <a:cubicBezTo>
                  <a:pt x="113917" y="93598"/>
                  <a:pt x="113917" y="91439"/>
                  <a:pt x="113917" y="91439"/>
                </a:cubicBezTo>
                <a:cubicBezTo>
                  <a:pt x="115950" y="91439"/>
                  <a:pt x="115950" y="91439"/>
                  <a:pt x="117981" y="89407"/>
                </a:cubicBezTo>
                <a:cubicBezTo>
                  <a:pt x="117981" y="89407"/>
                  <a:pt x="120014" y="87375"/>
                  <a:pt x="122045" y="85344"/>
                </a:cubicBezTo>
                <a:cubicBezTo>
                  <a:pt x="122045" y="81279"/>
                  <a:pt x="124078" y="79248"/>
                  <a:pt x="126110" y="75183"/>
                </a:cubicBezTo>
                <a:cubicBezTo>
                  <a:pt x="126110" y="73151"/>
                  <a:pt x="128141" y="69088"/>
                  <a:pt x="128141" y="65023"/>
                </a:cubicBezTo>
                <a:cubicBezTo>
                  <a:pt x="130173" y="60960"/>
                  <a:pt x="130173" y="56895"/>
                  <a:pt x="130173" y="52831"/>
                </a:cubicBezTo>
                <a:cubicBezTo>
                  <a:pt x="130173" y="44704"/>
                  <a:pt x="128141" y="36576"/>
                  <a:pt x="126110" y="30480"/>
                </a:cubicBezTo>
                <a:cubicBezTo>
                  <a:pt x="122045" y="24384"/>
                  <a:pt x="117981" y="18288"/>
                  <a:pt x="113917" y="14223"/>
                </a:cubicBezTo>
                <a:cubicBezTo>
                  <a:pt x="107821" y="10159"/>
                  <a:pt x="101727" y="6096"/>
                  <a:pt x="93599" y="4063"/>
                </a:cubicBezTo>
                <a:cubicBezTo>
                  <a:pt x="85470" y="2031"/>
                  <a:pt x="77342" y="0"/>
                  <a:pt x="67183" y="0"/>
                </a:cubicBezTo>
                <a:cubicBezTo>
                  <a:pt x="54863" y="0"/>
                  <a:pt x="44704" y="2031"/>
                  <a:pt x="36576" y="4063"/>
                </a:cubicBezTo>
                <a:cubicBezTo>
                  <a:pt x="28447" y="8127"/>
                  <a:pt x="22351" y="12192"/>
                  <a:pt x="16255" y="16255"/>
                </a:cubicBezTo>
                <a:cubicBezTo>
                  <a:pt x="10159" y="22351"/>
                  <a:pt x="6096" y="26416"/>
                  <a:pt x="4063" y="34543"/>
                </a:cubicBezTo>
                <a:cubicBezTo>
                  <a:pt x="2031" y="40639"/>
                  <a:pt x="0" y="48768"/>
                  <a:pt x="0" y="54864"/>
                </a:cubicBezTo>
                <a:cubicBezTo>
                  <a:pt x="0" y="58927"/>
                  <a:pt x="0" y="62991"/>
                  <a:pt x="2031" y="67056"/>
                </a:cubicBezTo>
                <a:cubicBezTo>
                  <a:pt x="2031" y="69088"/>
                  <a:pt x="2031" y="73151"/>
                  <a:pt x="4063" y="77216"/>
                </a:cubicBezTo>
                <a:cubicBezTo>
                  <a:pt x="6096" y="79248"/>
                  <a:pt x="6096" y="81279"/>
                  <a:pt x="8127" y="83311"/>
                </a:cubicBezTo>
                <a:cubicBezTo>
                  <a:pt x="10159" y="87375"/>
                  <a:pt x="10159" y="87375"/>
                  <a:pt x="12192" y="89407"/>
                </a:cubicBezTo>
                <a:cubicBezTo>
                  <a:pt x="12192" y="89407"/>
                  <a:pt x="14223" y="91439"/>
                  <a:pt x="14223" y="91439"/>
                </a:cubicBezTo>
                <a:cubicBezTo>
                  <a:pt x="14223" y="91439"/>
                  <a:pt x="16255" y="91439"/>
                  <a:pt x="16255" y="91439"/>
                </a:cubicBezTo>
                <a:cubicBezTo>
                  <a:pt x="18288" y="93598"/>
                  <a:pt x="18288" y="93598"/>
                  <a:pt x="20319" y="93598"/>
                </a:cubicBezTo>
                <a:cubicBezTo>
                  <a:pt x="20319" y="93598"/>
                  <a:pt x="22351" y="93598"/>
                  <a:pt x="22351" y="93598"/>
                </a:cubicBezTo>
                <a:cubicBezTo>
                  <a:pt x="26415" y="93598"/>
                  <a:pt x="28447" y="93598"/>
                  <a:pt x="30480" y="91439"/>
                </a:cubicBezTo>
                <a:cubicBezTo>
                  <a:pt x="32512" y="91439"/>
                  <a:pt x="32512" y="89407"/>
                  <a:pt x="32512" y="89407"/>
                </a:cubicBezTo>
                <a:cubicBezTo>
                  <a:pt x="32512" y="87375"/>
                  <a:pt x="32512" y="85344"/>
                  <a:pt x="30480" y="85344"/>
                </a:cubicBezTo>
                <a:cubicBezTo>
                  <a:pt x="28447" y="83311"/>
                  <a:pt x="26415" y="81279"/>
                  <a:pt x="26415" y="77216"/>
                </a:cubicBezTo>
                <a:cubicBezTo>
                  <a:pt x="24384" y="75183"/>
                  <a:pt x="22351" y="73151"/>
                  <a:pt x="20319" y="69088"/>
                </a:cubicBezTo>
                <a:cubicBezTo>
                  <a:pt x="18288" y="65023"/>
                  <a:pt x="18288" y="60960"/>
                  <a:pt x="18288" y="54864"/>
                </a:cubicBezTo>
                <a:cubicBezTo>
                  <a:pt x="18288" y="44704"/>
                  <a:pt x="22351" y="36576"/>
                  <a:pt x="30480" y="30480"/>
                </a:cubicBezTo>
                <a:cubicBezTo>
                  <a:pt x="38608" y="26416"/>
                  <a:pt x="50800" y="22351"/>
                  <a:pt x="65150" y="22351"/>
                </a:cubicBezTo>
                <a:cubicBezTo>
                  <a:pt x="73279" y="22351"/>
                  <a:pt x="79375" y="24384"/>
                  <a:pt x="85470" y="24384"/>
                </a:cubicBezTo>
                <a:cubicBezTo>
                  <a:pt x="91566" y="26416"/>
                  <a:pt x="95630" y="28447"/>
                  <a:pt x="99695" y="32512"/>
                </a:cubicBezTo>
                <a:cubicBezTo>
                  <a:pt x="103759" y="34543"/>
                  <a:pt x="105790" y="38608"/>
                  <a:pt x="107821" y="42671"/>
                </a:cubicBezTo>
                <a:cubicBezTo>
                  <a:pt x="109853" y="46735"/>
                  <a:pt x="111885" y="50800"/>
                  <a:pt x="111885" y="54864"/>
                </a:cubicBezTo>
                <a:cubicBezTo>
                  <a:pt x="111885" y="60960"/>
                  <a:pt x="109853" y="65023"/>
                  <a:pt x="107821" y="69088"/>
                </a:cubicBezTo>
                <a:cubicBezTo>
                  <a:pt x="107821" y="73151"/>
                  <a:pt x="105790" y="75183"/>
                  <a:pt x="103759" y="79248"/>
                </a:cubicBezTo>
                <a:cubicBezTo>
                  <a:pt x="101727" y="81279"/>
                  <a:pt x="99695" y="83311"/>
                  <a:pt x="97663" y="85344"/>
                </a:cubicBezTo>
                <a:cubicBezTo>
                  <a:pt x="97663" y="87375"/>
                  <a:pt x="95630" y="89407"/>
                  <a:pt x="95630" y="89407"/>
                </a:cubicBezTo>
                <a:cubicBezTo>
                  <a:pt x="95630" y="91439"/>
                  <a:pt x="95630" y="91439"/>
                  <a:pt x="95630" y="91439"/>
                </a:cubicBezTo>
                <a:cubicBezTo>
                  <a:pt x="97663" y="91439"/>
                  <a:pt x="97663" y="91439"/>
                  <a:pt x="97663" y="93598"/>
                </a:cubicBezTo>
                <a:cubicBezTo>
                  <a:pt x="99695" y="93598"/>
                  <a:pt x="99695" y="93598"/>
                  <a:pt x="101727" y="93598"/>
                </a:cubicBezTo>
                <a:cubicBezTo>
                  <a:pt x="101727" y="93598"/>
                  <a:pt x="103759" y="93598"/>
                  <a:pt x="105790" y="9359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4" name="Picture 384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4897" y="4660900"/>
            <a:ext cx="345502" cy="125253"/>
          </a:xfrm>
          <a:prstGeom prst="rect">
            <a:avLst/>
          </a:prstGeom>
          <a:noFill/>
          <a:extLst/>
        </p:spPr>
      </p:pic>
      <p:pic>
        <p:nvPicPr>
          <p:cNvPr id="385" name="Picture 385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9510" y="4620356"/>
            <a:ext cx="95599" cy="165798"/>
          </a:xfrm>
          <a:prstGeom prst="rect">
            <a:avLst/>
          </a:prstGeom>
          <a:noFill/>
          <a:extLst/>
        </p:spPr>
      </p:pic>
      <p:pic>
        <p:nvPicPr>
          <p:cNvPr id="386" name="Picture 386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5242" y="4660900"/>
            <a:ext cx="208057" cy="158876"/>
          </a:xfrm>
          <a:prstGeom prst="rect">
            <a:avLst/>
          </a:prstGeom>
          <a:noFill/>
          <a:extLst/>
        </p:spPr>
      </p:pic>
      <p:pic>
        <p:nvPicPr>
          <p:cNvPr id="387" name="Picture 387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8125" y="4621879"/>
            <a:ext cx="106267" cy="164274"/>
          </a:xfrm>
          <a:prstGeom prst="rect">
            <a:avLst/>
          </a:prstGeom>
          <a:noFill/>
          <a:extLst/>
        </p:spPr>
      </p:pic>
      <p:pic>
        <p:nvPicPr>
          <p:cNvPr id="388" name="Picture 388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5288" y="4663123"/>
            <a:ext cx="107791" cy="156654"/>
          </a:xfrm>
          <a:prstGeom prst="rect">
            <a:avLst/>
          </a:prstGeom>
          <a:noFill/>
          <a:extLst/>
        </p:spPr>
      </p:pic>
      <p:pic>
        <p:nvPicPr>
          <p:cNvPr id="389" name="Picture 389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0538" y="4660900"/>
            <a:ext cx="238061" cy="123729"/>
          </a:xfrm>
          <a:prstGeom prst="rect">
            <a:avLst/>
          </a:prstGeom>
          <a:noFill/>
          <a:extLst/>
        </p:spPr>
      </p:pic>
      <p:pic>
        <p:nvPicPr>
          <p:cNvPr id="390" name="Picture 390"/>
          <p:cNvPicPr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9329" y="4627976"/>
            <a:ext cx="65119" cy="191801"/>
          </a:xfrm>
          <a:prstGeom prst="rect">
            <a:avLst/>
          </a:prstGeom>
          <a:noFill/>
          <a:extLst/>
        </p:spPr>
      </p:pic>
      <p:pic>
        <p:nvPicPr>
          <p:cNvPr id="391" name="Picture 391"/>
          <p:cNvPicPr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0385" y="4663123"/>
            <a:ext cx="104743" cy="156654"/>
          </a:xfrm>
          <a:prstGeom prst="rect">
            <a:avLst/>
          </a:prstGeom>
          <a:noFill/>
          <a:extLst/>
        </p:spPr>
      </p:pic>
      <p:pic>
        <p:nvPicPr>
          <p:cNvPr id="392" name="Picture 392"/>
          <p:cNvPicPr>
            <a:picLocks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5260" y="4660900"/>
            <a:ext cx="260539" cy="125253"/>
          </a:xfrm>
          <a:prstGeom prst="rect">
            <a:avLst/>
          </a:prstGeom>
          <a:noFill/>
          <a:extLst/>
        </p:spPr>
      </p:pic>
      <p:sp>
        <p:nvSpPr>
          <p:cNvPr id="393" name="Freeform 393"/>
          <p:cNvSpPr/>
          <p:nvPr/>
        </p:nvSpPr>
        <p:spPr>
          <a:xfrm rot="5400000" flipV="1">
            <a:off x="8302801" y="4693396"/>
            <a:ext cx="97630" cy="62483"/>
          </a:xfrm>
          <a:custGeom>
            <a:avLst/>
            <a:gdLst/>
            <a:ahLst/>
            <a:cxnLst/>
            <a:rect l="0" t="0" r="0" b="0"/>
            <a:pathLst>
              <a:path w="130174" h="83311">
                <a:moveTo>
                  <a:pt x="91567" y="83311"/>
                </a:moveTo>
                <a:cubicBezTo>
                  <a:pt x="97662" y="83311"/>
                  <a:pt x="103758" y="83311"/>
                  <a:pt x="107822" y="81280"/>
                </a:cubicBezTo>
                <a:cubicBezTo>
                  <a:pt x="111887" y="79248"/>
                  <a:pt x="115950" y="75184"/>
                  <a:pt x="120015" y="71120"/>
                </a:cubicBezTo>
                <a:cubicBezTo>
                  <a:pt x="124078" y="67056"/>
                  <a:pt x="126111" y="62991"/>
                  <a:pt x="128143" y="56896"/>
                </a:cubicBezTo>
                <a:cubicBezTo>
                  <a:pt x="128143" y="50800"/>
                  <a:pt x="130174" y="44704"/>
                  <a:pt x="130174" y="38608"/>
                </a:cubicBezTo>
                <a:cubicBezTo>
                  <a:pt x="130174" y="34544"/>
                  <a:pt x="130174" y="30480"/>
                  <a:pt x="128143" y="26415"/>
                </a:cubicBezTo>
                <a:cubicBezTo>
                  <a:pt x="128143" y="22351"/>
                  <a:pt x="128143" y="18288"/>
                  <a:pt x="126111" y="16255"/>
                </a:cubicBezTo>
                <a:cubicBezTo>
                  <a:pt x="126111" y="12192"/>
                  <a:pt x="124078" y="10159"/>
                  <a:pt x="124078" y="8127"/>
                </a:cubicBezTo>
                <a:cubicBezTo>
                  <a:pt x="122047" y="6096"/>
                  <a:pt x="122047" y="4064"/>
                  <a:pt x="120015" y="4064"/>
                </a:cubicBezTo>
                <a:cubicBezTo>
                  <a:pt x="120015" y="2031"/>
                  <a:pt x="117982" y="2031"/>
                  <a:pt x="115950" y="2031"/>
                </a:cubicBezTo>
                <a:cubicBezTo>
                  <a:pt x="113918" y="2031"/>
                  <a:pt x="111887" y="0"/>
                  <a:pt x="109855" y="0"/>
                </a:cubicBezTo>
                <a:cubicBezTo>
                  <a:pt x="107822" y="0"/>
                  <a:pt x="107822" y="0"/>
                  <a:pt x="105791" y="2031"/>
                </a:cubicBezTo>
                <a:cubicBezTo>
                  <a:pt x="103758" y="2031"/>
                  <a:pt x="103758" y="2031"/>
                  <a:pt x="103758" y="2031"/>
                </a:cubicBezTo>
                <a:cubicBezTo>
                  <a:pt x="101727" y="2031"/>
                  <a:pt x="101727" y="2031"/>
                  <a:pt x="101727" y="2031"/>
                </a:cubicBezTo>
                <a:cubicBezTo>
                  <a:pt x="101727" y="4064"/>
                  <a:pt x="101727" y="4064"/>
                  <a:pt x="101727" y="4064"/>
                </a:cubicBezTo>
                <a:cubicBezTo>
                  <a:pt x="101727" y="6096"/>
                  <a:pt x="101727" y="6096"/>
                  <a:pt x="103758" y="8127"/>
                </a:cubicBezTo>
                <a:cubicBezTo>
                  <a:pt x="103758" y="10159"/>
                  <a:pt x="105791" y="12192"/>
                  <a:pt x="105791" y="16255"/>
                </a:cubicBezTo>
                <a:cubicBezTo>
                  <a:pt x="107822" y="18288"/>
                  <a:pt x="109855" y="22351"/>
                  <a:pt x="109855" y="26415"/>
                </a:cubicBezTo>
                <a:cubicBezTo>
                  <a:pt x="111887" y="28447"/>
                  <a:pt x="111887" y="32511"/>
                  <a:pt x="111887" y="38608"/>
                </a:cubicBezTo>
                <a:cubicBezTo>
                  <a:pt x="111887" y="42671"/>
                  <a:pt x="111887" y="44704"/>
                  <a:pt x="111887" y="48767"/>
                </a:cubicBezTo>
                <a:cubicBezTo>
                  <a:pt x="109855" y="50800"/>
                  <a:pt x="109855" y="52831"/>
                  <a:pt x="107822" y="56896"/>
                </a:cubicBezTo>
                <a:cubicBezTo>
                  <a:pt x="105791" y="58928"/>
                  <a:pt x="103758" y="58928"/>
                  <a:pt x="101727" y="60960"/>
                </a:cubicBezTo>
                <a:cubicBezTo>
                  <a:pt x="99694" y="62991"/>
                  <a:pt x="97662" y="62991"/>
                  <a:pt x="93598" y="62991"/>
                </a:cubicBezTo>
                <a:cubicBezTo>
                  <a:pt x="89536" y="62991"/>
                  <a:pt x="87504" y="62991"/>
                  <a:pt x="85472" y="60960"/>
                </a:cubicBezTo>
                <a:cubicBezTo>
                  <a:pt x="83440" y="58928"/>
                  <a:pt x="81407" y="56896"/>
                  <a:pt x="79376" y="52831"/>
                </a:cubicBezTo>
                <a:cubicBezTo>
                  <a:pt x="77343" y="50800"/>
                  <a:pt x="75312" y="46735"/>
                  <a:pt x="75312" y="44704"/>
                </a:cubicBezTo>
                <a:cubicBezTo>
                  <a:pt x="73279" y="40640"/>
                  <a:pt x="71247" y="36575"/>
                  <a:pt x="71247" y="32511"/>
                </a:cubicBezTo>
                <a:cubicBezTo>
                  <a:pt x="69216" y="30480"/>
                  <a:pt x="67184" y="26415"/>
                  <a:pt x="65152" y="22351"/>
                </a:cubicBezTo>
                <a:cubicBezTo>
                  <a:pt x="62992" y="18288"/>
                  <a:pt x="60960" y="16255"/>
                  <a:pt x="58929" y="12192"/>
                </a:cubicBezTo>
                <a:cubicBezTo>
                  <a:pt x="54864" y="10159"/>
                  <a:pt x="52833" y="8127"/>
                  <a:pt x="48769" y="6096"/>
                </a:cubicBezTo>
                <a:cubicBezTo>
                  <a:pt x="44704" y="4064"/>
                  <a:pt x="40640" y="4064"/>
                  <a:pt x="34545" y="4064"/>
                </a:cubicBezTo>
                <a:cubicBezTo>
                  <a:pt x="30481" y="4064"/>
                  <a:pt x="26416" y="4064"/>
                  <a:pt x="22353" y="6096"/>
                </a:cubicBezTo>
                <a:cubicBezTo>
                  <a:pt x="18289" y="8127"/>
                  <a:pt x="14224" y="10159"/>
                  <a:pt x="10161" y="14223"/>
                </a:cubicBezTo>
                <a:cubicBezTo>
                  <a:pt x="8128" y="18288"/>
                  <a:pt x="4065" y="22351"/>
                  <a:pt x="4065" y="28447"/>
                </a:cubicBezTo>
                <a:cubicBezTo>
                  <a:pt x="2032" y="32511"/>
                  <a:pt x="0" y="38608"/>
                  <a:pt x="0" y="46735"/>
                </a:cubicBezTo>
                <a:cubicBezTo>
                  <a:pt x="0" y="48767"/>
                  <a:pt x="0" y="52831"/>
                  <a:pt x="2032" y="56896"/>
                </a:cubicBezTo>
                <a:cubicBezTo>
                  <a:pt x="2032" y="58928"/>
                  <a:pt x="2032" y="62991"/>
                  <a:pt x="2032" y="65023"/>
                </a:cubicBezTo>
                <a:cubicBezTo>
                  <a:pt x="4065" y="67056"/>
                  <a:pt x="4065" y="69087"/>
                  <a:pt x="6096" y="71120"/>
                </a:cubicBezTo>
                <a:cubicBezTo>
                  <a:pt x="6096" y="73151"/>
                  <a:pt x="8128" y="73151"/>
                  <a:pt x="8128" y="75184"/>
                </a:cubicBezTo>
                <a:cubicBezTo>
                  <a:pt x="8128" y="75184"/>
                  <a:pt x="10161" y="77216"/>
                  <a:pt x="10161" y="77216"/>
                </a:cubicBezTo>
                <a:cubicBezTo>
                  <a:pt x="10161" y="77216"/>
                  <a:pt x="10161" y="77216"/>
                  <a:pt x="12192" y="77216"/>
                </a:cubicBezTo>
                <a:cubicBezTo>
                  <a:pt x="12192" y="77216"/>
                  <a:pt x="12192" y="77216"/>
                  <a:pt x="14224" y="77216"/>
                </a:cubicBezTo>
                <a:cubicBezTo>
                  <a:pt x="14224" y="77216"/>
                  <a:pt x="16257" y="77216"/>
                  <a:pt x="18289" y="77216"/>
                </a:cubicBezTo>
                <a:cubicBezTo>
                  <a:pt x="18289" y="77216"/>
                  <a:pt x="20320" y="77216"/>
                  <a:pt x="22353" y="77216"/>
                </a:cubicBezTo>
                <a:cubicBezTo>
                  <a:pt x="22353" y="77216"/>
                  <a:pt x="22353" y="77216"/>
                  <a:pt x="24385" y="77216"/>
                </a:cubicBezTo>
                <a:cubicBezTo>
                  <a:pt x="24385" y="77216"/>
                  <a:pt x="24385" y="77216"/>
                  <a:pt x="26416" y="75184"/>
                </a:cubicBezTo>
                <a:cubicBezTo>
                  <a:pt x="26416" y="75184"/>
                  <a:pt x="26416" y="75184"/>
                  <a:pt x="26416" y="75184"/>
                </a:cubicBezTo>
                <a:cubicBezTo>
                  <a:pt x="26416" y="73151"/>
                  <a:pt x="26416" y="73151"/>
                  <a:pt x="24385" y="71120"/>
                </a:cubicBezTo>
                <a:cubicBezTo>
                  <a:pt x="24385" y="69087"/>
                  <a:pt x="22353" y="67056"/>
                  <a:pt x="22353" y="65023"/>
                </a:cubicBezTo>
                <a:cubicBezTo>
                  <a:pt x="20320" y="62991"/>
                  <a:pt x="20320" y="60960"/>
                  <a:pt x="18289" y="56896"/>
                </a:cubicBezTo>
                <a:cubicBezTo>
                  <a:pt x="18289" y="54863"/>
                  <a:pt x="16257" y="50800"/>
                  <a:pt x="16257" y="46735"/>
                </a:cubicBezTo>
                <a:cubicBezTo>
                  <a:pt x="16257" y="42671"/>
                  <a:pt x="18289" y="38608"/>
                  <a:pt x="18289" y="36575"/>
                </a:cubicBezTo>
                <a:cubicBezTo>
                  <a:pt x="18289" y="34544"/>
                  <a:pt x="20320" y="32511"/>
                  <a:pt x="22353" y="30480"/>
                </a:cubicBezTo>
                <a:cubicBezTo>
                  <a:pt x="22353" y="28447"/>
                  <a:pt x="24385" y="26415"/>
                  <a:pt x="26416" y="26415"/>
                </a:cubicBezTo>
                <a:cubicBezTo>
                  <a:pt x="28449" y="24384"/>
                  <a:pt x="30481" y="24384"/>
                  <a:pt x="34545" y="24384"/>
                </a:cubicBezTo>
                <a:cubicBezTo>
                  <a:pt x="36577" y="24384"/>
                  <a:pt x="40640" y="24384"/>
                  <a:pt x="42673" y="26415"/>
                </a:cubicBezTo>
                <a:cubicBezTo>
                  <a:pt x="44704" y="28447"/>
                  <a:pt x="46737" y="30480"/>
                  <a:pt x="48769" y="34544"/>
                </a:cubicBezTo>
                <a:cubicBezTo>
                  <a:pt x="50800" y="36575"/>
                  <a:pt x="52833" y="40640"/>
                  <a:pt x="52833" y="42671"/>
                </a:cubicBezTo>
                <a:cubicBezTo>
                  <a:pt x="54864" y="46735"/>
                  <a:pt x="56896" y="50800"/>
                  <a:pt x="56896" y="54863"/>
                </a:cubicBezTo>
                <a:cubicBezTo>
                  <a:pt x="58929" y="58928"/>
                  <a:pt x="60960" y="60960"/>
                  <a:pt x="62992" y="65023"/>
                </a:cubicBezTo>
                <a:cubicBezTo>
                  <a:pt x="65152" y="69087"/>
                  <a:pt x="67184" y="71120"/>
                  <a:pt x="69216" y="75184"/>
                </a:cubicBezTo>
                <a:cubicBezTo>
                  <a:pt x="71247" y="77216"/>
                  <a:pt x="75312" y="79248"/>
                  <a:pt x="79376" y="81280"/>
                </a:cubicBezTo>
                <a:cubicBezTo>
                  <a:pt x="83440" y="83311"/>
                  <a:pt x="87504" y="83311"/>
                  <a:pt x="91567" y="8331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4" name="Picture 394"/>
          <p:cNvPicPr>
            <a:picLocks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4637" y="4664647"/>
            <a:ext cx="101600" cy="121506"/>
          </a:xfrm>
          <a:prstGeom prst="rect">
            <a:avLst/>
          </a:prstGeom>
          <a:noFill/>
          <a:extLst/>
        </p:spPr>
      </p:pic>
      <p:pic>
        <p:nvPicPr>
          <p:cNvPr id="395" name="Picture 395"/>
          <p:cNvPicPr>
            <a:picLocks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7988" y="4627976"/>
            <a:ext cx="45211" cy="156654"/>
          </a:xfrm>
          <a:prstGeom prst="rect">
            <a:avLst/>
          </a:prstGeom>
          <a:noFill/>
          <a:extLst/>
        </p:spPr>
      </p:pic>
      <p:pic>
        <p:nvPicPr>
          <p:cNvPr id="396" name="Picture 396"/>
          <p:cNvPicPr>
            <a:picLocks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7999" y="4663123"/>
            <a:ext cx="106267" cy="156654"/>
          </a:xfrm>
          <a:prstGeom prst="rect">
            <a:avLst/>
          </a:prstGeom>
          <a:noFill/>
          <a:extLst/>
        </p:spPr>
      </p:pic>
      <p:pic>
        <p:nvPicPr>
          <p:cNvPr id="397" name="Picture 397"/>
          <p:cNvPicPr>
            <a:picLocks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3250" y="4621879"/>
            <a:ext cx="40640" cy="162750"/>
          </a:xfrm>
          <a:prstGeom prst="rect">
            <a:avLst/>
          </a:prstGeom>
          <a:noFill/>
          <a:extLst/>
        </p:spPr>
      </p:pic>
      <p:pic>
        <p:nvPicPr>
          <p:cNvPr id="398" name="Picture 398"/>
          <p:cNvPicPr>
            <a:picLocks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4398" y="4663123"/>
            <a:ext cx="98647" cy="123031"/>
          </a:xfrm>
          <a:prstGeom prst="rect">
            <a:avLst/>
          </a:prstGeom>
          <a:noFill/>
          <a:extLst/>
        </p:spPr>
      </p:pic>
      <p:sp>
        <p:nvSpPr>
          <p:cNvPr id="399" name="Freeform 399"/>
          <p:cNvSpPr/>
          <p:nvPr/>
        </p:nvSpPr>
        <p:spPr>
          <a:xfrm rot="5400000" flipV="1">
            <a:off x="8879396" y="4685729"/>
            <a:ext cx="96106" cy="76295"/>
          </a:xfrm>
          <a:custGeom>
            <a:avLst/>
            <a:gdLst/>
            <a:ahLst/>
            <a:cxnLst/>
            <a:rect l="0" t="0" r="0" b="0"/>
            <a:pathLst>
              <a:path w="128142" h="101727">
                <a:moveTo>
                  <a:pt x="124079" y="101727"/>
                </a:moveTo>
                <a:cubicBezTo>
                  <a:pt x="124079" y="101727"/>
                  <a:pt x="126110" y="101727"/>
                  <a:pt x="126110" y="101727"/>
                </a:cubicBezTo>
                <a:cubicBezTo>
                  <a:pt x="126110" y="101727"/>
                  <a:pt x="126110" y="99696"/>
                  <a:pt x="126110" y="99696"/>
                </a:cubicBezTo>
                <a:cubicBezTo>
                  <a:pt x="128142" y="99696"/>
                  <a:pt x="128142" y="97664"/>
                  <a:pt x="128142" y="95632"/>
                </a:cubicBezTo>
                <a:cubicBezTo>
                  <a:pt x="128142" y="95632"/>
                  <a:pt x="128142" y="93600"/>
                  <a:pt x="128142" y="91567"/>
                </a:cubicBezTo>
                <a:cubicBezTo>
                  <a:pt x="128142" y="89536"/>
                  <a:pt x="128142" y="87503"/>
                  <a:pt x="128142" y="85472"/>
                </a:cubicBezTo>
                <a:cubicBezTo>
                  <a:pt x="128142" y="83439"/>
                  <a:pt x="128142" y="83439"/>
                  <a:pt x="126110" y="83439"/>
                </a:cubicBezTo>
                <a:cubicBezTo>
                  <a:pt x="126110" y="81407"/>
                  <a:pt x="126110" y="81407"/>
                  <a:pt x="126110" y="81407"/>
                </a:cubicBezTo>
                <a:cubicBezTo>
                  <a:pt x="126110" y="81407"/>
                  <a:pt x="124079" y="79376"/>
                  <a:pt x="124079" y="79376"/>
                </a:cubicBezTo>
                <a:lnTo>
                  <a:pt x="54865" y="79376"/>
                </a:lnTo>
                <a:cubicBezTo>
                  <a:pt x="48769" y="79376"/>
                  <a:pt x="42673" y="79376"/>
                  <a:pt x="38608" y="79376"/>
                </a:cubicBezTo>
                <a:cubicBezTo>
                  <a:pt x="34544" y="77344"/>
                  <a:pt x="30481" y="75312"/>
                  <a:pt x="28448" y="73279"/>
                </a:cubicBezTo>
                <a:cubicBezTo>
                  <a:pt x="24385" y="71247"/>
                  <a:pt x="22352" y="69216"/>
                  <a:pt x="20320" y="67183"/>
                </a:cubicBezTo>
                <a:cubicBezTo>
                  <a:pt x="20320" y="63120"/>
                  <a:pt x="18289" y="59056"/>
                  <a:pt x="18289" y="54991"/>
                </a:cubicBezTo>
                <a:cubicBezTo>
                  <a:pt x="18289" y="50927"/>
                  <a:pt x="20320" y="44831"/>
                  <a:pt x="24385" y="38735"/>
                </a:cubicBezTo>
                <a:cubicBezTo>
                  <a:pt x="28448" y="34671"/>
                  <a:pt x="34544" y="28575"/>
                  <a:pt x="40640" y="22480"/>
                </a:cubicBezTo>
                <a:lnTo>
                  <a:pt x="124079" y="22480"/>
                </a:lnTo>
                <a:cubicBezTo>
                  <a:pt x="124079" y="22480"/>
                  <a:pt x="126110" y="22480"/>
                  <a:pt x="126110" y="22480"/>
                </a:cubicBezTo>
                <a:cubicBezTo>
                  <a:pt x="126110" y="20321"/>
                  <a:pt x="126110" y="20321"/>
                  <a:pt x="126110" y="20321"/>
                </a:cubicBezTo>
                <a:cubicBezTo>
                  <a:pt x="128142" y="18288"/>
                  <a:pt x="128142" y="18288"/>
                  <a:pt x="128142" y="16256"/>
                </a:cubicBezTo>
                <a:cubicBezTo>
                  <a:pt x="128142" y="14225"/>
                  <a:pt x="128142" y="14225"/>
                  <a:pt x="128142" y="10160"/>
                </a:cubicBezTo>
                <a:cubicBezTo>
                  <a:pt x="128142" y="8129"/>
                  <a:pt x="128142" y="8129"/>
                  <a:pt x="128142" y="6096"/>
                </a:cubicBezTo>
                <a:cubicBezTo>
                  <a:pt x="128142" y="4064"/>
                  <a:pt x="128142" y="4064"/>
                  <a:pt x="126110" y="2033"/>
                </a:cubicBezTo>
                <a:cubicBezTo>
                  <a:pt x="126110" y="2033"/>
                  <a:pt x="126110" y="2033"/>
                  <a:pt x="126110" y="0"/>
                </a:cubicBezTo>
                <a:cubicBezTo>
                  <a:pt x="126110" y="0"/>
                  <a:pt x="124079" y="0"/>
                  <a:pt x="124079" y="0"/>
                </a:cubicBezTo>
                <a:lnTo>
                  <a:pt x="6097" y="0"/>
                </a:lnTo>
                <a:cubicBezTo>
                  <a:pt x="6097" y="0"/>
                  <a:pt x="4065" y="0"/>
                  <a:pt x="4065" y="0"/>
                </a:cubicBezTo>
                <a:cubicBezTo>
                  <a:pt x="4065" y="2033"/>
                  <a:pt x="4065" y="2033"/>
                  <a:pt x="4065" y="2033"/>
                </a:cubicBezTo>
                <a:cubicBezTo>
                  <a:pt x="2033" y="4064"/>
                  <a:pt x="2033" y="4064"/>
                  <a:pt x="2033" y="6096"/>
                </a:cubicBezTo>
                <a:cubicBezTo>
                  <a:pt x="2033" y="6096"/>
                  <a:pt x="2033" y="8129"/>
                  <a:pt x="2033" y="10160"/>
                </a:cubicBezTo>
                <a:cubicBezTo>
                  <a:pt x="2033" y="12192"/>
                  <a:pt x="2033" y="14225"/>
                  <a:pt x="2033" y="14225"/>
                </a:cubicBezTo>
                <a:cubicBezTo>
                  <a:pt x="2033" y="16256"/>
                  <a:pt x="2033" y="16256"/>
                  <a:pt x="4065" y="18288"/>
                </a:cubicBezTo>
                <a:cubicBezTo>
                  <a:pt x="4065" y="18288"/>
                  <a:pt x="4065" y="18288"/>
                  <a:pt x="4065" y="20321"/>
                </a:cubicBezTo>
                <a:cubicBezTo>
                  <a:pt x="4065" y="20321"/>
                  <a:pt x="6097" y="20321"/>
                  <a:pt x="6097" y="20321"/>
                </a:cubicBezTo>
                <a:lnTo>
                  <a:pt x="22352" y="20321"/>
                </a:lnTo>
                <a:cubicBezTo>
                  <a:pt x="14225" y="26543"/>
                  <a:pt x="8128" y="32639"/>
                  <a:pt x="6097" y="40767"/>
                </a:cubicBezTo>
                <a:cubicBezTo>
                  <a:pt x="2033" y="46863"/>
                  <a:pt x="0" y="52960"/>
                  <a:pt x="0" y="59056"/>
                </a:cubicBezTo>
                <a:cubicBezTo>
                  <a:pt x="0" y="67183"/>
                  <a:pt x="2033" y="73279"/>
                  <a:pt x="4065" y="79376"/>
                </a:cubicBezTo>
                <a:cubicBezTo>
                  <a:pt x="6097" y="85472"/>
                  <a:pt x="10160" y="89536"/>
                  <a:pt x="14225" y="93600"/>
                </a:cubicBezTo>
                <a:cubicBezTo>
                  <a:pt x="20320" y="95632"/>
                  <a:pt x="24385" y="97664"/>
                  <a:pt x="30481" y="99696"/>
                </a:cubicBezTo>
                <a:cubicBezTo>
                  <a:pt x="36577" y="101727"/>
                  <a:pt x="42673" y="101727"/>
                  <a:pt x="52832" y="101727"/>
                </a:cubicBezTo>
                <a:lnTo>
                  <a:pt x="124079" y="10172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0" name="Picture 400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5756" y="4620356"/>
            <a:ext cx="113887" cy="165798"/>
          </a:xfrm>
          <a:prstGeom prst="rect">
            <a:avLst/>
          </a:prstGeom>
          <a:noFill/>
          <a:extLst/>
        </p:spPr>
      </p:pic>
      <p:pic>
        <p:nvPicPr>
          <p:cNvPr id="401" name="Picture 401"/>
          <p:cNvPicPr>
            <a:picLocks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76435" y="4664647"/>
            <a:ext cx="158178" cy="119982"/>
          </a:xfrm>
          <a:prstGeom prst="rect">
            <a:avLst/>
          </a:prstGeom>
          <a:noFill/>
          <a:extLst/>
        </p:spPr>
      </p:pic>
      <p:pic>
        <p:nvPicPr>
          <p:cNvPr id="402" name="Picture 402"/>
          <p:cNvPicPr>
            <a:picLocks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5583" y="4879816"/>
            <a:ext cx="87979" cy="123126"/>
          </a:xfrm>
          <a:prstGeom prst="rect">
            <a:avLst/>
          </a:prstGeom>
          <a:noFill/>
          <a:extLst/>
        </p:spPr>
      </p:pic>
      <p:pic>
        <p:nvPicPr>
          <p:cNvPr id="403" name="Picture 403"/>
          <p:cNvPicPr>
            <a:picLocks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2546" y="4879816"/>
            <a:ext cx="107791" cy="156749"/>
          </a:xfrm>
          <a:prstGeom prst="rect">
            <a:avLst/>
          </a:prstGeom>
          <a:noFill/>
          <a:extLst/>
        </p:spPr>
      </p:pic>
      <p:sp>
        <p:nvSpPr>
          <p:cNvPr id="404" name="Freeform 404"/>
          <p:cNvSpPr/>
          <p:nvPr/>
        </p:nvSpPr>
        <p:spPr>
          <a:xfrm rot="5400000" flipV="1">
            <a:off x="3958353" y="4914662"/>
            <a:ext cx="96201" cy="51910"/>
          </a:xfrm>
          <a:custGeom>
            <a:avLst/>
            <a:gdLst/>
            <a:ahLst/>
            <a:cxnLst/>
            <a:rect l="0" t="0" r="0" b="0"/>
            <a:pathLst>
              <a:path w="128269" h="69214">
                <a:moveTo>
                  <a:pt x="14350" y="69214"/>
                </a:moveTo>
                <a:cubicBezTo>
                  <a:pt x="16381" y="69214"/>
                  <a:pt x="18413" y="69214"/>
                  <a:pt x="18413" y="69214"/>
                </a:cubicBezTo>
                <a:cubicBezTo>
                  <a:pt x="20445" y="69214"/>
                  <a:pt x="22477" y="67183"/>
                  <a:pt x="22477" y="67183"/>
                </a:cubicBezTo>
                <a:cubicBezTo>
                  <a:pt x="22477" y="67183"/>
                  <a:pt x="24510" y="67183"/>
                  <a:pt x="24510" y="67183"/>
                </a:cubicBezTo>
                <a:cubicBezTo>
                  <a:pt x="24510" y="67183"/>
                  <a:pt x="24510" y="65151"/>
                  <a:pt x="24510" y="65151"/>
                </a:cubicBezTo>
                <a:cubicBezTo>
                  <a:pt x="24510" y="65151"/>
                  <a:pt x="24510" y="63119"/>
                  <a:pt x="24510" y="63119"/>
                </a:cubicBezTo>
                <a:cubicBezTo>
                  <a:pt x="24510" y="61087"/>
                  <a:pt x="22477" y="61087"/>
                  <a:pt x="22477" y="59054"/>
                </a:cubicBezTo>
                <a:cubicBezTo>
                  <a:pt x="22477" y="59054"/>
                  <a:pt x="22477" y="57023"/>
                  <a:pt x="22477" y="54990"/>
                </a:cubicBezTo>
                <a:cubicBezTo>
                  <a:pt x="22477" y="52959"/>
                  <a:pt x="20445" y="50926"/>
                  <a:pt x="20445" y="50926"/>
                </a:cubicBezTo>
                <a:cubicBezTo>
                  <a:pt x="20445" y="46863"/>
                  <a:pt x="22477" y="44831"/>
                  <a:pt x="22477" y="42799"/>
                </a:cubicBezTo>
                <a:cubicBezTo>
                  <a:pt x="22477" y="40766"/>
                  <a:pt x="24510" y="38734"/>
                  <a:pt x="26541" y="36703"/>
                </a:cubicBezTo>
                <a:cubicBezTo>
                  <a:pt x="28574" y="34670"/>
                  <a:pt x="30605" y="32638"/>
                  <a:pt x="34670" y="30480"/>
                </a:cubicBezTo>
                <a:cubicBezTo>
                  <a:pt x="38733" y="26416"/>
                  <a:pt x="42798" y="24384"/>
                  <a:pt x="46861" y="20320"/>
                </a:cubicBezTo>
                <a:lnTo>
                  <a:pt x="124204" y="20320"/>
                </a:lnTo>
                <a:cubicBezTo>
                  <a:pt x="126237" y="20320"/>
                  <a:pt x="126237" y="20320"/>
                  <a:pt x="126237" y="20320"/>
                </a:cubicBezTo>
                <a:cubicBezTo>
                  <a:pt x="126237" y="20320"/>
                  <a:pt x="126237" y="20320"/>
                  <a:pt x="128269" y="18287"/>
                </a:cubicBezTo>
                <a:cubicBezTo>
                  <a:pt x="128269" y="18287"/>
                  <a:pt x="128269" y="16255"/>
                  <a:pt x="128269" y="16255"/>
                </a:cubicBezTo>
                <a:cubicBezTo>
                  <a:pt x="128269" y="14224"/>
                  <a:pt x="128269" y="12192"/>
                  <a:pt x="128269" y="10159"/>
                </a:cubicBezTo>
                <a:cubicBezTo>
                  <a:pt x="128269" y="8128"/>
                  <a:pt x="128269" y="6096"/>
                  <a:pt x="128269" y="6096"/>
                </a:cubicBezTo>
                <a:cubicBezTo>
                  <a:pt x="128269" y="4063"/>
                  <a:pt x="128269" y="2032"/>
                  <a:pt x="128269" y="2032"/>
                </a:cubicBezTo>
                <a:cubicBezTo>
                  <a:pt x="126237" y="2032"/>
                  <a:pt x="126237" y="0"/>
                  <a:pt x="126237" y="0"/>
                </a:cubicBezTo>
                <a:cubicBezTo>
                  <a:pt x="126237" y="0"/>
                  <a:pt x="126237" y="0"/>
                  <a:pt x="124204" y="0"/>
                </a:cubicBezTo>
                <a:lnTo>
                  <a:pt x="6223" y="0"/>
                </a:lnTo>
                <a:cubicBezTo>
                  <a:pt x="6223" y="0"/>
                  <a:pt x="6223" y="0"/>
                  <a:pt x="4190" y="0"/>
                </a:cubicBezTo>
                <a:cubicBezTo>
                  <a:pt x="4190" y="0"/>
                  <a:pt x="4190" y="0"/>
                  <a:pt x="4190" y="2032"/>
                </a:cubicBezTo>
                <a:cubicBezTo>
                  <a:pt x="4190" y="2032"/>
                  <a:pt x="2159" y="4063"/>
                  <a:pt x="2159" y="4063"/>
                </a:cubicBezTo>
                <a:cubicBezTo>
                  <a:pt x="2159" y="6096"/>
                  <a:pt x="2159" y="8128"/>
                  <a:pt x="2159" y="10159"/>
                </a:cubicBezTo>
                <a:cubicBezTo>
                  <a:pt x="2159" y="12192"/>
                  <a:pt x="2159" y="12192"/>
                  <a:pt x="2159" y="14224"/>
                </a:cubicBezTo>
                <a:cubicBezTo>
                  <a:pt x="2159" y="16255"/>
                  <a:pt x="4190" y="16255"/>
                  <a:pt x="4190" y="16255"/>
                </a:cubicBezTo>
                <a:cubicBezTo>
                  <a:pt x="4190" y="18287"/>
                  <a:pt x="4190" y="18287"/>
                  <a:pt x="4190" y="18287"/>
                </a:cubicBezTo>
                <a:cubicBezTo>
                  <a:pt x="6223" y="18287"/>
                  <a:pt x="6223" y="18287"/>
                  <a:pt x="6223" y="18287"/>
                </a:cubicBezTo>
                <a:lnTo>
                  <a:pt x="24510" y="18287"/>
                </a:lnTo>
                <a:cubicBezTo>
                  <a:pt x="18413" y="22351"/>
                  <a:pt x="16381" y="24384"/>
                  <a:pt x="12319" y="28447"/>
                </a:cubicBezTo>
                <a:cubicBezTo>
                  <a:pt x="10287" y="30480"/>
                  <a:pt x="6223" y="34670"/>
                  <a:pt x="6223" y="36703"/>
                </a:cubicBezTo>
                <a:cubicBezTo>
                  <a:pt x="4190" y="38734"/>
                  <a:pt x="2159" y="40766"/>
                  <a:pt x="2159" y="44831"/>
                </a:cubicBezTo>
                <a:cubicBezTo>
                  <a:pt x="2159" y="46863"/>
                  <a:pt x="0" y="48894"/>
                  <a:pt x="0" y="50926"/>
                </a:cubicBezTo>
                <a:cubicBezTo>
                  <a:pt x="0" y="52959"/>
                  <a:pt x="0" y="52959"/>
                  <a:pt x="0" y="54990"/>
                </a:cubicBezTo>
                <a:cubicBezTo>
                  <a:pt x="2159" y="57023"/>
                  <a:pt x="2159" y="59054"/>
                  <a:pt x="2159" y="59054"/>
                </a:cubicBezTo>
                <a:cubicBezTo>
                  <a:pt x="2159" y="61087"/>
                  <a:pt x="2159" y="63119"/>
                  <a:pt x="2159" y="63119"/>
                </a:cubicBezTo>
                <a:cubicBezTo>
                  <a:pt x="4190" y="65151"/>
                  <a:pt x="4190" y="67183"/>
                  <a:pt x="4190" y="67183"/>
                </a:cubicBezTo>
                <a:cubicBezTo>
                  <a:pt x="4190" y="67183"/>
                  <a:pt x="4190" y="67183"/>
                  <a:pt x="6223" y="67183"/>
                </a:cubicBezTo>
                <a:cubicBezTo>
                  <a:pt x="6223" y="67183"/>
                  <a:pt x="6223" y="67183"/>
                  <a:pt x="6223" y="69214"/>
                </a:cubicBezTo>
                <a:cubicBezTo>
                  <a:pt x="8255" y="69214"/>
                  <a:pt x="8255" y="69214"/>
                  <a:pt x="10287" y="69214"/>
                </a:cubicBezTo>
                <a:cubicBezTo>
                  <a:pt x="10287" y="69214"/>
                  <a:pt x="12319" y="69214"/>
                  <a:pt x="14350" y="69214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5" name="Picture 405"/>
          <p:cNvPicPr>
            <a:picLocks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3425" y="4826000"/>
            <a:ext cx="970374" cy="203200"/>
          </a:xfrm>
          <a:prstGeom prst="rect">
            <a:avLst/>
          </a:prstGeom>
          <a:noFill/>
          <a:extLst/>
        </p:spPr>
      </p:pic>
      <p:sp>
        <p:nvSpPr>
          <p:cNvPr id="406" name="Freeform 406"/>
          <p:cNvSpPr/>
          <p:nvPr/>
        </p:nvSpPr>
        <p:spPr>
          <a:xfrm rot="5400000" flipV="1">
            <a:off x="5004054" y="4975003"/>
            <a:ext cx="50385" cy="32098"/>
          </a:xfrm>
          <a:custGeom>
            <a:avLst/>
            <a:gdLst/>
            <a:ahLst/>
            <a:cxnLst/>
            <a:rect l="0" t="0" r="0" b="0"/>
            <a:pathLst>
              <a:path w="67181" h="42798">
                <a:moveTo>
                  <a:pt x="12191" y="42798"/>
                </a:moveTo>
                <a:cubicBezTo>
                  <a:pt x="14222" y="42798"/>
                  <a:pt x="16254" y="42798"/>
                  <a:pt x="18286" y="42798"/>
                </a:cubicBezTo>
                <a:cubicBezTo>
                  <a:pt x="20318" y="40767"/>
                  <a:pt x="22351" y="40767"/>
                  <a:pt x="24382" y="40767"/>
                </a:cubicBezTo>
                <a:cubicBezTo>
                  <a:pt x="26415" y="40767"/>
                  <a:pt x="28446" y="38735"/>
                  <a:pt x="30479" y="38735"/>
                </a:cubicBezTo>
                <a:cubicBezTo>
                  <a:pt x="32511" y="36703"/>
                  <a:pt x="34542" y="36703"/>
                  <a:pt x="36574" y="34671"/>
                </a:cubicBezTo>
                <a:lnTo>
                  <a:pt x="65150" y="16383"/>
                </a:lnTo>
                <a:cubicBezTo>
                  <a:pt x="65150" y="16383"/>
                  <a:pt x="65150" y="16383"/>
                  <a:pt x="65150" y="14223"/>
                </a:cubicBezTo>
                <a:cubicBezTo>
                  <a:pt x="67181" y="14223"/>
                  <a:pt x="67181" y="14223"/>
                  <a:pt x="67181" y="12191"/>
                </a:cubicBezTo>
                <a:cubicBezTo>
                  <a:pt x="67181" y="12191"/>
                  <a:pt x="67181" y="10160"/>
                  <a:pt x="67181" y="10160"/>
                </a:cubicBezTo>
                <a:cubicBezTo>
                  <a:pt x="67181" y="8127"/>
                  <a:pt x="67181" y="8127"/>
                  <a:pt x="67181" y="6095"/>
                </a:cubicBezTo>
                <a:cubicBezTo>
                  <a:pt x="67181" y="4064"/>
                  <a:pt x="67181" y="4064"/>
                  <a:pt x="67181" y="2031"/>
                </a:cubicBezTo>
                <a:cubicBezTo>
                  <a:pt x="67181" y="2031"/>
                  <a:pt x="67181" y="0"/>
                  <a:pt x="67181" y="0"/>
                </a:cubicBezTo>
                <a:cubicBezTo>
                  <a:pt x="67181" y="0"/>
                  <a:pt x="67181" y="0"/>
                  <a:pt x="65150" y="0"/>
                </a:cubicBezTo>
                <a:cubicBezTo>
                  <a:pt x="65150" y="0"/>
                  <a:pt x="65150" y="0"/>
                  <a:pt x="65150" y="0"/>
                </a:cubicBezTo>
                <a:lnTo>
                  <a:pt x="28446" y="16383"/>
                </a:lnTo>
                <a:lnTo>
                  <a:pt x="12191" y="16383"/>
                </a:lnTo>
                <a:cubicBezTo>
                  <a:pt x="8128" y="16383"/>
                  <a:pt x="8128" y="16383"/>
                  <a:pt x="6096" y="18415"/>
                </a:cubicBezTo>
                <a:cubicBezTo>
                  <a:pt x="4064" y="18415"/>
                  <a:pt x="4064" y="18415"/>
                  <a:pt x="2031" y="20447"/>
                </a:cubicBezTo>
                <a:cubicBezTo>
                  <a:pt x="2031" y="20447"/>
                  <a:pt x="2031" y="22478"/>
                  <a:pt x="2031" y="24510"/>
                </a:cubicBezTo>
                <a:cubicBezTo>
                  <a:pt x="0" y="26543"/>
                  <a:pt x="0" y="26543"/>
                  <a:pt x="0" y="30607"/>
                </a:cubicBezTo>
                <a:cubicBezTo>
                  <a:pt x="0" y="32638"/>
                  <a:pt x="0" y="34671"/>
                  <a:pt x="2031" y="34671"/>
                </a:cubicBezTo>
                <a:cubicBezTo>
                  <a:pt x="2031" y="36703"/>
                  <a:pt x="2031" y="38735"/>
                  <a:pt x="2031" y="38735"/>
                </a:cubicBezTo>
                <a:cubicBezTo>
                  <a:pt x="4064" y="40767"/>
                  <a:pt x="4064" y="40767"/>
                  <a:pt x="6096" y="40767"/>
                </a:cubicBezTo>
                <a:cubicBezTo>
                  <a:pt x="6096" y="42798"/>
                  <a:pt x="8128" y="42798"/>
                  <a:pt x="12191" y="4279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" name="Freeform 407"/>
          <p:cNvSpPr/>
          <p:nvPr/>
        </p:nvSpPr>
        <p:spPr>
          <a:xfrm rot="5400000" flipV="1">
            <a:off x="3799761" y="5111638"/>
            <a:ext cx="62578" cy="60960"/>
          </a:xfrm>
          <a:custGeom>
            <a:avLst/>
            <a:gdLst/>
            <a:ahLst/>
            <a:cxnLst/>
            <a:rect l="0" t="0" r="0" b="0"/>
            <a:pathLst>
              <a:path w="83438" h="81280">
                <a:moveTo>
                  <a:pt x="42798" y="81280"/>
                </a:moveTo>
                <a:cubicBezTo>
                  <a:pt x="46861" y="81280"/>
                  <a:pt x="52958" y="81280"/>
                  <a:pt x="59053" y="79249"/>
                </a:cubicBezTo>
                <a:cubicBezTo>
                  <a:pt x="63118" y="77217"/>
                  <a:pt x="67181" y="73153"/>
                  <a:pt x="71246" y="69089"/>
                </a:cubicBezTo>
                <a:cubicBezTo>
                  <a:pt x="75309" y="67056"/>
                  <a:pt x="77342" y="60960"/>
                  <a:pt x="81405" y="56897"/>
                </a:cubicBezTo>
                <a:cubicBezTo>
                  <a:pt x="83438" y="50800"/>
                  <a:pt x="83438" y="46736"/>
                  <a:pt x="83438" y="40640"/>
                </a:cubicBezTo>
                <a:cubicBezTo>
                  <a:pt x="83438" y="34544"/>
                  <a:pt x="83438" y="30480"/>
                  <a:pt x="81405" y="24384"/>
                </a:cubicBezTo>
                <a:cubicBezTo>
                  <a:pt x="79374" y="18288"/>
                  <a:pt x="75309" y="14224"/>
                  <a:pt x="71246" y="10161"/>
                </a:cubicBezTo>
                <a:cubicBezTo>
                  <a:pt x="67181" y="8128"/>
                  <a:pt x="63118" y="4065"/>
                  <a:pt x="59053" y="2033"/>
                </a:cubicBezTo>
                <a:cubicBezTo>
                  <a:pt x="52958" y="0"/>
                  <a:pt x="48893" y="0"/>
                  <a:pt x="42798" y="0"/>
                </a:cubicBezTo>
                <a:cubicBezTo>
                  <a:pt x="36703" y="0"/>
                  <a:pt x="30607" y="0"/>
                  <a:pt x="26543" y="2033"/>
                </a:cubicBezTo>
                <a:cubicBezTo>
                  <a:pt x="20447" y="4065"/>
                  <a:pt x="16383" y="8128"/>
                  <a:pt x="12191" y="12192"/>
                </a:cubicBezTo>
                <a:cubicBezTo>
                  <a:pt x="8127" y="14224"/>
                  <a:pt x="6095" y="20320"/>
                  <a:pt x="4064" y="24384"/>
                </a:cubicBezTo>
                <a:cubicBezTo>
                  <a:pt x="2031" y="30480"/>
                  <a:pt x="0" y="34544"/>
                  <a:pt x="0" y="40640"/>
                </a:cubicBezTo>
                <a:cubicBezTo>
                  <a:pt x="0" y="46736"/>
                  <a:pt x="2031" y="50800"/>
                  <a:pt x="4064" y="56897"/>
                </a:cubicBezTo>
                <a:cubicBezTo>
                  <a:pt x="6095" y="60960"/>
                  <a:pt x="8127" y="67056"/>
                  <a:pt x="12191" y="71120"/>
                </a:cubicBezTo>
                <a:cubicBezTo>
                  <a:pt x="16383" y="73153"/>
                  <a:pt x="20447" y="77217"/>
                  <a:pt x="26543" y="79249"/>
                </a:cubicBezTo>
                <a:cubicBezTo>
                  <a:pt x="30607" y="81280"/>
                  <a:pt x="36703" y="81280"/>
                  <a:pt x="42798" y="8128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8" name="Picture 408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2078" y="5092700"/>
            <a:ext cx="268921" cy="127031"/>
          </a:xfrm>
          <a:prstGeom prst="rect">
            <a:avLst/>
          </a:prstGeom>
          <a:noFill/>
          <a:extLst/>
        </p:spPr>
      </p:pic>
      <p:pic>
        <p:nvPicPr>
          <p:cNvPr id="409" name="Picture 409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9731" y="5055457"/>
            <a:ext cx="101600" cy="164274"/>
          </a:xfrm>
          <a:prstGeom prst="rect">
            <a:avLst/>
          </a:prstGeom>
          <a:noFill/>
          <a:extLst/>
        </p:spPr>
      </p:pic>
      <p:pic>
        <p:nvPicPr>
          <p:cNvPr id="410" name="Picture 410"/>
          <p:cNvPicPr>
            <a:picLocks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4982" y="5099653"/>
            <a:ext cx="101600" cy="120078"/>
          </a:xfrm>
          <a:prstGeom prst="rect">
            <a:avLst/>
          </a:prstGeom>
          <a:noFill/>
          <a:extLst/>
        </p:spPr>
      </p:pic>
      <p:pic>
        <p:nvPicPr>
          <p:cNvPr id="411" name="Picture 411"/>
          <p:cNvPicPr>
            <a:picLocks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0326" y="5063078"/>
            <a:ext cx="63595" cy="191801"/>
          </a:xfrm>
          <a:prstGeom prst="rect">
            <a:avLst/>
          </a:prstGeom>
          <a:noFill/>
          <a:extLst/>
        </p:spPr>
      </p:pic>
      <p:pic>
        <p:nvPicPr>
          <p:cNvPr id="412" name="Picture 412"/>
          <p:cNvPicPr>
            <a:picLocks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1382" y="5098129"/>
            <a:ext cx="106267" cy="121602"/>
          </a:xfrm>
          <a:prstGeom prst="rect">
            <a:avLst/>
          </a:prstGeom>
          <a:noFill/>
          <a:extLst/>
        </p:spPr>
      </p:pic>
      <p:pic>
        <p:nvPicPr>
          <p:cNvPr id="413" name="Picture 413"/>
          <p:cNvPicPr>
            <a:picLocks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4733" y="5098129"/>
            <a:ext cx="87979" cy="121602"/>
          </a:xfrm>
          <a:prstGeom prst="rect">
            <a:avLst/>
          </a:prstGeom>
          <a:noFill/>
          <a:extLst/>
        </p:spPr>
      </p:pic>
      <p:pic>
        <p:nvPicPr>
          <p:cNvPr id="414" name="Picture 414"/>
          <p:cNvPicPr>
            <a:picLocks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0172" y="5063077"/>
            <a:ext cx="45211" cy="156654"/>
          </a:xfrm>
          <a:prstGeom prst="rect">
            <a:avLst/>
          </a:prstGeom>
          <a:noFill/>
          <a:extLst/>
        </p:spPr>
      </p:pic>
      <p:pic>
        <p:nvPicPr>
          <p:cNvPr id="415" name="Picture 415"/>
          <p:cNvPicPr>
            <a:picLocks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64" y="5098129"/>
            <a:ext cx="106171" cy="156749"/>
          </a:xfrm>
          <a:prstGeom prst="rect">
            <a:avLst/>
          </a:prstGeom>
          <a:noFill/>
          <a:extLst/>
        </p:spPr>
      </p:pic>
      <p:pic>
        <p:nvPicPr>
          <p:cNvPr id="416" name="Picture 416"/>
          <p:cNvPicPr>
            <a:picLocks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3911" y="5055457"/>
            <a:ext cx="106267" cy="164274"/>
          </a:xfrm>
          <a:prstGeom prst="rect">
            <a:avLst/>
          </a:prstGeom>
          <a:noFill/>
          <a:extLst/>
        </p:spPr>
      </p:pic>
      <p:pic>
        <p:nvPicPr>
          <p:cNvPr id="417" name="Picture 417"/>
          <p:cNvPicPr>
            <a:picLocks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3066" y="5098129"/>
            <a:ext cx="97123" cy="121602"/>
          </a:xfrm>
          <a:prstGeom prst="rect">
            <a:avLst/>
          </a:prstGeom>
          <a:noFill/>
          <a:extLst/>
        </p:spPr>
      </p:pic>
      <p:sp>
        <p:nvSpPr>
          <p:cNvPr id="418" name="Freeform 418"/>
          <p:cNvSpPr/>
          <p:nvPr/>
        </p:nvSpPr>
        <p:spPr>
          <a:xfrm rot="5400000" flipV="1">
            <a:off x="5065825" y="5132975"/>
            <a:ext cx="96201" cy="51910"/>
          </a:xfrm>
          <a:custGeom>
            <a:avLst/>
            <a:gdLst/>
            <a:ahLst/>
            <a:cxnLst/>
            <a:rect l="0" t="0" r="0" b="0"/>
            <a:pathLst>
              <a:path w="128269" h="69214">
                <a:moveTo>
                  <a:pt x="12191" y="69214"/>
                </a:moveTo>
                <a:cubicBezTo>
                  <a:pt x="14350" y="69214"/>
                  <a:pt x="16382" y="69214"/>
                  <a:pt x="18414" y="69214"/>
                </a:cubicBezTo>
                <a:cubicBezTo>
                  <a:pt x="18414" y="69214"/>
                  <a:pt x="20445" y="67183"/>
                  <a:pt x="20445" y="67183"/>
                </a:cubicBezTo>
                <a:cubicBezTo>
                  <a:pt x="22478" y="67183"/>
                  <a:pt x="22478" y="67183"/>
                  <a:pt x="22478" y="67183"/>
                </a:cubicBezTo>
                <a:cubicBezTo>
                  <a:pt x="22478" y="67183"/>
                  <a:pt x="22478" y="65151"/>
                  <a:pt x="22478" y="65151"/>
                </a:cubicBezTo>
                <a:cubicBezTo>
                  <a:pt x="22478" y="65151"/>
                  <a:pt x="22478" y="63119"/>
                  <a:pt x="22478" y="63119"/>
                </a:cubicBezTo>
                <a:cubicBezTo>
                  <a:pt x="22478" y="61087"/>
                  <a:pt x="22478" y="61087"/>
                  <a:pt x="20445" y="59054"/>
                </a:cubicBezTo>
                <a:cubicBezTo>
                  <a:pt x="20445" y="57023"/>
                  <a:pt x="20445" y="57023"/>
                  <a:pt x="20445" y="54990"/>
                </a:cubicBezTo>
                <a:cubicBezTo>
                  <a:pt x="20445" y="52959"/>
                  <a:pt x="20445" y="50799"/>
                  <a:pt x="20445" y="48767"/>
                </a:cubicBezTo>
                <a:cubicBezTo>
                  <a:pt x="20445" y="46736"/>
                  <a:pt x="20445" y="44704"/>
                  <a:pt x="20445" y="42672"/>
                </a:cubicBezTo>
                <a:cubicBezTo>
                  <a:pt x="22478" y="40639"/>
                  <a:pt x="22478" y="38607"/>
                  <a:pt x="24510" y="36576"/>
                </a:cubicBezTo>
                <a:cubicBezTo>
                  <a:pt x="26541" y="34543"/>
                  <a:pt x="30606" y="32511"/>
                  <a:pt x="32638" y="28447"/>
                </a:cubicBezTo>
                <a:cubicBezTo>
                  <a:pt x="36701" y="26416"/>
                  <a:pt x="40766" y="24384"/>
                  <a:pt x="44829" y="20320"/>
                </a:cubicBezTo>
                <a:lnTo>
                  <a:pt x="124204" y="20320"/>
                </a:lnTo>
                <a:cubicBezTo>
                  <a:pt x="124204" y="20320"/>
                  <a:pt x="124204" y="20320"/>
                  <a:pt x="124204" y="20320"/>
                </a:cubicBezTo>
                <a:cubicBezTo>
                  <a:pt x="126236" y="20320"/>
                  <a:pt x="126236" y="20320"/>
                  <a:pt x="126236" y="18287"/>
                </a:cubicBezTo>
                <a:cubicBezTo>
                  <a:pt x="126236" y="18287"/>
                  <a:pt x="126236" y="16255"/>
                  <a:pt x="126236" y="16255"/>
                </a:cubicBezTo>
                <a:cubicBezTo>
                  <a:pt x="126236" y="14224"/>
                  <a:pt x="128269" y="12192"/>
                  <a:pt x="128269" y="10159"/>
                </a:cubicBezTo>
                <a:cubicBezTo>
                  <a:pt x="128269" y="8128"/>
                  <a:pt x="126236" y="6096"/>
                  <a:pt x="126236" y="4063"/>
                </a:cubicBezTo>
                <a:cubicBezTo>
                  <a:pt x="126236" y="4063"/>
                  <a:pt x="126236" y="2032"/>
                  <a:pt x="126236" y="2032"/>
                </a:cubicBezTo>
                <a:cubicBezTo>
                  <a:pt x="126236" y="0"/>
                  <a:pt x="126236" y="0"/>
                  <a:pt x="124204" y="0"/>
                </a:cubicBezTo>
                <a:cubicBezTo>
                  <a:pt x="124204" y="0"/>
                  <a:pt x="124204" y="0"/>
                  <a:pt x="124204" y="0"/>
                </a:cubicBezTo>
                <a:lnTo>
                  <a:pt x="6096" y="0"/>
                </a:lnTo>
                <a:cubicBezTo>
                  <a:pt x="4064" y="0"/>
                  <a:pt x="4064" y="0"/>
                  <a:pt x="4064" y="0"/>
                </a:cubicBezTo>
                <a:cubicBezTo>
                  <a:pt x="2031" y="0"/>
                  <a:pt x="2031" y="0"/>
                  <a:pt x="2031" y="2032"/>
                </a:cubicBezTo>
                <a:cubicBezTo>
                  <a:pt x="2031" y="2032"/>
                  <a:pt x="2031" y="4063"/>
                  <a:pt x="2031" y="4063"/>
                </a:cubicBezTo>
                <a:cubicBezTo>
                  <a:pt x="2031" y="6096"/>
                  <a:pt x="2031" y="8128"/>
                  <a:pt x="2031" y="10159"/>
                </a:cubicBezTo>
                <a:cubicBezTo>
                  <a:pt x="2031" y="10159"/>
                  <a:pt x="2031" y="12192"/>
                  <a:pt x="2031" y="14224"/>
                </a:cubicBezTo>
                <a:cubicBezTo>
                  <a:pt x="2031" y="16255"/>
                  <a:pt x="2031" y="16255"/>
                  <a:pt x="2031" y="16255"/>
                </a:cubicBezTo>
                <a:cubicBezTo>
                  <a:pt x="2031" y="18287"/>
                  <a:pt x="2031" y="18287"/>
                  <a:pt x="4064" y="18287"/>
                </a:cubicBezTo>
                <a:cubicBezTo>
                  <a:pt x="4064" y="18287"/>
                  <a:pt x="4064" y="18287"/>
                  <a:pt x="6096" y="18287"/>
                </a:cubicBezTo>
                <a:lnTo>
                  <a:pt x="22478" y="18287"/>
                </a:lnTo>
                <a:cubicBezTo>
                  <a:pt x="18414" y="22351"/>
                  <a:pt x="14350" y="24384"/>
                  <a:pt x="10160" y="28447"/>
                </a:cubicBezTo>
                <a:cubicBezTo>
                  <a:pt x="8128" y="30480"/>
                  <a:pt x="6096" y="34543"/>
                  <a:pt x="4064" y="36576"/>
                </a:cubicBezTo>
                <a:cubicBezTo>
                  <a:pt x="2031" y="38607"/>
                  <a:pt x="0" y="40639"/>
                  <a:pt x="0" y="42672"/>
                </a:cubicBezTo>
                <a:cubicBezTo>
                  <a:pt x="0" y="46736"/>
                  <a:pt x="0" y="48767"/>
                  <a:pt x="0" y="50799"/>
                </a:cubicBezTo>
                <a:cubicBezTo>
                  <a:pt x="0" y="52959"/>
                  <a:pt x="0" y="52959"/>
                  <a:pt x="0" y="54990"/>
                </a:cubicBezTo>
                <a:cubicBezTo>
                  <a:pt x="0" y="57023"/>
                  <a:pt x="0" y="59054"/>
                  <a:pt x="0" y="59054"/>
                </a:cubicBezTo>
                <a:cubicBezTo>
                  <a:pt x="0" y="61087"/>
                  <a:pt x="0" y="63119"/>
                  <a:pt x="2031" y="63119"/>
                </a:cubicBezTo>
                <a:cubicBezTo>
                  <a:pt x="2031" y="65151"/>
                  <a:pt x="2031" y="65151"/>
                  <a:pt x="2031" y="67183"/>
                </a:cubicBezTo>
                <a:cubicBezTo>
                  <a:pt x="2031" y="67183"/>
                  <a:pt x="4064" y="67183"/>
                  <a:pt x="4064" y="67183"/>
                </a:cubicBezTo>
                <a:cubicBezTo>
                  <a:pt x="4064" y="67183"/>
                  <a:pt x="4064" y="67183"/>
                  <a:pt x="6096" y="67183"/>
                </a:cubicBezTo>
                <a:cubicBezTo>
                  <a:pt x="6096" y="69214"/>
                  <a:pt x="6096" y="69214"/>
                  <a:pt x="8128" y="69214"/>
                </a:cubicBezTo>
                <a:cubicBezTo>
                  <a:pt x="10160" y="69214"/>
                  <a:pt x="10160" y="69214"/>
                  <a:pt x="12191" y="69214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9" name="Picture 419"/>
          <p:cNvPicPr>
            <a:picLocks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0897" y="5054600"/>
            <a:ext cx="2288602" cy="190500"/>
          </a:xfrm>
          <a:prstGeom prst="rect">
            <a:avLst/>
          </a:prstGeom>
          <a:noFill/>
          <a:extLst/>
        </p:spPr>
      </p:pic>
      <p:sp>
        <p:nvSpPr>
          <p:cNvPr id="420" name="Freeform 420"/>
          <p:cNvSpPr/>
          <p:nvPr/>
        </p:nvSpPr>
        <p:spPr>
          <a:xfrm rot="5400000" flipV="1">
            <a:off x="3799761" y="5330047"/>
            <a:ext cx="62578" cy="60960"/>
          </a:xfrm>
          <a:custGeom>
            <a:avLst/>
            <a:gdLst/>
            <a:ahLst/>
            <a:cxnLst/>
            <a:rect l="0" t="0" r="0" b="0"/>
            <a:pathLst>
              <a:path w="83438" h="81280">
                <a:moveTo>
                  <a:pt x="40640" y="81280"/>
                </a:moveTo>
                <a:cubicBezTo>
                  <a:pt x="46735" y="81280"/>
                  <a:pt x="52831" y="81280"/>
                  <a:pt x="56895" y="79249"/>
                </a:cubicBezTo>
                <a:cubicBezTo>
                  <a:pt x="63118" y="77217"/>
                  <a:pt x="67182" y="73153"/>
                  <a:pt x="71247" y="69089"/>
                </a:cubicBezTo>
                <a:cubicBezTo>
                  <a:pt x="73278" y="67056"/>
                  <a:pt x="77343" y="60960"/>
                  <a:pt x="79374" y="56897"/>
                </a:cubicBezTo>
                <a:cubicBezTo>
                  <a:pt x="81407" y="50800"/>
                  <a:pt x="83438" y="46736"/>
                  <a:pt x="83438" y="40640"/>
                </a:cubicBezTo>
                <a:cubicBezTo>
                  <a:pt x="83438" y="34544"/>
                  <a:pt x="81407" y="28449"/>
                  <a:pt x="79374" y="24384"/>
                </a:cubicBezTo>
                <a:cubicBezTo>
                  <a:pt x="77343" y="18288"/>
                  <a:pt x="75311" y="14224"/>
                  <a:pt x="71247" y="10161"/>
                </a:cubicBezTo>
                <a:cubicBezTo>
                  <a:pt x="67182" y="8128"/>
                  <a:pt x="63118" y="4065"/>
                  <a:pt x="56895" y="2033"/>
                </a:cubicBezTo>
                <a:cubicBezTo>
                  <a:pt x="52831" y="0"/>
                  <a:pt x="46735" y="0"/>
                  <a:pt x="40640" y="0"/>
                </a:cubicBezTo>
                <a:cubicBezTo>
                  <a:pt x="34545" y="0"/>
                  <a:pt x="30480" y="0"/>
                  <a:pt x="24385" y="2033"/>
                </a:cubicBezTo>
                <a:cubicBezTo>
                  <a:pt x="20320" y="4065"/>
                  <a:pt x="16257" y="8128"/>
                  <a:pt x="12192" y="10161"/>
                </a:cubicBezTo>
                <a:cubicBezTo>
                  <a:pt x="8129" y="14224"/>
                  <a:pt x="4064" y="20320"/>
                  <a:pt x="2033" y="24384"/>
                </a:cubicBezTo>
                <a:cubicBezTo>
                  <a:pt x="0" y="30480"/>
                  <a:pt x="0" y="34544"/>
                  <a:pt x="0" y="40640"/>
                </a:cubicBezTo>
                <a:cubicBezTo>
                  <a:pt x="0" y="46736"/>
                  <a:pt x="0" y="50800"/>
                  <a:pt x="2033" y="56897"/>
                </a:cubicBezTo>
                <a:cubicBezTo>
                  <a:pt x="4064" y="60960"/>
                  <a:pt x="8129" y="67056"/>
                  <a:pt x="12192" y="69089"/>
                </a:cubicBezTo>
                <a:cubicBezTo>
                  <a:pt x="16257" y="73153"/>
                  <a:pt x="20320" y="77217"/>
                  <a:pt x="24385" y="79249"/>
                </a:cubicBezTo>
                <a:cubicBezTo>
                  <a:pt x="30480" y="81280"/>
                  <a:pt x="34545" y="81280"/>
                  <a:pt x="40640" y="8128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1" name="Picture 421"/>
          <p:cNvPicPr>
            <a:picLocks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8361" y="5270500"/>
            <a:ext cx="1387538" cy="201073"/>
          </a:xfrm>
          <a:prstGeom prst="rect">
            <a:avLst/>
          </a:prstGeom>
          <a:noFill/>
          <a:extLst/>
        </p:spPr>
      </p:pic>
      <p:sp>
        <p:nvSpPr>
          <p:cNvPr id="422" name="Freeform 422"/>
          <p:cNvSpPr/>
          <p:nvPr/>
        </p:nvSpPr>
        <p:spPr>
          <a:xfrm rot="5400000" flipV="1">
            <a:off x="3799761" y="5546741"/>
            <a:ext cx="62578" cy="60960"/>
          </a:xfrm>
          <a:custGeom>
            <a:avLst/>
            <a:gdLst/>
            <a:ahLst/>
            <a:cxnLst/>
            <a:rect l="0" t="0" r="0" b="0"/>
            <a:pathLst>
              <a:path w="83438" h="81280">
                <a:moveTo>
                  <a:pt x="40767" y="81280"/>
                </a:moveTo>
                <a:cubicBezTo>
                  <a:pt x="46862" y="81280"/>
                  <a:pt x="52958" y="81280"/>
                  <a:pt x="57022" y="79249"/>
                </a:cubicBezTo>
                <a:cubicBezTo>
                  <a:pt x="63118" y="77217"/>
                  <a:pt x="67182" y="73153"/>
                  <a:pt x="71247" y="69089"/>
                </a:cubicBezTo>
                <a:cubicBezTo>
                  <a:pt x="75311" y="67056"/>
                  <a:pt x="77343" y="60960"/>
                  <a:pt x="79374" y="56897"/>
                </a:cubicBezTo>
                <a:cubicBezTo>
                  <a:pt x="81407" y="50800"/>
                  <a:pt x="83438" y="46736"/>
                  <a:pt x="83438" y="40640"/>
                </a:cubicBezTo>
                <a:cubicBezTo>
                  <a:pt x="83438" y="34544"/>
                  <a:pt x="81407" y="28449"/>
                  <a:pt x="79374" y="24384"/>
                </a:cubicBezTo>
                <a:cubicBezTo>
                  <a:pt x="77343" y="18288"/>
                  <a:pt x="75311" y="14224"/>
                  <a:pt x="71247" y="10161"/>
                </a:cubicBezTo>
                <a:cubicBezTo>
                  <a:pt x="67182" y="8128"/>
                  <a:pt x="63118" y="4065"/>
                  <a:pt x="57022" y="2033"/>
                </a:cubicBezTo>
                <a:cubicBezTo>
                  <a:pt x="52958" y="0"/>
                  <a:pt x="46862" y="0"/>
                  <a:pt x="42798" y="0"/>
                </a:cubicBezTo>
                <a:cubicBezTo>
                  <a:pt x="36704" y="0"/>
                  <a:pt x="30480" y="0"/>
                  <a:pt x="26417" y="2033"/>
                </a:cubicBezTo>
                <a:cubicBezTo>
                  <a:pt x="20320" y="4065"/>
                  <a:pt x="16257" y="8128"/>
                  <a:pt x="12192" y="10161"/>
                </a:cubicBezTo>
                <a:cubicBezTo>
                  <a:pt x="8129" y="14224"/>
                  <a:pt x="6096" y="20320"/>
                  <a:pt x="4064" y="24384"/>
                </a:cubicBezTo>
                <a:cubicBezTo>
                  <a:pt x="2033" y="30480"/>
                  <a:pt x="0" y="34544"/>
                  <a:pt x="0" y="40640"/>
                </a:cubicBezTo>
                <a:cubicBezTo>
                  <a:pt x="0" y="46736"/>
                  <a:pt x="2033" y="50800"/>
                  <a:pt x="4064" y="56897"/>
                </a:cubicBezTo>
                <a:cubicBezTo>
                  <a:pt x="6096" y="60960"/>
                  <a:pt x="8129" y="67056"/>
                  <a:pt x="12192" y="69089"/>
                </a:cubicBezTo>
                <a:cubicBezTo>
                  <a:pt x="16257" y="73153"/>
                  <a:pt x="20320" y="77217"/>
                  <a:pt x="26417" y="79249"/>
                </a:cubicBezTo>
                <a:cubicBezTo>
                  <a:pt x="30480" y="81280"/>
                  <a:pt x="36704" y="81280"/>
                  <a:pt x="40767" y="8128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3" name="Picture 423"/>
          <p:cNvPicPr>
            <a:picLocks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8173" y="5486400"/>
            <a:ext cx="2117026" cy="190500"/>
          </a:xfrm>
          <a:prstGeom prst="rect">
            <a:avLst/>
          </a:prstGeom>
          <a:noFill/>
          <a:extLst/>
        </p:spPr>
      </p:pic>
      <p:sp>
        <p:nvSpPr>
          <p:cNvPr id="424" name="Freeform 424"/>
          <p:cNvSpPr/>
          <p:nvPr/>
        </p:nvSpPr>
        <p:spPr>
          <a:xfrm rot="5400000" flipV="1">
            <a:off x="3799761" y="5763530"/>
            <a:ext cx="62578" cy="60960"/>
          </a:xfrm>
          <a:custGeom>
            <a:avLst/>
            <a:gdLst/>
            <a:ahLst/>
            <a:cxnLst/>
            <a:rect l="0" t="0" r="0" b="0"/>
            <a:pathLst>
              <a:path w="83438" h="81280">
                <a:moveTo>
                  <a:pt x="42671" y="81280"/>
                </a:moveTo>
                <a:cubicBezTo>
                  <a:pt x="48894" y="81280"/>
                  <a:pt x="52958" y="81280"/>
                  <a:pt x="59053" y="79249"/>
                </a:cubicBezTo>
                <a:cubicBezTo>
                  <a:pt x="63118" y="77217"/>
                  <a:pt x="67181" y="73153"/>
                  <a:pt x="71246" y="69089"/>
                </a:cubicBezTo>
                <a:cubicBezTo>
                  <a:pt x="75309" y="67056"/>
                  <a:pt x="79374" y="60960"/>
                  <a:pt x="81405" y="56897"/>
                </a:cubicBezTo>
                <a:cubicBezTo>
                  <a:pt x="83438" y="50800"/>
                  <a:pt x="83438" y="46736"/>
                  <a:pt x="83438" y="40640"/>
                </a:cubicBezTo>
                <a:cubicBezTo>
                  <a:pt x="83438" y="34544"/>
                  <a:pt x="83438" y="28449"/>
                  <a:pt x="81405" y="24384"/>
                </a:cubicBezTo>
                <a:cubicBezTo>
                  <a:pt x="79374" y="18288"/>
                  <a:pt x="75309" y="14224"/>
                  <a:pt x="71246" y="10161"/>
                </a:cubicBezTo>
                <a:cubicBezTo>
                  <a:pt x="67181" y="8128"/>
                  <a:pt x="63118" y="4065"/>
                  <a:pt x="59053" y="2033"/>
                </a:cubicBezTo>
                <a:cubicBezTo>
                  <a:pt x="52958" y="0"/>
                  <a:pt x="48894" y="0"/>
                  <a:pt x="42671" y="0"/>
                </a:cubicBezTo>
                <a:cubicBezTo>
                  <a:pt x="36576" y="0"/>
                  <a:pt x="30480" y="0"/>
                  <a:pt x="26416" y="2033"/>
                </a:cubicBezTo>
                <a:cubicBezTo>
                  <a:pt x="20320" y="4065"/>
                  <a:pt x="16256" y="8128"/>
                  <a:pt x="12191" y="10161"/>
                </a:cubicBezTo>
                <a:cubicBezTo>
                  <a:pt x="8127" y="14224"/>
                  <a:pt x="6095" y="20320"/>
                  <a:pt x="4064" y="24384"/>
                </a:cubicBezTo>
                <a:cubicBezTo>
                  <a:pt x="2031" y="30480"/>
                  <a:pt x="0" y="34544"/>
                  <a:pt x="0" y="40640"/>
                </a:cubicBezTo>
                <a:cubicBezTo>
                  <a:pt x="0" y="46736"/>
                  <a:pt x="2031" y="50800"/>
                  <a:pt x="4064" y="56897"/>
                </a:cubicBezTo>
                <a:cubicBezTo>
                  <a:pt x="6095" y="60960"/>
                  <a:pt x="8127" y="67056"/>
                  <a:pt x="12191" y="69089"/>
                </a:cubicBezTo>
                <a:cubicBezTo>
                  <a:pt x="16256" y="73153"/>
                  <a:pt x="20320" y="77217"/>
                  <a:pt x="26416" y="79249"/>
                </a:cubicBezTo>
                <a:cubicBezTo>
                  <a:pt x="30480" y="81280"/>
                  <a:pt x="36576" y="81280"/>
                  <a:pt x="42671" y="8128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5" name="Picture 425"/>
          <p:cNvPicPr>
            <a:picLocks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8361" y="5702300"/>
            <a:ext cx="2416238" cy="204374"/>
          </a:xfrm>
          <a:prstGeom prst="rect">
            <a:avLst/>
          </a:prstGeom>
          <a:noFill/>
          <a:extLst/>
        </p:spPr>
      </p:pic>
      <p:sp>
        <p:nvSpPr>
          <p:cNvPr id="426" name="Freeform 426"/>
          <p:cNvSpPr/>
          <p:nvPr/>
        </p:nvSpPr>
        <p:spPr>
          <a:xfrm rot="5400000" flipV="1">
            <a:off x="6296073" y="5845159"/>
            <a:ext cx="50386" cy="32003"/>
          </a:xfrm>
          <a:custGeom>
            <a:avLst/>
            <a:gdLst/>
            <a:ahLst/>
            <a:cxnLst/>
            <a:rect l="0" t="0" r="0" b="0"/>
            <a:pathLst>
              <a:path w="67182" h="42671">
                <a:moveTo>
                  <a:pt x="10160" y="42671"/>
                </a:moveTo>
                <a:cubicBezTo>
                  <a:pt x="12191" y="42671"/>
                  <a:pt x="14223" y="42671"/>
                  <a:pt x="18287" y="42671"/>
                </a:cubicBezTo>
                <a:cubicBezTo>
                  <a:pt x="20320" y="42671"/>
                  <a:pt x="22351" y="42671"/>
                  <a:pt x="24384" y="40640"/>
                </a:cubicBezTo>
                <a:cubicBezTo>
                  <a:pt x="26542" y="40640"/>
                  <a:pt x="28575" y="40640"/>
                  <a:pt x="30607" y="38608"/>
                </a:cubicBezTo>
                <a:cubicBezTo>
                  <a:pt x="32638" y="38608"/>
                  <a:pt x="34670" y="36576"/>
                  <a:pt x="36702" y="34544"/>
                </a:cubicBezTo>
                <a:lnTo>
                  <a:pt x="63119" y="16256"/>
                </a:lnTo>
                <a:cubicBezTo>
                  <a:pt x="63119" y="16256"/>
                  <a:pt x="65150" y="16256"/>
                  <a:pt x="65150" y="16256"/>
                </a:cubicBezTo>
                <a:cubicBezTo>
                  <a:pt x="65150" y="14223"/>
                  <a:pt x="65150" y="14223"/>
                  <a:pt x="65150" y="14223"/>
                </a:cubicBezTo>
                <a:cubicBezTo>
                  <a:pt x="67182" y="12191"/>
                  <a:pt x="67182" y="12191"/>
                  <a:pt x="67182" y="10160"/>
                </a:cubicBezTo>
                <a:cubicBezTo>
                  <a:pt x="67182" y="10160"/>
                  <a:pt x="67182" y="8127"/>
                  <a:pt x="67182" y="6095"/>
                </a:cubicBezTo>
                <a:cubicBezTo>
                  <a:pt x="67182" y="6095"/>
                  <a:pt x="67182" y="4064"/>
                  <a:pt x="67182" y="2031"/>
                </a:cubicBezTo>
                <a:cubicBezTo>
                  <a:pt x="67182" y="2031"/>
                  <a:pt x="67182" y="2031"/>
                  <a:pt x="65150" y="0"/>
                </a:cubicBezTo>
                <a:cubicBezTo>
                  <a:pt x="65150" y="0"/>
                  <a:pt x="65150" y="0"/>
                  <a:pt x="65150" y="0"/>
                </a:cubicBezTo>
                <a:cubicBezTo>
                  <a:pt x="65150" y="0"/>
                  <a:pt x="63119" y="0"/>
                  <a:pt x="63119" y="0"/>
                </a:cubicBezTo>
                <a:lnTo>
                  <a:pt x="26542" y="18288"/>
                </a:lnTo>
                <a:lnTo>
                  <a:pt x="10160" y="18288"/>
                </a:lnTo>
                <a:cubicBezTo>
                  <a:pt x="8129" y="18288"/>
                  <a:pt x="6097" y="18288"/>
                  <a:pt x="4065" y="18288"/>
                </a:cubicBezTo>
                <a:cubicBezTo>
                  <a:pt x="4065" y="18288"/>
                  <a:pt x="2033" y="20320"/>
                  <a:pt x="2033" y="20320"/>
                </a:cubicBezTo>
                <a:cubicBezTo>
                  <a:pt x="0" y="22351"/>
                  <a:pt x="0" y="22351"/>
                  <a:pt x="0" y="24383"/>
                </a:cubicBezTo>
                <a:cubicBezTo>
                  <a:pt x="0" y="26416"/>
                  <a:pt x="0" y="28447"/>
                  <a:pt x="0" y="30480"/>
                </a:cubicBezTo>
                <a:cubicBezTo>
                  <a:pt x="0" y="32511"/>
                  <a:pt x="0" y="34544"/>
                  <a:pt x="0" y="36576"/>
                </a:cubicBezTo>
                <a:cubicBezTo>
                  <a:pt x="0" y="38608"/>
                  <a:pt x="0" y="38608"/>
                  <a:pt x="2033" y="40640"/>
                </a:cubicBezTo>
                <a:cubicBezTo>
                  <a:pt x="2033" y="40640"/>
                  <a:pt x="2033" y="40640"/>
                  <a:pt x="4065" y="42671"/>
                </a:cubicBezTo>
                <a:cubicBezTo>
                  <a:pt x="6097" y="42671"/>
                  <a:pt x="8129" y="42671"/>
                  <a:pt x="10160" y="4267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7" name="Picture 427"/>
          <p:cNvPicPr>
            <a:picLocks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7148" y="5702300"/>
            <a:ext cx="3061651" cy="203200"/>
          </a:xfrm>
          <a:prstGeom prst="rect">
            <a:avLst/>
          </a:prstGeom>
          <a:noFill/>
          <a:extLst/>
        </p:spPr>
      </p:pic>
      <p:sp>
        <p:nvSpPr>
          <p:cNvPr id="428" name="Freeform 428"/>
          <p:cNvSpPr/>
          <p:nvPr/>
        </p:nvSpPr>
        <p:spPr>
          <a:xfrm rot="5400000" flipV="1">
            <a:off x="3800523" y="5981081"/>
            <a:ext cx="61055" cy="60960"/>
          </a:xfrm>
          <a:custGeom>
            <a:avLst/>
            <a:gdLst/>
            <a:ahLst/>
            <a:cxnLst/>
            <a:rect l="0" t="0" r="0" b="0"/>
            <a:pathLst>
              <a:path w="81407" h="81280">
                <a:moveTo>
                  <a:pt x="40640" y="81280"/>
                </a:moveTo>
                <a:cubicBezTo>
                  <a:pt x="46735" y="81280"/>
                  <a:pt x="50800" y="81280"/>
                  <a:pt x="56895" y="79249"/>
                </a:cubicBezTo>
                <a:cubicBezTo>
                  <a:pt x="61087" y="77217"/>
                  <a:pt x="67182" y="73153"/>
                  <a:pt x="71247" y="69089"/>
                </a:cubicBezTo>
                <a:cubicBezTo>
                  <a:pt x="73278" y="67056"/>
                  <a:pt x="77343" y="60960"/>
                  <a:pt x="79374" y="56897"/>
                </a:cubicBezTo>
                <a:cubicBezTo>
                  <a:pt x="81407" y="50800"/>
                  <a:pt x="81407" y="46736"/>
                  <a:pt x="81407" y="40640"/>
                </a:cubicBezTo>
                <a:cubicBezTo>
                  <a:pt x="81407" y="34544"/>
                  <a:pt x="81407" y="30480"/>
                  <a:pt x="79374" y="24384"/>
                </a:cubicBezTo>
                <a:cubicBezTo>
                  <a:pt x="77343" y="18288"/>
                  <a:pt x="73278" y="14224"/>
                  <a:pt x="71247" y="10161"/>
                </a:cubicBezTo>
                <a:cubicBezTo>
                  <a:pt x="67182" y="8128"/>
                  <a:pt x="63118" y="4065"/>
                  <a:pt x="56895" y="2033"/>
                </a:cubicBezTo>
                <a:cubicBezTo>
                  <a:pt x="52831" y="0"/>
                  <a:pt x="46735" y="0"/>
                  <a:pt x="40640" y="0"/>
                </a:cubicBezTo>
                <a:cubicBezTo>
                  <a:pt x="34545" y="0"/>
                  <a:pt x="30480" y="0"/>
                  <a:pt x="24385" y="2033"/>
                </a:cubicBezTo>
                <a:cubicBezTo>
                  <a:pt x="20320" y="4065"/>
                  <a:pt x="14225" y="8128"/>
                  <a:pt x="12192" y="12192"/>
                </a:cubicBezTo>
                <a:cubicBezTo>
                  <a:pt x="8129" y="14224"/>
                  <a:pt x="4064" y="20320"/>
                  <a:pt x="2033" y="24384"/>
                </a:cubicBezTo>
                <a:cubicBezTo>
                  <a:pt x="0" y="30480"/>
                  <a:pt x="0" y="34544"/>
                  <a:pt x="0" y="40640"/>
                </a:cubicBezTo>
                <a:cubicBezTo>
                  <a:pt x="0" y="46736"/>
                  <a:pt x="0" y="50800"/>
                  <a:pt x="2033" y="56897"/>
                </a:cubicBezTo>
                <a:cubicBezTo>
                  <a:pt x="4064" y="60960"/>
                  <a:pt x="8129" y="67056"/>
                  <a:pt x="12192" y="71120"/>
                </a:cubicBezTo>
                <a:cubicBezTo>
                  <a:pt x="14225" y="73153"/>
                  <a:pt x="20320" y="77217"/>
                  <a:pt x="24385" y="79249"/>
                </a:cubicBezTo>
                <a:cubicBezTo>
                  <a:pt x="30480" y="81280"/>
                  <a:pt x="34545" y="81280"/>
                  <a:pt x="40640" y="8128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9" name="Picture 429"/>
          <p:cNvPicPr>
            <a:picLocks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8173" y="5966809"/>
            <a:ext cx="101695" cy="121507"/>
          </a:xfrm>
          <a:prstGeom prst="rect">
            <a:avLst/>
          </a:prstGeom>
          <a:noFill/>
          <a:extLst/>
        </p:spPr>
      </p:pic>
      <p:pic>
        <p:nvPicPr>
          <p:cNvPr id="430" name="Picture 430"/>
          <p:cNvPicPr>
            <a:picLocks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0377" y="5931662"/>
            <a:ext cx="45211" cy="156654"/>
          </a:xfrm>
          <a:prstGeom prst="rect">
            <a:avLst/>
          </a:prstGeom>
          <a:noFill/>
          <a:extLst/>
        </p:spPr>
      </p:pic>
      <p:pic>
        <p:nvPicPr>
          <p:cNvPr id="431" name="Picture 431"/>
          <p:cNvPicPr>
            <a:picLocks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4573" y="5966809"/>
            <a:ext cx="106267" cy="123031"/>
          </a:xfrm>
          <a:prstGeom prst="rect">
            <a:avLst/>
          </a:prstGeom>
          <a:noFill/>
          <a:extLst/>
        </p:spPr>
      </p:pic>
      <p:pic>
        <p:nvPicPr>
          <p:cNvPr id="432" name="Picture 432"/>
          <p:cNvPicPr>
            <a:picLocks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4115" y="5925566"/>
            <a:ext cx="106267" cy="164274"/>
          </a:xfrm>
          <a:prstGeom prst="rect">
            <a:avLst/>
          </a:prstGeom>
          <a:noFill/>
          <a:extLst/>
        </p:spPr>
      </p:pic>
      <p:pic>
        <p:nvPicPr>
          <p:cNvPr id="433" name="Picture 433"/>
          <p:cNvPicPr>
            <a:picLocks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3270" y="5966809"/>
            <a:ext cx="113887" cy="123031"/>
          </a:xfrm>
          <a:prstGeom prst="rect">
            <a:avLst/>
          </a:prstGeom>
          <a:noFill/>
          <a:extLst/>
        </p:spPr>
      </p:pic>
      <p:pic>
        <p:nvPicPr>
          <p:cNvPr id="434" name="Picture 434"/>
          <p:cNvPicPr>
            <a:picLocks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1570" y="5931662"/>
            <a:ext cx="45211" cy="156654"/>
          </a:xfrm>
          <a:prstGeom prst="rect">
            <a:avLst/>
          </a:prstGeom>
          <a:noFill/>
          <a:extLst/>
        </p:spPr>
      </p:pic>
      <p:pic>
        <p:nvPicPr>
          <p:cNvPr id="435" name="Picture 435"/>
          <p:cNvPicPr>
            <a:picLocks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1581" y="5966809"/>
            <a:ext cx="87884" cy="123031"/>
          </a:xfrm>
          <a:prstGeom prst="rect">
            <a:avLst/>
          </a:prstGeom>
          <a:noFill/>
          <a:extLst/>
        </p:spPr>
      </p:pic>
      <p:pic>
        <p:nvPicPr>
          <p:cNvPr id="436" name="Picture 436"/>
          <p:cNvPicPr>
            <a:picLocks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7020" y="5931662"/>
            <a:ext cx="45211" cy="156654"/>
          </a:xfrm>
          <a:prstGeom prst="rect">
            <a:avLst/>
          </a:prstGeom>
          <a:noFill/>
          <a:extLst/>
        </p:spPr>
      </p:pic>
      <p:pic>
        <p:nvPicPr>
          <p:cNvPr id="437" name="Picture 437"/>
          <p:cNvPicPr>
            <a:picLocks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1216" y="5966809"/>
            <a:ext cx="106267" cy="156654"/>
          </a:xfrm>
          <a:prstGeom prst="rect">
            <a:avLst/>
          </a:prstGeom>
          <a:noFill/>
          <a:extLst/>
        </p:spPr>
      </p:pic>
      <p:pic>
        <p:nvPicPr>
          <p:cNvPr id="438" name="Picture 438"/>
          <p:cNvPicPr>
            <a:picLocks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9235" y="5931662"/>
            <a:ext cx="45211" cy="156654"/>
          </a:xfrm>
          <a:prstGeom prst="rect">
            <a:avLst/>
          </a:prstGeom>
          <a:noFill/>
          <a:extLst/>
        </p:spPr>
      </p:pic>
      <p:sp>
        <p:nvSpPr>
          <p:cNvPr id="439" name="Freeform 439"/>
          <p:cNvSpPr/>
          <p:nvPr/>
        </p:nvSpPr>
        <p:spPr>
          <a:xfrm rot="5400000" flipV="1">
            <a:off x="4852321" y="5989415"/>
            <a:ext cx="96106" cy="76295"/>
          </a:xfrm>
          <a:custGeom>
            <a:avLst/>
            <a:gdLst/>
            <a:ahLst/>
            <a:cxnLst/>
            <a:rect l="0" t="0" r="0" b="0"/>
            <a:pathLst>
              <a:path w="128142" h="101727">
                <a:moveTo>
                  <a:pt x="124079" y="101727"/>
                </a:moveTo>
                <a:cubicBezTo>
                  <a:pt x="124079" y="101727"/>
                  <a:pt x="124079" y="101727"/>
                  <a:pt x="126110" y="99696"/>
                </a:cubicBezTo>
                <a:cubicBezTo>
                  <a:pt x="126110" y="99696"/>
                  <a:pt x="126110" y="99696"/>
                  <a:pt x="126110" y="99696"/>
                </a:cubicBezTo>
                <a:cubicBezTo>
                  <a:pt x="126110" y="97664"/>
                  <a:pt x="128142" y="97664"/>
                  <a:pt x="128142" y="95632"/>
                </a:cubicBezTo>
                <a:cubicBezTo>
                  <a:pt x="128142" y="93600"/>
                  <a:pt x="128142" y="91567"/>
                  <a:pt x="128142" y="89536"/>
                </a:cubicBezTo>
                <a:cubicBezTo>
                  <a:pt x="128142" y="87503"/>
                  <a:pt x="128142" y="87503"/>
                  <a:pt x="128142" y="85472"/>
                </a:cubicBezTo>
                <a:cubicBezTo>
                  <a:pt x="128142" y="83439"/>
                  <a:pt x="128142" y="83439"/>
                  <a:pt x="126110" y="81407"/>
                </a:cubicBezTo>
                <a:cubicBezTo>
                  <a:pt x="126110" y="81407"/>
                  <a:pt x="126110" y="81407"/>
                  <a:pt x="126110" y="79249"/>
                </a:cubicBezTo>
                <a:cubicBezTo>
                  <a:pt x="124079" y="79249"/>
                  <a:pt x="124079" y="79249"/>
                  <a:pt x="124079" y="79249"/>
                </a:cubicBezTo>
                <a:lnTo>
                  <a:pt x="54865" y="79249"/>
                </a:lnTo>
                <a:cubicBezTo>
                  <a:pt x="48769" y="79249"/>
                  <a:pt x="42673" y="79249"/>
                  <a:pt x="38608" y="77217"/>
                </a:cubicBezTo>
                <a:cubicBezTo>
                  <a:pt x="34544" y="77217"/>
                  <a:pt x="30481" y="75185"/>
                  <a:pt x="28448" y="73152"/>
                </a:cubicBezTo>
                <a:cubicBezTo>
                  <a:pt x="24385" y="71120"/>
                  <a:pt x="22352" y="69089"/>
                  <a:pt x="20320" y="65024"/>
                </a:cubicBezTo>
                <a:cubicBezTo>
                  <a:pt x="20320" y="62993"/>
                  <a:pt x="18289" y="58929"/>
                  <a:pt x="18289" y="54864"/>
                </a:cubicBezTo>
                <a:cubicBezTo>
                  <a:pt x="18289" y="48768"/>
                  <a:pt x="20320" y="42672"/>
                  <a:pt x="24385" y="38609"/>
                </a:cubicBezTo>
                <a:cubicBezTo>
                  <a:pt x="28448" y="32513"/>
                  <a:pt x="34544" y="26417"/>
                  <a:pt x="40640" y="20321"/>
                </a:cubicBezTo>
                <a:lnTo>
                  <a:pt x="124079" y="20321"/>
                </a:lnTo>
                <a:cubicBezTo>
                  <a:pt x="124079" y="20321"/>
                  <a:pt x="124079" y="20321"/>
                  <a:pt x="126110" y="20321"/>
                </a:cubicBezTo>
                <a:cubicBezTo>
                  <a:pt x="126110" y="20321"/>
                  <a:pt x="126110" y="20321"/>
                  <a:pt x="126110" y="18288"/>
                </a:cubicBezTo>
                <a:cubicBezTo>
                  <a:pt x="126110" y="18288"/>
                  <a:pt x="128142" y="16256"/>
                  <a:pt x="128142" y="16256"/>
                </a:cubicBezTo>
                <a:cubicBezTo>
                  <a:pt x="128142" y="14225"/>
                  <a:pt x="128142" y="12192"/>
                  <a:pt x="128142" y="10160"/>
                </a:cubicBezTo>
                <a:cubicBezTo>
                  <a:pt x="128142" y="8129"/>
                  <a:pt x="128142" y="6096"/>
                  <a:pt x="128142" y="6096"/>
                </a:cubicBezTo>
                <a:cubicBezTo>
                  <a:pt x="128142" y="4064"/>
                  <a:pt x="128142" y="2033"/>
                  <a:pt x="126110" y="2033"/>
                </a:cubicBezTo>
                <a:cubicBezTo>
                  <a:pt x="126110" y="0"/>
                  <a:pt x="126110" y="0"/>
                  <a:pt x="126110" y="0"/>
                </a:cubicBezTo>
                <a:cubicBezTo>
                  <a:pt x="124079" y="0"/>
                  <a:pt x="124079" y="0"/>
                  <a:pt x="124079" y="0"/>
                </a:cubicBezTo>
                <a:lnTo>
                  <a:pt x="6097" y="0"/>
                </a:lnTo>
                <a:cubicBezTo>
                  <a:pt x="6097" y="0"/>
                  <a:pt x="4065" y="0"/>
                  <a:pt x="4065" y="0"/>
                </a:cubicBezTo>
                <a:cubicBezTo>
                  <a:pt x="4065" y="0"/>
                  <a:pt x="4065" y="0"/>
                  <a:pt x="2033" y="2033"/>
                </a:cubicBezTo>
                <a:cubicBezTo>
                  <a:pt x="2033" y="2033"/>
                  <a:pt x="2033" y="4064"/>
                  <a:pt x="2033" y="4064"/>
                </a:cubicBezTo>
                <a:cubicBezTo>
                  <a:pt x="2033" y="6096"/>
                  <a:pt x="2033" y="8129"/>
                  <a:pt x="2033" y="10160"/>
                </a:cubicBezTo>
                <a:cubicBezTo>
                  <a:pt x="2033" y="12192"/>
                  <a:pt x="2033" y="12192"/>
                  <a:pt x="2033" y="14225"/>
                </a:cubicBezTo>
                <a:cubicBezTo>
                  <a:pt x="2033" y="16256"/>
                  <a:pt x="2033" y="16256"/>
                  <a:pt x="2033" y="16256"/>
                </a:cubicBezTo>
                <a:cubicBezTo>
                  <a:pt x="4065" y="18288"/>
                  <a:pt x="4065" y="18288"/>
                  <a:pt x="4065" y="18288"/>
                </a:cubicBezTo>
                <a:cubicBezTo>
                  <a:pt x="4065" y="18288"/>
                  <a:pt x="6097" y="18288"/>
                  <a:pt x="6097" y="18288"/>
                </a:cubicBezTo>
                <a:lnTo>
                  <a:pt x="22352" y="18288"/>
                </a:lnTo>
                <a:cubicBezTo>
                  <a:pt x="14225" y="26417"/>
                  <a:pt x="8128" y="32513"/>
                  <a:pt x="6097" y="38609"/>
                </a:cubicBezTo>
                <a:cubicBezTo>
                  <a:pt x="2033" y="44705"/>
                  <a:pt x="0" y="52833"/>
                  <a:pt x="0" y="58929"/>
                </a:cubicBezTo>
                <a:cubicBezTo>
                  <a:pt x="0" y="67056"/>
                  <a:pt x="2033" y="73152"/>
                  <a:pt x="4065" y="79249"/>
                </a:cubicBezTo>
                <a:cubicBezTo>
                  <a:pt x="6097" y="83439"/>
                  <a:pt x="10160" y="89536"/>
                  <a:pt x="14225" y="91567"/>
                </a:cubicBezTo>
                <a:cubicBezTo>
                  <a:pt x="18289" y="95632"/>
                  <a:pt x="24385" y="97664"/>
                  <a:pt x="30481" y="99696"/>
                </a:cubicBezTo>
                <a:cubicBezTo>
                  <a:pt x="36577" y="99696"/>
                  <a:pt x="42673" y="101727"/>
                  <a:pt x="50801" y="101727"/>
                </a:cubicBezTo>
                <a:lnTo>
                  <a:pt x="124079" y="10172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0" name="Picture 440"/>
          <p:cNvPicPr>
            <a:picLocks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254" y="5956300"/>
            <a:ext cx="533145" cy="132015"/>
          </a:xfrm>
          <a:prstGeom prst="rect">
            <a:avLst/>
          </a:prstGeom>
          <a:noFill/>
          <a:extLst/>
        </p:spPr>
      </p:pic>
      <p:pic>
        <p:nvPicPr>
          <p:cNvPr id="441" name="Picture 441"/>
          <p:cNvPicPr>
            <a:picLocks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1890" y="5931662"/>
            <a:ext cx="65023" cy="191801"/>
          </a:xfrm>
          <a:prstGeom prst="rect">
            <a:avLst/>
          </a:prstGeom>
          <a:noFill/>
          <a:extLst/>
        </p:spPr>
      </p:pic>
      <p:pic>
        <p:nvPicPr>
          <p:cNvPr id="442" name="Picture 442"/>
          <p:cNvPicPr>
            <a:picLocks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7518" y="5931662"/>
            <a:ext cx="45211" cy="156654"/>
          </a:xfrm>
          <a:prstGeom prst="rect">
            <a:avLst/>
          </a:prstGeom>
          <a:noFill/>
          <a:extLst/>
        </p:spPr>
      </p:pic>
      <p:pic>
        <p:nvPicPr>
          <p:cNvPr id="443" name="Picture 443"/>
          <p:cNvPicPr>
            <a:picLocks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6005" y="5931662"/>
            <a:ext cx="45211" cy="156654"/>
          </a:xfrm>
          <a:prstGeom prst="rect">
            <a:avLst/>
          </a:prstGeom>
          <a:noFill/>
          <a:extLst/>
        </p:spPr>
      </p:pic>
      <p:sp>
        <p:nvSpPr>
          <p:cNvPr id="444" name="Freeform 444"/>
          <p:cNvSpPr/>
          <p:nvPr/>
        </p:nvSpPr>
        <p:spPr>
          <a:xfrm rot="5400000" flipV="1">
            <a:off x="5718715" y="5989415"/>
            <a:ext cx="96106" cy="76295"/>
          </a:xfrm>
          <a:custGeom>
            <a:avLst/>
            <a:gdLst/>
            <a:ahLst/>
            <a:cxnLst/>
            <a:rect l="0" t="0" r="0" b="0"/>
            <a:pathLst>
              <a:path w="128142" h="101727">
                <a:moveTo>
                  <a:pt x="124079" y="101727"/>
                </a:moveTo>
                <a:cubicBezTo>
                  <a:pt x="124079" y="101727"/>
                  <a:pt x="124079" y="101727"/>
                  <a:pt x="126110" y="101727"/>
                </a:cubicBezTo>
                <a:cubicBezTo>
                  <a:pt x="126110" y="99696"/>
                  <a:pt x="126110" y="99696"/>
                  <a:pt x="126110" y="99696"/>
                </a:cubicBezTo>
                <a:cubicBezTo>
                  <a:pt x="126110" y="97664"/>
                  <a:pt x="128142" y="97664"/>
                  <a:pt x="128142" y="95632"/>
                </a:cubicBezTo>
                <a:cubicBezTo>
                  <a:pt x="128142" y="93600"/>
                  <a:pt x="128142" y="93600"/>
                  <a:pt x="128142" y="91567"/>
                </a:cubicBezTo>
                <a:cubicBezTo>
                  <a:pt x="128142" y="87503"/>
                  <a:pt x="128142" y="87503"/>
                  <a:pt x="128142" y="85472"/>
                </a:cubicBezTo>
                <a:cubicBezTo>
                  <a:pt x="128142" y="83439"/>
                  <a:pt x="128142" y="83439"/>
                  <a:pt x="126110" y="81407"/>
                </a:cubicBezTo>
                <a:cubicBezTo>
                  <a:pt x="126110" y="81407"/>
                  <a:pt x="126110" y="81407"/>
                  <a:pt x="126110" y="79376"/>
                </a:cubicBezTo>
                <a:cubicBezTo>
                  <a:pt x="124079" y="79376"/>
                  <a:pt x="124079" y="79376"/>
                  <a:pt x="124079" y="79376"/>
                </a:cubicBezTo>
                <a:lnTo>
                  <a:pt x="54865" y="79376"/>
                </a:lnTo>
                <a:cubicBezTo>
                  <a:pt x="48769" y="79376"/>
                  <a:pt x="42673" y="79376"/>
                  <a:pt x="38608" y="77344"/>
                </a:cubicBezTo>
                <a:cubicBezTo>
                  <a:pt x="34544" y="77344"/>
                  <a:pt x="30481" y="75312"/>
                  <a:pt x="28448" y="73279"/>
                </a:cubicBezTo>
                <a:cubicBezTo>
                  <a:pt x="24385" y="71247"/>
                  <a:pt x="22352" y="69216"/>
                  <a:pt x="20320" y="65151"/>
                </a:cubicBezTo>
                <a:cubicBezTo>
                  <a:pt x="20320" y="63120"/>
                  <a:pt x="18289" y="59056"/>
                  <a:pt x="18289" y="54991"/>
                </a:cubicBezTo>
                <a:cubicBezTo>
                  <a:pt x="18289" y="48896"/>
                  <a:pt x="20320" y="44831"/>
                  <a:pt x="24385" y="38735"/>
                </a:cubicBezTo>
                <a:cubicBezTo>
                  <a:pt x="28448" y="32639"/>
                  <a:pt x="34544" y="26543"/>
                  <a:pt x="40640" y="20447"/>
                </a:cubicBezTo>
                <a:lnTo>
                  <a:pt x="124079" y="20447"/>
                </a:lnTo>
                <a:cubicBezTo>
                  <a:pt x="124079" y="20447"/>
                  <a:pt x="124079" y="20447"/>
                  <a:pt x="126110" y="20447"/>
                </a:cubicBezTo>
                <a:cubicBezTo>
                  <a:pt x="126110" y="20447"/>
                  <a:pt x="126110" y="20447"/>
                  <a:pt x="126110" y="18416"/>
                </a:cubicBezTo>
                <a:cubicBezTo>
                  <a:pt x="126110" y="18416"/>
                  <a:pt x="128142" y="16384"/>
                  <a:pt x="128142" y="16384"/>
                </a:cubicBezTo>
                <a:cubicBezTo>
                  <a:pt x="128142" y="14225"/>
                  <a:pt x="128142" y="12192"/>
                  <a:pt x="128142" y="10160"/>
                </a:cubicBezTo>
                <a:cubicBezTo>
                  <a:pt x="128142" y="8129"/>
                  <a:pt x="128142" y="6096"/>
                  <a:pt x="128142" y="6096"/>
                </a:cubicBezTo>
                <a:cubicBezTo>
                  <a:pt x="128142" y="4064"/>
                  <a:pt x="128142" y="2033"/>
                  <a:pt x="126110" y="2033"/>
                </a:cubicBezTo>
                <a:cubicBezTo>
                  <a:pt x="126110" y="2033"/>
                  <a:pt x="126110" y="0"/>
                  <a:pt x="126110" y="0"/>
                </a:cubicBezTo>
                <a:cubicBezTo>
                  <a:pt x="124079" y="0"/>
                  <a:pt x="124079" y="0"/>
                  <a:pt x="124079" y="0"/>
                </a:cubicBezTo>
                <a:lnTo>
                  <a:pt x="6097" y="0"/>
                </a:lnTo>
                <a:cubicBezTo>
                  <a:pt x="6097" y="0"/>
                  <a:pt x="4065" y="0"/>
                  <a:pt x="4065" y="0"/>
                </a:cubicBezTo>
                <a:cubicBezTo>
                  <a:pt x="4065" y="0"/>
                  <a:pt x="4065" y="0"/>
                  <a:pt x="2033" y="2033"/>
                </a:cubicBezTo>
                <a:cubicBezTo>
                  <a:pt x="2033" y="2033"/>
                  <a:pt x="2033" y="4064"/>
                  <a:pt x="2033" y="4064"/>
                </a:cubicBezTo>
                <a:cubicBezTo>
                  <a:pt x="2033" y="6096"/>
                  <a:pt x="2033" y="8129"/>
                  <a:pt x="2033" y="10160"/>
                </a:cubicBezTo>
                <a:cubicBezTo>
                  <a:pt x="2033" y="12192"/>
                  <a:pt x="2033" y="12192"/>
                  <a:pt x="2033" y="14225"/>
                </a:cubicBezTo>
                <a:cubicBezTo>
                  <a:pt x="2033" y="16384"/>
                  <a:pt x="2033" y="16384"/>
                  <a:pt x="2033" y="16384"/>
                </a:cubicBezTo>
                <a:cubicBezTo>
                  <a:pt x="4065" y="18416"/>
                  <a:pt x="4065" y="18416"/>
                  <a:pt x="4065" y="18416"/>
                </a:cubicBezTo>
                <a:cubicBezTo>
                  <a:pt x="4065" y="18416"/>
                  <a:pt x="6097" y="18416"/>
                  <a:pt x="6097" y="18416"/>
                </a:cubicBezTo>
                <a:lnTo>
                  <a:pt x="22352" y="18416"/>
                </a:lnTo>
                <a:cubicBezTo>
                  <a:pt x="14225" y="26543"/>
                  <a:pt x="8128" y="32639"/>
                  <a:pt x="6097" y="38735"/>
                </a:cubicBezTo>
                <a:cubicBezTo>
                  <a:pt x="2033" y="44831"/>
                  <a:pt x="0" y="52960"/>
                  <a:pt x="0" y="59056"/>
                </a:cubicBezTo>
                <a:cubicBezTo>
                  <a:pt x="0" y="67183"/>
                  <a:pt x="2033" y="73279"/>
                  <a:pt x="4065" y="79376"/>
                </a:cubicBezTo>
                <a:cubicBezTo>
                  <a:pt x="6097" y="83439"/>
                  <a:pt x="10160" y="89536"/>
                  <a:pt x="14225" y="91567"/>
                </a:cubicBezTo>
                <a:cubicBezTo>
                  <a:pt x="18289" y="95632"/>
                  <a:pt x="24385" y="97664"/>
                  <a:pt x="30481" y="99696"/>
                </a:cubicBezTo>
                <a:cubicBezTo>
                  <a:pt x="36577" y="99696"/>
                  <a:pt x="42673" y="101727"/>
                  <a:pt x="50801" y="101727"/>
                </a:cubicBezTo>
                <a:lnTo>
                  <a:pt x="124079" y="10172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5" name="Picture 445"/>
          <p:cNvPicPr>
            <a:picLocks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3552" y="5918200"/>
            <a:ext cx="993647" cy="171640"/>
          </a:xfrm>
          <a:prstGeom prst="rect">
            <a:avLst/>
          </a:prstGeom>
          <a:noFill/>
          <a:extLst/>
        </p:spPr>
      </p:pic>
      <p:sp>
        <p:nvSpPr>
          <p:cNvPr id="446" name="Freeform 446"/>
          <p:cNvSpPr/>
          <p:nvPr/>
        </p:nvSpPr>
        <p:spPr>
          <a:xfrm rot="5400000" flipV="1">
            <a:off x="6818567" y="5989415"/>
            <a:ext cx="96106" cy="76295"/>
          </a:xfrm>
          <a:custGeom>
            <a:avLst/>
            <a:gdLst/>
            <a:ahLst/>
            <a:cxnLst/>
            <a:rect l="0" t="0" r="0" b="0"/>
            <a:pathLst>
              <a:path w="128142" h="101727">
                <a:moveTo>
                  <a:pt x="124079" y="101727"/>
                </a:moveTo>
                <a:cubicBezTo>
                  <a:pt x="124079" y="101727"/>
                  <a:pt x="124079" y="101727"/>
                  <a:pt x="126110" y="99696"/>
                </a:cubicBezTo>
                <a:cubicBezTo>
                  <a:pt x="126110" y="99696"/>
                  <a:pt x="126110" y="99696"/>
                  <a:pt x="126110" y="99696"/>
                </a:cubicBezTo>
                <a:cubicBezTo>
                  <a:pt x="126110" y="97664"/>
                  <a:pt x="128142" y="97664"/>
                  <a:pt x="128142" y="95632"/>
                </a:cubicBezTo>
                <a:cubicBezTo>
                  <a:pt x="128142" y="93600"/>
                  <a:pt x="128142" y="93600"/>
                  <a:pt x="128142" y="89536"/>
                </a:cubicBezTo>
                <a:cubicBezTo>
                  <a:pt x="128142" y="87503"/>
                  <a:pt x="128142" y="87503"/>
                  <a:pt x="128142" y="85472"/>
                </a:cubicBezTo>
                <a:cubicBezTo>
                  <a:pt x="128142" y="83439"/>
                  <a:pt x="128142" y="83439"/>
                  <a:pt x="126110" y="81407"/>
                </a:cubicBezTo>
                <a:cubicBezTo>
                  <a:pt x="126110" y="81407"/>
                  <a:pt x="126110" y="81407"/>
                  <a:pt x="126110" y="79376"/>
                </a:cubicBezTo>
                <a:cubicBezTo>
                  <a:pt x="124079" y="79376"/>
                  <a:pt x="124079" y="79376"/>
                  <a:pt x="124079" y="79376"/>
                </a:cubicBezTo>
                <a:lnTo>
                  <a:pt x="54865" y="79376"/>
                </a:lnTo>
                <a:cubicBezTo>
                  <a:pt x="48769" y="79376"/>
                  <a:pt x="42673" y="79376"/>
                  <a:pt x="38608" y="77344"/>
                </a:cubicBezTo>
                <a:cubicBezTo>
                  <a:pt x="34544" y="77344"/>
                  <a:pt x="30481" y="75312"/>
                  <a:pt x="28448" y="73279"/>
                </a:cubicBezTo>
                <a:cubicBezTo>
                  <a:pt x="24385" y="71247"/>
                  <a:pt x="22352" y="69216"/>
                  <a:pt x="20320" y="65151"/>
                </a:cubicBezTo>
                <a:cubicBezTo>
                  <a:pt x="20320" y="63120"/>
                  <a:pt x="18289" y="59056"/>
                  <a:pt x="18289" y="54991"/>
                </a:cubicBezTo>
                <a:cubicBezTo>
                  <a:pt x="18289" y="48896"/>
                  <a:pt x="20320" y="44705"/>
                  <a:pt x="24385" y="38609"/>
                </a:cubicBezTo>
                <a:cubicBezTo>
                  <a:pt x="28448" y="32513"/>
                  <a:pt x="34544" y="26417"/>
                  <a:pt x="40640" y="20321"/>
                </a:cubicBezTo>
                <a:lnTo>
                  <a:pt x="124079" y="20321"/>
                </a:lnTo>
                <a:cubicBezTo>
                  <a:pt x="124079" y="20321"/>
                  <a:pt x="124079" y="20321"/>
                  <a:pt x="126110" y="20321"/>
                </a:cubicBezTo>
                <a:cubicBezTo>
                  <a:pt x="126110" y="20321"/>
                  <a:pt x="126110" y="20321"/>
                  <a:pt x="126110" y="18288"/>
                </a:cubicBezTo>
                <a:cubicBezTo>
                  <a:pt x="126110" y="18288"/>
                  <a:pt x="128142" y="16256"/>
                  <a:pt x="128142" y="16256"/>
                </a:cubicBezTo>
                <a:cubicBezTo>
                  <a:pt x="128142" y="14225"/>
                  <a:pt x="128142" y="12192"/>
                  <a:pt x="128142" y="10160"/>
                </a:cubicBezTo>
                <a:cubicBezTo>
                  <a:pt x="128142" y="8129"/>
                  <a:pt x="128142" y="6096"/>
                  <a:pt x="128142" y="6096"/>
                </a:cubicBezTo>
                <a:cubicBezTo>
                  <a:pt x="128142" y="4064"/>
                  <a:pt x="128142" y="2033"/>
                  <a:pt x="126110" y="2033"/>
                </a:cubicBezTo>
                <a:cubicBezTo>
                  <a:pt x="126110" y="0"/>
                  <a:pt x="126110" y="0"/>
                  <a:pt x="126110" y="0"/>
                </a:cubicBezTo>
                <a:cubicBezTo>
                  <a:pt x="124079" y="0"/>
                  <a:pt x="124079" y="0"/>
                  <a:pt x="124079" y="0"/>
                </a:cubicBezTo>
                <a:lnTo>
                  <a:pt x="6097" y="0"/>
                </a:lnTo>
                <a:cubicBezTo>
                  <a:pt x="6097" y="0"/>
                  <a:pt x="4065" y="0"/>
                  <a:pt x="4065" y="0"/>
                </a:cubicBezTo>
                <a:cubicBezTo>
                  <a:pt x="4065" y="0"/>
                  <a:pt x="4065" y="0"/>
                  <a:pt x="2033" y="2033"/>
                </a:cubicBezTo>
                <a:cubicBezTo>
                  <a:pt x="2033" y="2033"/>
                  <a:pt x="2033" y="4064"/>
                  <a:pt x="2033" y="4064"/>
                </a:cubicBezTo>
                <a:cubicBezTo>
                  <a:pt x="2033" y="6096"/>
                  <a:pt x="2033" y="8129"/>
                  <a:pt x="2033" y="10160"/>
                </a:cubicBezTo>
                <a:cubicBezTo>
                  <a:pt x="2033" y="12192"/>
                  <a:pt x="2033" y="12192"/>
                  <a:pt x="2033" y="14225"/>
                </a:cubicBezTo>
                <a:cubicBezTo>
                  <a:pt x="2033" y="16256"/>
                  <a:pt x="2033" y="16256"/>
                  <a:pt x="2033" y="16256"/>
                </a:cubicBezTo>
                <a:cubicBezTo>
                  <a:pt x="4065" y="18288"/>
                  <a:pt x="4065" y="18288"/>
                  <a:pt x="4065" y="18288"/>
                </a:cubicBezTo>
                <a:cubicBezTo>
                  <a:pt x="4065" y="18288"/>
                  <a:pt x="6097" y="18288"/>
                  <a:pt x="6097" y="18288"/>
                </a:cubicBezTo>
                <a:lnTo>
                  <a:pt x="22352" y="18288"/>
                </a:lnTo>
                <a:cubicBezTo>
                  <a:pt x="14225" y="26417"/>
                  <a:pt x="8128" y="32513"/>
                  <a:pt x="6097" y="38609"/>
                </a:cubicBezTo>
                <a:cubicBezTo>
                  <a:pt x="2033" y="44705"/>
                  <a:pt x="0" y="52960"/>
                  <a:pt x="0" y="59056"/>
                </a:cubicBezTo>
                <a:cubicBezTo>
                  <a:pt x="0" y="67183"/>
                  <a:pt x="2033" y="73279"/>
                  <a:pt x="4065" y="79376"/>
                </a:cubicBezTo>
                <a:cubicBezTo>
                  <a:pt x="6097" y="83439"/>
                  <a:pt x="10160" y="89536"/>
                  <a:pt x="14225" y="91567"/>
                </a:cubicBezTo>
                <a:cubicBezTo>
                  <a:pt x="18289" y="95632"/>
                  <a:pt x="24385" y="97664"/>
                  <a:pt x="30481" y="99696"/>
                </a:cubicBezTo>
                <a:cubicBezTo>
                  <a:pt x="36577" y="99696"/>
                  <a:pt x="42673" y="101727"/>
                  <a:pt x="50801" y="101727"/>
                </a:cubicBezTo>
                <a:lnTo>
                  <a:pt x="124079" y="10172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7" name="Picture 447"/>
          <p:cNvPicPr>
            <a:picLocks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3404" y="5918200"/>
            <a:ext cx="947895" cy="203200"/>
          </a:xfrm>
          <a:prstGeom prst="rect">
            <a:avLst/>
          </a:prstGeom>
          <a:noFill/>
          <a:extLst/>
        </p:spPr>
      </p:pic>
      <p:sp>
        <p:nvSpPr>
          <p:cNvPr id="448" name="Freeform 448"/>
          <p:cNvSpPr/>
          <p:nvPr/>
        </p:nvSpPr>
        <p:spPr>
          <a:xfrm rot="5400000" flipV="1">
            <a:off x="7886415" y="6053518"/>
            <a:ext cx="22859" cy="21336"/>
          </a:xfrm>
          <a:custGeom>
            <a:avLst/>
            <a:gdLst/>
            <a:ahLst/>
            <a:cxnLst/>
            <a:rect l="0" t="0" r="0" b="0"/>
            <a:pathLst>
              <a:path w="30479" h="28448">
                <a:moveTo>
                  <a:pt x="14224" y="28448"/>
                </a:moveTo>
                <a:cubicBezTo>
                  <a:pt x="20319" y="28448"/>
                  <a:pt x="24384" y="26417"/>
                  <a:pt x="28448" y="24385"/>
                </a:cubicBezTo>
                <a:cubicBezTo>
                  <a:pt x="30479" y="22353"/>
                  <a:pt x="30479" y="20321"/>
                  <a:pt x="30479" y="14224"/>
                </a:cubicBezTo>
                <a:cubicBezTo>
                  <a:pt x="30479" y="8128"/>
                  <a:pt x="30479" y="4065"/>
                  <a:pt x="28448" y="2033"/>
                </a:cubicBezTo>
                <a:cubicBezTo>
                  <a:pt x="26415" y="2033"/>
                  <a:pt x="22351" y="0"/>
                  <a:pt x="16255" y="0"/>
                </a:cubicBezTo>
                <a:cubicBezTo>
                  <a:pt x="10161" y="0"/>
                  <a:pt x="6097" y="0"/>
                  <a:pt x="4064" y="4065"/>
                </a:cubicBezTo>
                <a:cubicBezTo>
                  <a:pt x="2033" y="6097"/>
                  <a:pt x="0" y="8128"/>
                  <a:pt x="0" y="14224"/>
                </a:cubicBezTo>
                <a:cubicBezTo>
                  <a:pt x="0" y="20321"/>
                  <a:pt x="2033" y="22353"/>
                  <a:pt x="4064" y="24385"/>
                </a:cubicBezTo>
                <a:cubicBezTo>
                  <a:pt x="4064" y="26417"/>
                  <a:pt x="8129" y="28448"/>
                  <a:pt x="14224" y="2844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Freeform 449"/>
          <p:cNvSpPr/>
          <p:nvPr/>
        </p:nvSpPr>
        <p:spPr>
          <a:xfrm rot="5400000" flipV="1">
            <a:off x="2333244" y="-1562100"/>
            <a:ext cx="6025896" cy="10692384"/>
          </a:xfrm>
          <a:custGeom>
            <a:avLst/>
            <a:gdLst/>
            <a:ahLst/>
            <a:cxnLst/>
            <a:rect l="0" t="0" r="0" b="0"/>
            <a:pathLst>
              <a:path w="8034528" h="14256512">
                <a:moveTo>
                  <a:pt x="0" y="14256512"/>
                </a:moveTo>
                <a:lnTo>
                  <a:pt x="8034528" y="14256512"/>
                </a:lnTo>
                <a:lnTo>
                  <a:pt x="80345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 rot="5400000" flipV="1">
            <a:off x="-2135124" y="2906267"/>
            <a:ext cx="6025896" cy="1755648"/>
          </a:xfrm>
          <a:custGeom>
            <a:avLst/>
            <a:gdLst/>
            <a:ahLst/>
            <a:cxnLst/>
            <a:rect l="0" t="0" r="0" b="0"/>
            <a:pathLst>
              <a:path w="8034528" h="2340865">
                <a:moveTo>
                  <a:pt x="0" y="2340865"/>
                </a:moveTo>
                <a:lnTo>
                  <a:pt x="8034528" y="2340865"/>
                </a:lnTo>
                <a:lnTo>
                  <a:pt x="8034528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Freeform 451"/>
          <p:cNvSpPr/>
          <p:nvPr/>
        </p:nvSpPr>
        <p:spPr>
          <a:xfrm rot="5400000" flipV="1">
            <a:off x="574883" y="2580752"/>
            <a:ext cx="2378391" cy="2416206"/>
          </a:xfrm>
          <a:custGeom>
            <a:avLst/>
            <a:gdLst/>
            <a:ahLst/>
            <a:cxnLst/>
            <a:rect l="0" t="0" r="0" b="0"/>
            <a:pathLst>
              <a:path w="3171188" h="3221608">
                <a:moveTo>
                  <a:pt x="1585594" y="0"/>
                </a:moveTo>
                <a:cubicBezTo>
                  <a:pt x="710311" y="0"/>
                  <a:pt x="0" y="721994"/>
                  <a:pt x="0" y="1610867"/>
                </a:cubicBezTo>
                <a:cubicBezTo>
                  <a:pt x="0" y="2501645"/>
                  <a:pt x="710311" y="3221608"/>
                  <a:pt x="1585594" y="3221608"/>
                </a:cubicBezTo>
                <a:cubicBezTo>
                  <a:pt x="2460877" y="3221608"/>
                  <a:pt x="3171188" y="2501645"/>
                  <a:pt x="3171188" y="1610867"/>
                </a:cubicBezTo>
                <a:cubicBezTo>
                  <a:pt x="3171188" y="721994"/>
                  <a:pt x="2460877" y="0"/>
                  <a:pt x="1585594" y="0"/>
                </a:cubicBezTo>
                <a:close/>
              </a:path>
            </a:pathLst>
          </a:custGeom>
          <a:solidFill>
            <a:srgbClr val="262626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2" name="Picture 45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864" y="2510663"/>
            <a:ext cx="2594311" cy="2556383"/>
          </a:xfrm>
          <a:prstGeom prst="rect">
            <a:avLst/>
          </a:prstGeom>
          <a:noFill/>
          <a:extLst/>
        </p:spPr>
      </p:pic>
      <p:sp>
        <p:nvSpPr>
          <p:cNvPr id="453" name="Freeform 453"/>
          <p:cNvSpPr/>
          <p:nvPr/>
        </p:nvSpPr>
        <p:spPr>
          <a:xfrm rot="5400000" flipV="1">
            <a:off x="6890481" y="-219741"/>
            <a:ext cx="1534191" cy="4617433"/>
          </a:xfrm>
          <a:custGeom>
            <a:avLst/>
            <a:gdLst/>
            <a:ahLst/>
            <a:cxnLst/>
            <a:rect l="0" t="0" r="0" b="0"/>
            <a:pathLst>
              <a:path w="2045589" h="6156578">
                <a:moveTo>
                  <a:pt x="339979" y="0"/>
                </a:moveTo>
                <a:cubicBezTo>
                  <a:pt x="152654" y="0"/>
                  <a:pt x="0" y="152527"/>
                  <a:pt x="0" y="341629"/>
                </a:cubicBezTo>
                <a:lnTo>
                  <a:pt x="0" y="5814821"/>
                </a:lnTo>
                <a:cubicBezTo>
                  <a:pt x="0" y="6004052"/>
                  <a:pt x="152654" y="6156578"/>
                  <a:pt x="339979" y="6156578"/>
                </a:cubicBezTo>
                <a:lnTo>
                  <a:pt x="1705737" y="6156578"/>
                </a:lnTo>
                <a:cubicBezTo>
                  <a:pt x="1892934" y="6156578"/>
                  <a:pt x="2045589" y="6004052"/>
                  <a:pt x="2045589" y="5814821"/>
                </a:cubicBezTo>
                <a:lnTo>
                  <a:pt x="2045589" y="341629"/>
                </a:lnTo>
                <a:cubicBezTo>
                  <a:pt x="2045589" y="152527"/>
                  <a:pt x="1892934" y="0"/>
                  <a:pt x="1705737" y="0"/>
                </a:cubicBezTo>
                <a:lnTo>
                  <a:pt x="339979" y="0"/>
                </a:lnTo>
                <a:close/>
              </a:path>
            </a:pathLst>
          </a:custGeom>
          <a:solidFill>
            <a:srgbClr val="5B9BD5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 rot="5400000" flipV="1">
            <a:off x="6890481" y="-219741"/>
            <a:ext cx="1534191" cy="4617433"/>
          </a:xfrm>
          <a:custGeom>
            <a:avLst/>
            <a:gdLst/>
            <a:ahLst/>
            <a:cxnLst/>
            <a:rect l="0" t="0" r="0" b="0"/>
            <a:pathLst>
              <a:path w="2045589" h="6156578">
                <a:moveTo>
                  <a:pt x="339979" y="0"/>
                </a:moveTo>
                <a:cubicBezTo>
                  <a:pt x="152654" y="0"/>
                  <a:pt x="0" y="152527"/>
                  <a:pt x="0" y="341629"/>
                </a:cubicBezTo>
                <a:lnTo>
                  <a:pt x="0" y="5814821"/>
                </a:lnTo>
                <a:cubicBezTo>
                  <a:pt x="0" y="6004052"/>
                  <a:pt x="152654" y="6156578"/>
                  <a:pt x="339979" y="6156578"/>
                </a:cubicBezTo>
                <a:lnTo>
                  <a:pt x="1705737" y="6156578"/>
                </a:lnTo>
                <a:cubicBezTo>
                  <a:pt x="1892934" y="6156578"/>
                  <a:pt x="2045589" y="6004052"/>
                  <a:pt x="2045589" y="5814821"/>
                </a:cubicBezTo>
                <a:lnTo>
                  <a:pt x="2045589" y="341629"/>
                </a:lnTo>
                <a:cubicBezTo>
                  <a:pt x="2045589" y="152527"/>
                  <a:pt x="1892934" y="0"/>
                  <a:pt x="1705737" y="0"/>
                </a:cubicBezTo>
                <a:lnTo>
                  <a:pt x="339979" y="0"/>
                </a:lnTo>
                <a:close/>
              </a:path>
            </a:pathLst>
          </a:custGeom>
          <a:noFill/>
          <a:ln w="12211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Freeform 455"/>
          <p:cNvSpPr/>
          <p:nvPr/>
        </p:nvSpPr>
        <p:spPr>
          <a:xfrm rot="5400000" flipV="1">
            <a:off x="5624036" y="1635729"/>
            <a:ext cx="311466" cy="337185"/>
          </a:xfrm>
          <a:custGeom>
            <a:avLst/>
            <a:gdLst/>
            <a:ahLst/>
            <a:cxnLst/>
            <a:rect l="0" t="0" r="0" b="0"/>
            <a:pathLst>
              <a:path w="415289" h="449580">
                <a:moveTo>
                  <a:pt x="405129" y="449580"/>
                </a:moveTo>
                <a:cubicBezTo>
                  <a:pt x="407160" y="449580"/>
                  <a:pt x="409192" y="449580"/>
                  <a:pt x="409192" y="447549"/>
                </a:cubicBezTo>
                <a:cubicBezTo>
                  <a:pt x="411224" y="447549"/>
                  <a:pt x="413256" y="445517"/>
                  <a:pt x="413256" y="443485"/>
                </a:cubicBezTo>
                <a:cubicBezTo>
                  <a:pt x="413256" y="441326"/>
                  <a:pt x="415289" y="439293"/>
                  <a:pt x="415289" y="435230"/>
                </a:cubicBezTo>
                <a:cubicBezTo>
                  <a:pt x="415289" y="433198"/>
                  <a:pt x="415289" y="429133"/>
                  <a:pt x="415289" y="423038"/>
                </a:cubicBezTo>
                <a:cubicBezTo>
                  <a:pt x="415289" y="418973"/>
                  <a:pt x="415289" y="412877"/>
                  <a:pt x="415289" y="410846"/>
                </a:cubicBezTo>
                <a:cubicBezTo>
                  <a:pt x="415289" y="406782"/>
                  <a:pt x="413256" y="404750"/>
                  <a:pt x="413256" y="402717"/>
                </a:cubicBezTo>
                <a:cubicBezTo>
                  <a:pt x="413256" y="400686"/>
                  <a:pt x="411224" y="398653"/>
                  <a:pt x="409192" y="398653"/>
                </a:cubicBezTo>
                <a:cubicBezTo>
                  <a:pt x="409192" y="396621"/>
                  <a:pt x="407160" y="396621"/>
                  <a:pt x="405129" y="396621"/>
                </a:cubicBezTo>
                <a:lnTo>
                  <a:pt x="44830" y="396621"/>
                </a:lnTo>
                <a:lnTo>
                  <a:pt x="407160" y="248159"/>
                </a:lnTo>
                <a:cubicBezTo>
                  <a:pt x="409192" y="248159"/>
                  <a:pt x="409192" y="246126"/>
                  <a:pt x="411224" y="246126"/>
                </a:cubicBezTo>
                <a:cubicBezTo>
                  <a:pt x="411224" y="244094"/>
                  <a:pt x="413256" y="242062"/>
                  <a:pt x="413256" y="240030"/>
                </a:cubicBezTo>
                <a:cubicBezTo>
                  <a:pt x="415289" y="237999"/>
                  <a:pt x="415289" y="235967"/>
                  <a:pt x="415289" y="231903"/>
                </a:cubicBezTo>
                <a:cubicBezTo>
                  <a:pt x="415289" y="229871"/>
                  <a:pt x="415289" y="225806"/>
                  <a:pt x="415289" y="221742"/>
                </a:cubicBezTo>
                <a:cubicBezTo>
                  <a:pt x="415289" y="217678"/>
                  <a:pt x="415289" y="213615"/>
                  <a:pt x="415289" y="209551"/>
                </a:cubicBezTo>
                <a:cubicBezTo>
                  <a:pt x="415289" y="207519"/>
                  <a:pt x="413256" y="205487"/>
                  <a:pt x="413256" y="201422"/>
                </a:cubicBezTo>
                <a:cubicBezTo>
                  <a:pt x="413256" y="199390"/>
                  <a:pt x="411224" y="199390"/>
                  <a:pt x="411224" y="197358"/>
                </a:cubicBezTo>
                <a:cubicBezTo>
                  <a:pt x="409192" y="195326"/>
                  <a:pt x="409192" y="195326"/>
                  <a:pt x="407160" y="195326"/>
                </a:cubicBezTo>
                <a:lnTo>
                  <a:pt x="44830" y="54992"/>
                </a:lnTo>
                <a:lnTo>
                  <a:pt x="44830" y="52960"/>
                </a:lnTo>
                <a:lnTo>
                  <a:pt x="405129" y="52960"/>
                </a:lnTo>
                <a:cubicBezTo>
                  <a:pt x="407160" y="52960"/>
                  <a:pt x="409192" y="52960"/>
                  <a:pt x="409192" y="52960"/>
                </a:cubicBezTo>
                <a:cubicBezTo>
                  <a:pt x="411224" y="50928"/>
                  <a:pt x="413256" y="50928"/>
                  <a:pt x="413256" y="48896"/>
                </a:cubicBezTo>
                <a:cubicBezTo>
                  <a:pt x="413256" y="46864"/>
                  <a:pt x="415289" y="42800"/>
                  <a:pt x="415289" y="38736"/>
                </a:cubicBezTo>
                <a:cubicBezTo>
                  <a:pt x="415289" y="36704"/>
                  <a:pt x="415289" y="32512"/>
                  <a:pt x="415289" y="26417"/>
                </a:cubicBezTo>
                <a:cubicBezTo>
                  <a:pt x="415289" y="22353"/>
                  <a:pt x="415289" y="16257"/>
                  <a:pt x="415289" y="14225"/>
                </a:cubicBezTo>
                <a:cubicBezTo>
                  <a:pt x="415289" y="10161"/>
                  <a:pt x="413256" y="8129"/>
                  <a:pt x="413256" y="6097"/>
                </a:cubicBezTo>
                <a:cubicBezTo>
                  <a:pt x="413256" y="4064"/>
                  <a:pt x="411224" y="2032"/>
                  <a:pt x="409192" y="2032"/>
                </a:cubicBezTo>
                <a:cubicBezTo>
                  <a:pt x="409192" y="0"/>
                  <a:pt x="407160" y="0"/>
                  <a:pt x="405129" y="0"/>
                </a:cubicBezTo>
                <a:lnTo>
                  <a:pt x="24384" y="0"/>
                </a:lnTo>
                <a:cubicBezTo>
                  <a:pt x="16255" y="0"/>
                  <a:pt x="10159" y="2032"/>
                  <a:pt x="6095" y="8129"/>
                </a:cubicBezTo>
                <a:cubicBezTo>
                  <a:pt x="2032" y="12193"/>
                  <a:pt x="0" y="16257"/>
                  <a:pt x="0" y="22353"/>
                </a:cubicBezTo>
                <a:lnTo>
                  <a:pt x="0" y="57024"/>
                </a:lnTo>
                <a:cubicBezTo>
                  <a:pt x="0" y="63119"/>
                  <a:pt x="0" y="69215"/>
                  <a:pt x="2032" y="73280"/>
                </a:cubicBezTo>
                <a:cubicBezTo>
                  <a:pt x="4064" y="79376"/>
                  <a:pt x="6095" y="83440"/>
                  <a:pt x="8127" y="87503"/>
                </a:cubicBezTo>
                <a:cubicBezTo>
                  <a:pt x="10159" y="91567"/>
                  <a:pt x="14223" y="93599"/>
                  <a:pt x="18288" y="97664"/>
                </a:cubicBezTo>
                <a:cubicBezTo>
                  <a:pt x="22352" y="99696"/>
                  <a:pt x="28575" y="101728"/>
                  <a:pt x="34670" y="103760"/>
                </a:cubicBezTo>
                <a:lnTo>
                  <a:pt x="333882" y="223774"/>
                </a:lnTo>
                <a:lnTo>
                  <a:pt x="333882" y="225806"/>
                </a:lnTo>
                <a:lnTo>
                  <a:pt x="34670" y="349886"/>
                </a:lnTo>
                <a:cubicBezTo>
                  <a:pt x="28575" y="351917"/>
                  <a:pt x="22352" y="353949"/>
                  <a:pt x="18288" y="358013"/>
                </a:cubicBezTo>
                <a:cubicBezTo>
                  <a:pt x="14223" y="360045"/>
                  <a:pt x="10159" y="364109"/>
                  <a:pt x="8127" y="366141"/>
                </a:cubicBezTo>
                <a:cubicBezTo>
                  <a:pt x="6095" y="370205"/>
                  <a:pt x="4064" y="374270"/>
                  <a:pt x="2032" y="378333"/>
                </a:cubicBezTo>
                <a:cubicBezTo>
                  <a:pt x="0" y="382398"/>
                  <a:pt x="0" y="386462"/>
                  <a:pt x="0" y="392558"/>
                </a:cubicBezTo>
                <a:lnTo>
                  <a:pt x="0" y="427102"/>
                </a:lnTo>
                <a:cubicBezTo>
                  <a:pt x="0" y="429133"/>
                  <a:pt x="0" y="433198"/>
                  <a:pt x="2032" y="435230"/>
                </a:cubicBezTo>
                <a:cubicBezTo>
                  <a:pt x="2032" y="439293"/>
                  <a:pt x="4064" y="441326"/>
                  <a:pt x="6095" y="443485"/>
                </a:cubicBezTo>
                <a:cubicBezTo>
                  <a:pt x="8127" y="445517"/>
                  <a:pt x="10159" y="447549"/>
                  <a:pt x="14223" y="447549"/>
                </a:cubicBezTo>
                <a:cubicBezTo>
                  <a:pt x="16255" y="449580"/>
                  <a:pt x="20320" y="449580"/>
                  <a:pt x="24384" y="449580"/>
                </a:cubicBezTo>
                <a:lnTo>
                  <a:pt x="405129" y="4495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6" name="Picture 45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2906" y="1613027"/>
            <a:ext cx="133699" cy="359727"/>
          </a:xfrm>
          <a:prstGeom prst="rect">
            <a:avLst/>
          </a:prstGeom>
          <a:noFill/>
          <a:extLst/>
        </p:spPr>
      </p:pic>
      <p:pic>
        <p:nvPicPr>
          <p:cNvPr id="457" name="Picture 45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8638" y="1713802"/>
            <a:ext cx="240474" cy="262000"/>
          </a:xfrm>
          <a:prstGeom prst="rect">
            <a:avLst/>
          </a:prstGeom>
          <a:noFill/>
          <a:extLst/>
        </p:spPr>
      </p:pic>
      <p:pic>
        <p:nvPicPr>
          <p:cNvPr id="458" name="Picture 45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6480" y="1613027"/>
            <a:ext cx="223710" cy="362775"/>
          </a:xfrm>
          <a:prstGeom prst="rect">
            <a:avLst/>
          </a:prstGeom>
          <a:noFill/>
          <a:extLst/>
        </p:spPr>
      </p:pic>
      <p:pic>
        <p:nvPicPr>
          <p:cNvPr id="459" name="Picture 45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654" y="1713802"/>
            <a:ext cx="355345" cy="262001"/>
          </a:xfrm>
          <a:prstGeom prst="rect">
            <a:avLst/>
          </a:prstGeom>
          <a:noFill/>
          <a:extLst/>
        </p:spPr>
      </p:pic>
      <p:sp>
        <p:nvSpPr>
          <p:cNvPr id="460" name="Freeform 460"/>
          <p:cNvSpPr/>
          <p:nvPr/>
        </p:nvSpPr>
        <p:spPr>
          <a:xfrm rot="5400000" flipV="1">
            <a:off x="6944344" y="1784556"/>
            <a:ext cx="315944" cy="205929"/>
          </a:xfrm>
          <a:custGeom>
            <a:avLst/>
            <a:gdLst/>
            <a:ahLst/>
            <a:cxnLst/>
            <a:rect l="0" t="0" r="0" b="0"/>
            <a:pathLst>
              <a:path w="421259" h="274572">
                <a:moveTo>
                  <a:pt x="305308" y="168782"/>
                </a:moveTo>
                <a:lnTo>
                  <a:pt x="411098" y="130175"/>
                </a:lnTo>
                <a:cubicBezTo>
                  <a:pt x="415162" y="130175"/>
                  <a:pt x="417195" y="126111"/>
                  <a:pt x="419227" y="122046"/>
                </a:cubicBezTo>
                <a:cubicBezTo>
                  <a:pt x="421259" y="115951"/>
                  <a:pt x="421259" y="107822"/>
                  <a:pt x="421259" y="97663"/>
                </a:cubicBezTo>
                <a:cubicBezTo>
                  <a:pt x="421259" y="91567"/>
                  <a:pt x="421259" y="87376"/>
                  <a:pt x="421259" y="83311"/>
                </a:cubicBezTo>
                <a:cubicBezTo>
                  <a:pt x="421259" y="81280"/>
                  <a:pt x="419227" y="77215"/>
                  <a:pt x="419227" y="75184"/>
                </a:cubicBezTo>
                <a:cubicBezTo>
                  <a:pt x="417195" y="75184"/>
                  <a:pt x="415162" y="73151"/>
                  <a:pt x="413130" y="73151"/>
                </a:cubicBezTo>
                <a:cubicBezTo>
                  <a:pt x="411098" y="73151"/>
                  <a:pt x="409067" y="73151"/>
                  <a:pt x="405002" y="75184"/>
                </a:cubicBezTo>
                <a:lnTo>
                  <a:pt x="305308" y="113918"/>
                </a:lnTo>
                <a:cubicBezTo>
                  <a:pt x="305308" y="111886"/>
                  <a:pt x="303277" y="109855"/>
                  <a:pt x="301245" y="109855"/>
                </a:cubicBezTo>
                <a:cubicBezTo>
                  <a:pt x="299213" y="107822"/>
                  <a:pt x="297181" y="105790"/>
                  <a:pt x="295148" y="105790"/>
                </a:cubicBezTo>
                <a:lnTo>
                  <a:pt x="20320" y="2031"/>
                </a:lnTo>
                <a:cubicBezTo>
                  <a:pt x="16256" y="2031"/>
                  <a:pt x="12193" y="0"/>
                  <a:pt x="10161" y="0"/>
                </a:cubicBezTo>
                <a:cubicBezTo>
                  <a:pt x="8129" y="0"/>
                  <a:pt x="6097" y="2031"/>
                  <a:pt x="4065" y="2031"/>
                </a:cubicBezTo>
                <a:cubicBezTo>
                  <a:pt x="2033" y="4063"/>
                  <a:pt x="2033" y="8128"/>
                  <a:pt x="2033" y="12192"/>
                </a:cubicBezTo>
                <a:cubicBezTo>
                  <a:pt x="0" y="14223"/>
                  <a:pt x="0" y="20320"/>
                  <a:pt x="0" y="26415"/>
                </a:cubicBezTo>
                <a:cubicBezTo>
                  <a:pt x="0" y="32512"/>
                  <a:pt x="0" y="38607"/>
                  <a:pt x="0" y="40639"/>
                </a:cubicBezTo>
                <a:cubicBezTo>
                  <a:pt x="2033" y="44703"/>
                  <a:pt x="2033" y="48768"/>
                  <a:pt x="2033" y="50800"/>
                </a:cubicBezTo>
                <a:cubicBezTo>
                  <a:pt x="4065" y="52831"/>
                  <a:pt x="4065" y="52831"/>
                  <a:pt x="6097" y="54863"/>
                </a:cubicBezTo>
                <a:cubicBezTo>
                  <a:pt x="8129" y="54863"/>
                  <a:pt x="10161" y="56895"/>
                  <a:pt x="12193" y="56895"/>
                </a:cubicBezTo>
                <a:lnTo>
                  <a:pt x="244222" y="140334"/>
                </a:lnTo>
                <a:lnTo>
                  <a:pt x="12193" y="219582"/>
                </a:lnTo>
                <a:cubicBezTo>
                  <a:pt x="8129" y="221613"/>
                  <a:pt x="4065" y="223646"/>
                  <a:pt x="4065" y="223646"/>
                </a:cubicBezTo>
                <a:cubicBezTo>
                  <a:pt x="2033" y="225678"/>
                  <a:pt x="2033" y="229868"/>
                  <a:pt x="2033" y="231900"/>
                </a:cubicBezTo>
                <a:cubicBezTo>
                  <a:pt x="0" y="235964"/>
                  <a:pt x="0" y="242060"/>
                  <a:pt x="0" y="248157"/>
                </a:cubicBezTo>
                <a:cubicBezTo>
                  <a:pt x="0" y="254253"/>
                  <a:pt x="0" y="260349"/>
                  <a:pt x="2033" y="262380"/>
                </a:cubicBezTo>
                <a:cubicBezTo>
                  <a:pt x="2033" y="266445"/>
                  <a:pt x="2033" y="270509"/>
                  <a:pt x="4065" y="272541"/>
                </a:cubicBezTo>
                <a:cubicBezTo>
                  <a:pt x="6097" y="272541"/>
                  <a:pt x="8129" y="274572"/>
                  <a:pt x="10161" y="274572"/>
                </a:cubicBezTo>
                <a:cubicBezTo>
                  <a:pt x="12193" y="274572"/>
                  <a:pt x="16256" y="274572"/>
                  <a:pt x="20320" y="272541"/>
                </a:cubicBezTo>
                <a:lnTo>
                  <a:pt x="305308" y="16878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1" name="Picture 46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2028" y="1612900"/>
            <a:ext cx="1649571" cy="444500"/>
          </a:xfrm>
          <a:prstGeom prst="rect">
            <a:avLst/>
          </a:prstGeom>
          <a:noFill/>
          <a:extLst/>
        </p:spPr>
      </p:pic>
      <p:sp>
        <p:nvSpPr>
          <p:cNvPr id="462" name="Freeform 462"/>
          <p:cNvSpPr/>
          <p:nvPr/>
        </p:nvSpPr>
        <p:spPr>
          <a:xfrm rot="5400000" flipV="1">
            <a:off x="8929641" y="1747123"/>
            <a:ext cx="291559" cy="140397"/>
          </a:xfrm>
          <a:custGeom>
            <a:avLst/>
            <a:gdLst/>
            <a:ahLst/>
            <a:cxnLst/>
            <a:rect l="0" t="0" r="0" b="0"/>
            <a:pathLst>
              <a:path w="388746" h="187197">
                <a:moveTo>
                  <a:pt x="354075" y="187197"/>
                </a:moveTo>
                <a:cubicBezTo>
                  <a:pt x="360170" y="187197"/>
                  <a:pt x="364235" y="187197"/>
                  <a:pt x="368299" y="185166"/>
                </a:cubicBezTo>
                <a:cubicBezTo>
                  <a:pt x="372490" y="185166"/>
                  <a:pt x="374522" y="183134"/>
                  <a:pt x="376553" y="183134"/>
                </a:cubicBezTo>
                <a:cubicBezTo>
                  <a:pt x="378585" y="181102"/>
                  <a:pt x="380617" y="179070"/>
                  <a:pt x="382650" y="175006"/>
                </a:cubicBezTo>
                <a:cubicBezTo>
                  <a:pt x="382650" y="170942"/>
                  <a:pt x="384682" y="166877"/>
                  <a:pt x="384682" y="162814"/>
                </a:cubicBezTo>
                <a:cubicBezTo>
                  <a:pt x="386713" y="158749"/>
                  <a:pt x="386713" y="154686"/>
                  <a:pt x="388746" y="148590"/>
                </a:cubicBezTo>
                <a:cubicBezTo>
                  <a:pt x="388746" y="144526"/>
                  <a:pt x="388746" y="138303"/>
                  <a:pt x="388746" y="134238"/>
                </a:cubicBezTo>
                <a:cubicBezTo>
                  <a:pt x="388746" y="120015"/>
                  <a:pt x="386713" y="105791"/>
                  <a:pt x="382650" y="95630"/>
                </a:cubicBezTo>
                <a:cubicBezTo>
                  <a:pt x="378585" y="85470"/>
                  <a:pt x="372490" y="77343"/>
                  <a:pt x="364235" y="69215"/>
                </a:cubicBezTo>
                <a:cubicBezTo>
                  <a:pt x="356106" y="63118"/>
                  <a:pt x="345948" y="59054"/>
                  <a:pt x="333755" y="54991"/>
                </a:cubicBezTo>
                <a:cubicBezTo>
                  <a:pt x="321564" y="50927"/>
                  <a:pt x="307339" y="50927"/>
                  <a:pt x="290957" y="50927"/>
                </a:cubicBezTo>
                <a:lnTo>
                  <a:pt x="122046" y="50927"/>
                </a:lnTo>
                <a:lnTo>
                  <a:pt x="122046" y="10286"/>
                </a:lnTo>
                <a:cubicBezTo>
                  <a:pt x="122046" y="6222"/>
                  <a:pt x="122046" y="4191"/>
                  <a:pt x="117982" y="2032"/>
                </a:cubicBezTo>
                <a:cubicBezTo>
                  <a:pt x="113919" y="0"/>
                  <a:pt x="109855" y="0"/>
                  <a:pt x="101726" y="0"/>
                </a:cubicBezTo>
                <a:cubicBezTo>
                  <a:pt x="97662" y="0"/>
                  <a:pt x="93598" y="0"/>
                  <a:pt x="91566" y="0"/>
                </a:cubicBezTo>
                <a:cubicBezTo>
                  <a:pt x="87503" y="0"/>
                  <a:pt x="85471" y="2032"/>
                  <a:pt x="83439" y="2032"/>
                </a:cubicBezTo>
                <a:cubicBezTo>
                  <a:pt x="83439" y="4191"/>
                  <a:pt x="81407" y="4191"/>
                  <a:pt x="81407" y="6222"/>
                </a:cubicBezTo>
                <a:cubicBezTo>
                  <a:pt x="79375" y="6222"/>
                  <a:pt x="79375" y="8254"/>
                  <a:pt x="79375" y="10286"/>
                </a:cubicBezTo>
                <a:lnTo>
                  <a:pt x="79375" y="50927"/>
                </a:lnTo>
                <a:lnTo>
                  <a:pt x="10160" y="50927"/>
                </a:lnTo>
                <a:cubicBezTo>
                  <a:pt x="10160" y="50927"/>
                  <a:pt x="8128" y="50927"/>
                  <a:pt x="6096" y="50927"/>
                </a:cubicBezTo>
                <a:cubicBezTo>
                  <a:pt x="6096" y="52959"/>
                  <a:pt x="4064" y="52959"/>
                  <a:pt x="4064" y="54991"/>
                </a:cubicBezTo>
                <a:cubicBezTo>
                  <a:pt x="2032" y="57022"/>
                  <a:pt x="2032" y="61086"/>
                  <a:pt x="2032" y="63118"/>
                </a:cubicBezTo>
                <a:cubicBezTo>
                  <a:pt x="2032" y="67183"/>
                  <a:pt x="0" y="71246"/>
                  <a:pt x="0" y="77343"/>
                </a:cubicBezTo>
                <a:cubicBezTo>
                  <a:pt x="0" y="81407"/>
                  <a:pt x="0" y="85470"/>
                  <a:pt x="2032" y="89534"/>
                </a:cubicBezTo>
                <a:cubicBezTo>
                  <a:pt x="2032" y="93599"/>
                  <a:pt x="2032" y="95630"/>
                  <a:pt x="4064" y="97662"/>
                </a:cubicBezTo>
                <a:cubicBezTo>
                  <a:pt x="4064" y="99695"/>
                  <a:pt x="6096" y="101726"/>
                  <a:pt x="6096" y="101726"/>
                </a:cubicBezTo>
                <a:cubicBezTo>
                  <a:pt x="8128" y="101726"/>
                  <a:pt x="10160" y="103758"/>
                  <a:pt x="10160" y="103758"/>
                </a:cubicBezTo>
                <a:lnTo>
                  <a:pt x="79375" y="103758"/>
                </a:lnTo>
                <a:lnTo>
                  <a:pt x="79375" y="177037"/>
                </a:lnTo>
                <a:cubicBezTo>
                  <a:pt x="79375" y="179070"/>
                  <a:pt x="79375" y="179070"/>
                  <a:pt x="81407" y="181102"/>
                </a:cubicBezTo>
                <a:cubicBezTo>
                  <a:pt x="81407" y="183134"/>
                  <a:pt x="81407" y="183134"/>
                  <a:pt x="83439" y="185166"/>
                </a:cubicBezTo>
                <a:cubicBezTo>
                  <a:pt x="85471" y="185166"/>
                  <a:pt x="87503" y="187197"/>
                  <a:pt x="91566" y="187197"/>
                </a:cubicBezTo>
                <a:cubicBezTo>
                  <a:pt x="93598" y="187197"/>
                  <a:pt x="97662" y="187197"/>
                  <a:pt x="101726" y="187197"/>
                </a:cubicBezTo>
                <a:cubicBezTo>
                  <a:pt x="109855" y="187197"/>
                  <a:pt x="113919" y="187197"/>
                  <a:pt x="117982" y="185166"/>
                </a:cubicBezTo>
                <a:cubicBezTo>
                  <a:pt x="122046" y="183134"/>
                  <a:pt x="122046" y="179070"/>
                  <a:pt x="122046" y="177037"/>
                </a:cubicBezTo>
                <a:lnTo>
                  <a:pt x="122046" y="103758"/>
                </a:lnTo>
                <a:lnTo>
                  <a:pt x="282828" y="103758"/>
                </a:lnTo>
                <a:cubicBezTo>
                  <a:pt x="303275" y="103758"/>
                  <a:pt x="317499" y="105791"/>
                  <a:pt x="327660" y="111887"/>
                </a:cubicBezTo>
                <a:cubicBezTo>
                  <a:pt x="337820" y="117983"/>
                  <a:pt x="343915" y="128142"/>
                  <a:pt x="343915" y="142494"/>
                </a:cubicBezTo>
                <a:cubicBezTo>
                  <a:pt x="343915" y="148590"/>
                  <a:pt x="343915" y="152653"/>
                  <a:pt x="341884" y="156717"/>
                </a:cubicBezTo>
                <a:cubicBezTo>
                  <a:pt x="341884" y="160782"/>
                  <a:pt x="339851" y="162814"/>
                  <a:pt x="339851" y="166877"/>
                </a:cubicBezTo>
                <a:cubicBezTo>
                  <a:pt x="337820" y="168909"/>
                  <a:pt x="337820" y="172973"/>
                  <a:pt x="335787" y="175006"/>
                </a:cubicBezTo>
                <a:cubicBezTo>
                  <a:pt x="335787" y="177037"/>
                  <a:pt x="333755" y="179070"/>
                  <a:pt x="333755" y="179070"/>
                </a:cubicBezTo>
                <a:cubicBezTo>
                  <a:pt x="333755" y="181102"/>
                  <a:pt x="335787" y="181102"/>
                  <a:pt x="335787" y="183134"/>
                </a:cubicBezTo>
                <a:cubicBezTo>
                  <a:pt x="335787" y="183134"/>
                  <a:pt x="337820" y="185166"/>
                  <a:pt x="337820" y="185166"/>
                </a:cubicBezTo>
                <a:cubicBezTo>
                  <a:pt x="339851" y="185166"/>
                  <a:pt x="341884" y="187197"/>
                  <a:pt x="343915" y="187197"/>
                </a:cubicBezTo>
                <a:cubicBezTo>
                  <a:pt x="347980" y="187197"/>
                  <a:pt x="350012" y="187197"/>
                  <a:pt x="354075" y="18719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3" name="Picture 46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8827" y="1713802"/>
            <a:ext cx="202374" cy="262001"/>
          </a:xfrm>
          <a:prstGeom prst="rect">
            <a:avLst/>
          </a:prstGeom>
          <a:noFill/>
          <a:extLst/>
        </p:spPr>
      </p:pic>
      <p:sp>
        <p:nvSpPr>
          <p:cNvPr id="464" name="Freeform 464"/>
          <p:cNvSpPr/>
          <p:nvPr/>
        </p:nvSpPr>
        <p:spPr>
          <a:xfrm rot="5400000" flipV="1">
            <a:off x="9445324" y="1779128"/>
            <a:ext cx="33621" cy="117538"/>
          </a:xfrm>
          <a:custGeom>
            <a:avLst/>
            <a:gdLst/>
            <a:ahLst/>
            <a:cxnLst/>
            <a:rect l="0" t="0" r="0" b="0"/>
            <a:pathLst>
              <a:path w="44829" h="156718">
                <a:moveTo>
                  <a:pt x="22478" y="156718"/>
                </a:moveTo>
                <a:cubicBezTo>
                  <a:pt x="30605" y="156718"/>
                  <a:pt x="36702" y="154687"/>
                  <a:pt x="38733" y="152527"/>
                </a:cubicBezTo>
                <a:cubicBezTo>
                  <a:pt x="42798" y="150495"/>
                  <a:pt x="44829" y="148464"/>
                  <a:pt x="44829" y="144399"/>
                </a:cubicBezTo>
                <a:lnTo>
                  <a:pt x="44829" y="12192"/>
                </a:lnTo>
                <a:cubicBezTo>
                  <a:pt x="44829" y="8129"/>
                  <a:pt x="42798" y="4064"/>
                  <a:pt x="38733" y="2032"/>
                </a:cubicBezTo>
                <a:cubicBezTo>
                  <a:pt x="36702" y="0"/>
                  <a:pt x="30605" y="0"/>
                  <a:pt x="22478" y="0"/>
                </a:cubicBezTo>
                <a:cubicBezTo>
                  <a:pt x="14224" y="0"/>
                  <a:pt x="8128" y="0"/>
                  <a:pt x="6096" y="2032"/>
                </a:cubicBezTo>
                <a:cubicBezTo>
                  <a:pt x="2031" y="4064"/>
                  <a:pt x="0" y="8129"/>
                  <a:pt x="0" y="12192"/>
                </a:cubicBezTo>
                <a:lnTo>
                  <a:pt x="0" y="144399"/>
                </a:lnTo>
                <a:cubicBezTo>
                  <a:pt x="0" y="146431"/>
                  <a:pt x="0" y="148464"/>
                  <a:pt x="2031" y="148464"/>
                </a:cubicBezTo>
                <a:cubicBezTo>
                  <a:pt x="2031" y="150495"/>
                  <a:pt x="4063" y="152527"/>
                  <a:pt x="6096" y="152527"/>
                </a:cubicBezTo>
                <a:cubicBezTo>
                  <a:pt x="6096" y="154687"/>
                  <a:pt x="10159" y="154687"/>
                  <a:pt x="12191" y="154687"/>
                </a:cubicBezTo>
                <a:cubicBezTo>
                  <a:pt x="14224" y="156718"/>
                  <a:pt x="18287" y="156718"/>
                  <a:pt x="22478" y="15671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Freeform 465"/>
          <p:cNvSpPr/>
          <p:nvPr/>
        </p:nvSpPr>
        <p:spPr>
          <a:xfrm rot="5400000" flipV="1">
            <a:off x="5757529" y="2245566"/>
            <a:ext cx="318991" cy="193738"/>
          </a:xfrm>
          <a:custGeom>
            <a:avLst/>
            <a:gdLst/>
            <a:ahLst/>
            <a:cxnLst/>
            <a:rect l="0" t="0" r="0" b="0"/>
            <a:pathLst>
              <a:path w="425322" h="258318">
                <a:moveTo>
                  <a:pt x="301243" y="258318"/>
                </a:moveTo>
                <a:cubicBezTo>
                  <a:pt x="321563" y="258318"/>
                  <a:pt x="337819" y="254255"/>
                  <a:pt x="354074" y="248158"/>
                </a:cubicBezTo>
                <a:cubicBezTo>
                  <a:pt x="368299" y="242063"/>
                  <a:pt x="380618" y="231903"/>
                  <a:pt x="392810" y="219711"/>
                </a:cubicBezTo>
                <a:cubicBezTo>
                  <a:pt x="402970" y="207518"/>
                  <a:pt x="411097" y="193295"/>
                  <a:pt x="417194" y="175007"/>
                </a:cubicBezTo>
                <a:cubicBezTo>
                  <a:pt x="423289" y="156591"/>
                  <a:pt x="425322" y="136272"/>
                  <a:pt x="425322" y="113920"/>
                </a:cubicBezTo>
                <a:cubicBezTo>
                  <a:pt x="425322" y="99696"/>
                  <a:pt x="425322" y="85472"/>
                  <a:pt x="423289" y="75312"/>
                </a:cubicBezTo>
                <a:cubicBezTo>
                  <a:pt x="421257" y="63120"/>
                  <a:pt x="417194" y="50928"/>
                  <a:pt x="415162" y="42800"/>
                </a:cubicBezTo>
                <a:cubicBezTo>
                  <a:pt x="411097" y="32639"/>
                  <a:pt x="409065" y="24384"/>
                  <a:pt x="405002" y="18289"/>
                </a:cubicBezTo>
                <a:cubicBezTo>
                  <a:pt x="402970" y="12193"/>
                  <a:pt x="398906" y="8128"/>
                  <a:pt x="398906" y="8128"/>
                </a:cubicBezTo>
                <a:cubicBezTo>
                  <a:pt x="396874" y="6096"/>
                  <a:pt x="394841" y="4064"/>
                  <a:pt x="392810" y="4064"/>
                </a:cubicBezTo>
                <a:cubicBezTo>
                  <a:pt x="392810" y="2032"/>
                  <a:pt x="390778" y="2032"/>
                  <a:pt x="388745" y="2032"/>
                </a:cubicBezTo>
                <a:cubicBezTo>
                  <a:pt x="386714" y="0"/>
                  <a:pt x="382649" y="0"/>
                  <a:pt x="380618" y="0"/>
                </a:cubicBezTo>
                <a:cubicBezTo>
                  <a:pt x="376553" y="0"/>
                  <a:pt x="374521" y="0"/>
                  <a:pt x="368299" y="0"/>
                </a:cubicBezTo>
                <a:cubicBezTo>
                  <a:pt x="362203" y="0"/>
                  <a:pt x="356107" y="0"/>
                  <a:pt x="354074" y="2032"/>
                </a:cubicBezTo>
                <a:cubicBezTo>
                  <a:pt x="350010" y="4064"/>
                  <a:pt x="347979" y="6096"/>
                  <a:pt x="347979" y="8128"/>
                </a:cubicBezTo>
                <a:cubicBezTo>
                  <a:pt x="347979" y="10160"/>
                  <a:pt x="350010" y="14225"/>
                  <a:pt x="354074" y="20321"/>
                </a:cubicBezTo>
                <a:cubicBezTo>
                  <a:pt x="356107" y="24384"/>
                  <a:pt x="360170" y="32639"/>
                  <a:pt x="364235" y="40768"/>
                </a:cubicBezTo>
                <a:cubicBezTo>
                  <a:pt x="368299" y="50928"/>
                  <a:pt x="372490" y="61088"/>
                  <a:pt x="376553" y="71248"/>
                </a:cubicBezTo>
                <a:cubicBezTo>
                  <a:pt x="378586" y="83439"/>
                  <a:pt x="380618" y="97664"/>
                  <a:pt x="380618" y="111888"/>
                </a:cubicBezTo>
                <a:cubicBezTo>
                  <a:pt x="380618" y="126112"/>
                  <a:pt x="378586" y="138304"/>
                  <a:pt x="374521" y="148464"/>
                </a:cubicBezTo>
                <a:cubicBezTo>
                  <a:pt x="372490" y="158624"/>
                  <a:pt x="366266" y="168911"/>
                  <a:pt x="360170" y="175007"/>
                </a:cubicBezTo>
                <a:cubicBezTo>
                  <a:pt x="354074" y="183134"/>
                  <a:pt x="345946" y="187199"/>
                  <a:pt x="335787" y="191262"/>
                </a:cubicBezTo>
                <a:cubicBezTo>
                  <a:pt x="327658" y="195326"/>
                  <a:pt x="317498" y="197358"/>
                  <a:pt x="307338" y="197358"/>
                </a:cubicBezTo>
                <a:cubicBezTo>
                  <a:pt x="295148" y="197358"/>
                  <a:pt x="284861" y="195326"/>
                  <a:pt x="274701" y="191262"/>
                </a:cubicBezTo>
                <a:cubicBezTo>
                  <a:pt x="266572" y="185166"/>
                  <a:pt x="258445" y="179071"/>
                  <a:pt x="250316" y="170942"/>
                </a:cubicBezTo>
                <a:cubicBezTo>
                  <a:pt x="244221" y="160655"/>
                  <a:pt x="240157" y="150496"/>
                  <a:pt x="236092" y="138304"/>
                </a:cubicBezTo>
                <a:cubicBezTo>
                  <a:pt x="232029" y="124080"/>
                  <a:pt x="229996" y="109856"/>
                  <a:pt x="229996" y="93599"/>
                </a:cubicBezTo>
                <a:lnTo>
                  <a:pt x="229996" y="54991"/>
                </a:lnTo>
                <a:cubicBezTo>
                  <a:pt x="229996" y="52959"/>
                  <a:pt x="229996" y="50928"/>
                  <a:pt x="227965" y="48896"/>
                </a:cubicBezTo>
                <a:cubicBezTo>
                  <a:pt x="227965" y="46864"/>
                  <a:pt x="227965" y="46864"/>
                  <a:pt x="225933" y="44832"/>
                </a:cubicBezTo>
                <a:cubicBezTo>
                  <a:pt x="223900" y="44832"/>
                  <a:pt x="221868" y="42800"/>
                  <a:pt x="217678" y="42800"/>
                </a:cubicBezTo>
                <a:cubicBezTo>
                  <a:pt x="215646" y="42800"/>
                  <a:pt x="211582" y="40768"/>
                  <a:pt x="207517" y="40768"/>
                </a:cubicBezTo>
                <a:cubicBezTo>
                  <a:pt x="203454" y="40768"/>
                  <a:pt x="199389" y="40768"/>
                  <a:pt x="197357" y="42800"/>
                </a:cubicBezTo>
                <a:cubicBezTo>
                  <a:pt x="195325" y="42800"/>
                  <a:pt x="193293" y="42800"/>
                  <a:pt x="191262" y="44832"/>
                </a:cubicBezTo>
                <a:cubicBezTo>
                  <a:pt x="189230" y="46864"/>
                  <a:pt x="189230" y="46864"/>
                  <a:pt x="187198" y="48896"/>
                </a:cubicBezTo>
                <a:cubicBezTo>
                  <a:pt x="187198" y="50928"/>
                  <a:pt x="187198" y="52959"/>
                  <a:pt x="187198" y="54991"/>
                </a:cubicBezTo>
                <a:lnTo>
                  <a:pt x="187198" y="89536"/>
                </a:lnTo>
                <a:cubicBezTo>
                  <a:pt x="187198" y="103759"/>
                  <a:pt x="185165" y="115951"/>
                  <a:pt x="181101" y="128143"/>
                </a:cubicBezTo>
                <a:cubicBezTo>
                  <a:pt x="177038" y="138304"/>
                  <a:pt x="172973" y="148464"/>
                  <a:pt x="164846" y="156591"/>
                </a:cubicBezTo>
                <a:cubicBezTo>
                  <a:pt x="158749" y="164846"/>
                  <a:pt x="150622" y="170942"/>
                  <a:pt x="140334" y="175007"/>
                </a:cubicBezTo>
                <a:cubicBezTo>
                  <a:pt x="132206" y="179071"/>
                  <a:pt x="120014" y="181103"/>
                  <a:pt x="109855" y="181103"/>
                </a:cubicBezTo>
                <a:cubicBezTo>
                  <a:pt x="101726" y="181103"/>
                  <a:pt x="93598" y="179071"/>
                  <a:pt x="85471" y="177038"/>
                </a:cubicBezTo>
                <a:cubicBezTo>
                  <a:pt x="77343" y="172975"/>
                  <a:pt x="71246" y="168911"/>
                  <a:pt x="65023" y="164846"/>
                </a:cubicBezTo>
                <a:cubicBezTo>
                  <a:pt x="58928" y="158624"/>
                  <a:pt x="54864" y="150496"/>
                  <a:pt x="50800" y="142367"/>
                </a:cubicBezTo>
                <a:cubicBezTo>
                  <a:pt x="46735" y="134239"/>
                  <a:pt x="46735" y="124080"/>
                  <a:pt x="46735" y="111888"/>
                </a:cubicBezTo>
                <a:cubicBezTo>
                  <a:pt x="46735" y="99696"/>
                  <a:pt x="46735" y="89536"/>
                  <a:pt x="50800" y="79375"/>
                </a:cubicBezTo>
                <a:cubicBezTo>
                  <a:pt x="54864" y="69215"/>
                  <a:pt x="58928" y="59056"/>
                  <a:pt x="62991" y="50928"/>
                </a:cubicBezTo>
                <a:cubicBezTo>
                  <a:pt x="67055" y="42800"/>
                  <a:pt x="71246" y="36703"/>
                  <a:pt x="75310" y="30607"/>
                </a:cubicBezTo>
                <a:cubicBezTo>
                  <a:pt x="79375" y="26416"/>
                  <a:pt x="81407" y="22353"/>
                  <a:pt x="81407" y="20321"/>
                </a:cubicBezTo>
                <a:cubicBezTo>
                  <a:pt x="81407" y="18289"/>
                  <a:pt x="81407" y="16257"/>
                  <a:pt x="79375" y="16257"/>
                </a:cubicBezTo>
                <a:cubicBezTo>
                  <a:pt x="79375" y="14225"/>
                  <a:pt x="79375" y="14225"/>
                  <a:pt x="77343" y="12193"/>
                </a:cubicBezTo>
                <a:cubicBezTo>
                  <a:pt x="75310" y="12193"/>
                  <a:pt x="73278" y="12193"/>
                  <a:pt x="71246" y="12193"/>
                </a:cubicBezTo>
                <a:cubicBezTo>
                  <a:pt x="67055" y="10160"/>
                  <a:pt x="62991" y="10160"/>
                  <a:pt x="58928" y="10160"/>
                </a:cubicBezTo>
                <a:cubicBezTo>
                  <a:pt x="54864" y="10160"/>
                  <a:pt x="52832" y="10160"/>
                  <a:pt x="50800" y="12193"/>
                </a:cubicBezTo>
                <a:cubicBezTo>
                  <a:pt x="48768" y="12193"/>
                  <a:pt x="46735" y="12193"/>
                  <a:pt x="44703" y="12193"/>
                </a:cubicBezTo>
                <a:cubicBezTo>
                  <a:pt x="42671" y="12193"/>
                  <a:pt x="40639" y="14225"/>
                  <a:pt x="38607" y="14225"/>
                </a:cubicBezTo>
                <a:cubicBezTo>
                  <a:pt x="38607" y="16257"/>
                  <a:pt x="36575" y="16257"/>
                  <a:pt x="34543" y="18289"/>
                </a:cubicBezTo>
                <a:cubicBezTo>
                  <a:pt x="32512" y="20321"/>
                  <a:pt x="28448" y="24384"/>
                  <a:pt x="24384" y="30607"/>
                </a:cubicBezTo>
                <a:cubicBezTo>
                  <a:pt x="20319" y="36703"/>
                  <a:pt x="18287" y="44832"/>
                  <a:pt x="14223" y="54991"/>
                </a:cubicBezTo>
                <a:cubicBezTo>
                  <a:pt x="10159" y="63120"/>
                  <a:pt x="6096" y="73280"/>
                  <a:pt x="4064" y="85472"/>
                </a:cubicBezTo>
                <a:cubicBezTo>
                  <a:pt x="2032" y="97664"/>
                  <a:pt x="0" y="109856"/>
                  <a:pt x="0" y="124080"/>
                </a:cubicBezTo>
                <a:cubicBezTo>
                  <a:pt x="0" y="142367"/>
                  <a:pt x="2032" y="158624"/>
                  <a:pt x="8128" y="175007"/>
                </a:cubicBezTo>
                <a:cubicBezTo>
                  <a:pt x="12191" y="189230"/>
                  <a:pt x="20319" y="201422"/>
                  <a:pt x="28448" y="209551"/>
                </a:cubicBezTo>
                <a:cubicBezTo>
                  <a:pt x="38607" y="219711"/>
                  <a:pt x="48768" y="227838"/>
                  <a:pt x="60959" y="231903"/>
                </a:cubicBezTo>
                <a:cubicBezTo>
                  <a:pt x="73278" y="235967"/>
                  <a:pt x="87503" y="240030"/>
                  <a:pt x="101726" y="240030"/>
                </a:cubicBezTo>
                <a:cubicBezTo>
                  <a:pt x="115950" y="240030"/>
                  <a:pt x="128142" y="237998"/>
                  <a:pt x="138303" y="233935"/>
                </a:cubicBezTo>
                <a:cubicBezTo>
                  <a:pt x="150622" y="229870"/>
                  <a:pt x="158749" y="225807"/>
                  <a:pt x="168909" y="219711"/>
                </a:cubicBezTo>
                <a:cubicBezTo>
                  <a:pt x="177038" y="213615"/>
                  <a:pt x="185165" y="205487"/>
                  <a:pt x="189230" y="195326"/>
                </a:cubicBezTo>
                <a:cubicBezTo>
                  <a:pt x="195325" y="185166"/>
                  <a:pt x="201421" y="175007"/>
                  <a:pt x="203454" y="160655"/>
                </a:cubicBezTo>
                <a:lnTo>
                  <a:pt x="203454" y="160655"/>
                </a:lnTo>
                <a:cubicBezTo>
                  <a:pt x="205486" y="175007"/>
                  <a:pt x="207517" y="189230"/>
                  <a:pt x="213613" y="201422"/>
                </a:cubicBezTo>
                <a:cubicBezTo>
                  <a:pt x="219837" y="213615"/>
                  <a:pt x="225933" y="221742"/>
                  <a:pt x="236092" y="231903"/>
                </a:cubicBezTo>
                <a:cubicBezTo>
                  <a:pt x="244221" y="240030"/>
                  <a:pt x="254380" y="246127"/>
                  <a:pt x="264540" y="252223"/>
                </a:cubicBezTo>
                <a:cubicBezTo>
                  <a:pt x="276733" y="256287"/>
                  <a:pt x="288924" y="258318"/>
                  <a:pt x="301243" y="25831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6" name="Picture 46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6154" y="2159000"/>
            <a:ext cx="725645" cy="355631"/>
          </a:xfrm>
          <a:prstGeom prst="rect">
            <a:avLst/>
          </a:prstGeom>
          <a:noFill/>
          <a:extLst/>
        </p:spPr>
      </p:pic>
      <p:sp>
        <p:nvSpPr>
          <p:cNvPr id="467" name="Freeform 467"/>
          <p:cNvSpPr/>
          <p:nvPr/>
        </p:nvSpPr>
        <p:spPr>
          <a:xfrm rot="5400000" flipV="1">
            <a:off x="6775800" y="2307336"/>
            <a:ext cx="227456" cy="152590"/>
          </a:xfrm>
          <a:custGeom>
            <a:avLst/>
            <a:gdLst/>
            <a:ahLst/>
            <a:cxnLst/>
            <a:rect l="0" t="0" r="0" b="0"/>
            <a:pathLst>
              <a:path w="303275" h="203454">
                <a:moveTo>
                  <a:pt x="280924" y="203454"/>
                </a:moveTo>
                <a:cubicBezTo>
                  <a:pt x="284987" y="203454"/>
                  <a:pt x="289051" y="203454"/>
                  <a:pt x="293115" y="201295"/>
                </a:cubicBezTo>
                <a:cubicBezTo>
                  <a:pt x="295148" y="201295"/>
                  <a:pt x="297179" y="201295"/>
                  <a:pt x="299212" y="199263"/>
                </a:cubicBezTo>
                <a:cubicBezTo>
                  <a:pt x="301244" y="199263"/>
                  <a:pt x="303275" y="197231"/>
                  <a:pt x="303275" y="197231"/>
                </a:cubicBezTo>
                <a:cubicBezTo>
                  <a:pt x="303275" y="195200"/>
                  <a:pt x="303275" y="193167"/>
                  <a:pt x="303275" y="191135"/>
                </a:cubicBezTo>
                <a:lnTo>
                  <a:pt x="303275" y="14225"/>
                </a:lnTo>
                <a:cubicBezTo>
                  <a:pt x="303275" y="10160"/>
                  <a:pt x="303275" y="6097"/>
                  <a:pt x="299212" y="4065"/>
                </a:cubicBezTo>
                <a:cubicBezTo>
                  <a:pt x="297179" y="0"/>
                  <a:pt x="291084" y="0"/>
                  <a:pt x="284987" y="0"/>
                </a:cubicBezTo>
                <a:lnTo>
                  <a:pt x="274829" y="0"/>
                </a:lnTo>
                <a:cubicBezTo>
                  <a:pt x="270764" y="0"/>
                  <a:pt x="268733" y="0"/>
                  <a:pt x="266700" y="0"/>
                </a:cubicBezTo>
                <a:cubicBezTo>
                  <a:pt x="264669" y="0"/>
                  <a:pt x="260604" y="0"/>
                  <a:pt x="258573" y="2033"/>
                </a:cubicBezTo>
                <a:cubicBezTo>
                  <a:pt x="256541" y="2033"/>
                  <a:pt x="254509" y="4065"/>
                  <a:pt x="250317" y="6097"/>
                </a:cubicBezTo>
                <a:cubicBezTo>
                  <a:pt x="248286" y="6097"/>
                  <a:pt x="246253" y="8128"/>
                  <a:pt x="242190" y="10160"/>
                </a:cubicBezTo>
                <a:lnTo>
                  <a:pt x="44831" y="138303"/>
                </a:lnTo>
                <a:lnTo>
                  <a:pt x="44831" y="14225"/>
                </a:lnTo>
                <a:cubicBezTo>
                  <a:pt x="44831" y="12192"/>
                  <a:pt x="42799" y="8128"/>
                  <a:pt x="38736" y="6097"/>
                </a:cubicBezTo>
                <a:cubicBezTo>
                  <a:pt x="36704" y="4065"/>
                  <a:pt x="30608" y="4065"/>
                  <a:pt x="22352" y="4065"/>
                </a:cubicBezTo>
                <a:cubicBezTo>
                  <a:pt x="18288" y="4065"/>
                  <a:pt x="14224" y="4065"/>
                  <a:pt x="12193" y="4065"/>
                </a:cubicBezTo>
                <a:cubicBezTo>
                  <a:pt x="10161" y="4065"/>
                  <a:pt x="8129" y="6097"/>
                  <a:pt x="6097" y="6097"/>
                </a:cubicBezTo>
                <a:cubicBezTo>
                  <a:pt x="4065" y="8128"/>
                  <a:pt x="2033" y="8128"/>
                  <a:pt x="2033" y="10160"/>
                </a:cubicBezTo>
                <a:cubicBezTo>
                  <a:pt x="0" y="10160"/>
                  <a:pt x="0" y="12192"/>
                  <a:pt x="0" y="14225"/>
                </a:cubicBezTo>
                <a:lnTo>
                  <a:pt x="0" y="178944"/>
                </a:lnTo>
                <a:cubicBezTo>
                  <a:pt x="0" y="180976"/>
                  <a:pt x="0" y="183007"/>
                  <a:pt x="2033" y="185039"/>
                </a:cubicBezTo>
                <a:cubicBezTo>
                  <a:pt x="2033" y="187072"/>
                  <a:pt x="2033" y="189104"/>
                  <a:pt x="4065" y="191135"/>
                </a:cubicBezTo>
                <a:cubicBezTo>
                  <a:pt x="6097" y="191135"/>
                  <a:pt x="8129" y="193167"/>
                  <a:pt x="10161" y="193167"/>
                </a:cubicBezTo>
                <a:cubicBezTo>
                  <a:pt x="12193" y="193167"/>
                  <a:pt x="16256" y="195200"/>
                  <a:pt x="18288" y="195200"/>
                </a:cubicBezTo>
                <a:lnTo>
                  <a:pt x="28575" y="195200"/>
                </a:lnTo>
                <a:cubicBezTo>
                  <a:pt x="32640" y="195200"/>
                  <a:pt x="34672" y="195200"/>
                  <a:pt x="38736" y="193167"/>
                </a:cubicBezTo>
                <a:cubicBezTo>
                  <a:pt x="40768" y="193167"/>
                  <a:pt x="42799" y="193167"/>
                  <a:pt x="44831" y="191135"/>
                </a:cubicBezTo>
                <a:cubicBezTo>
                  <a:pt x="46863" y="191135"/>
                  <a:pt x="50927" y="189104"/>
                  <a:pt x="52959" y="189104"/>
                </a:cubicBezTo>
                <a:cubicBezTo>
                  <a:pt x="54991" y="187072"/>
                  <a:pt x="59056" y="185039"/>
                  <a:pt x="63120" y="183007"/>
                </a:cubicBezTo>
                <a:lnTo>
                  <a:pt x="260604" y="56897"/>
                </a:lnTo>
                <a:lnTo>
                  <a:pt x="260604" y="191135"/>
                </a:lnTo>
                <a:cubicBezTo>
                  <a:pt x="260604" y="193167"/>
                  <a:pt x="260604" y="195200"/>
                  <a:pt x="260604" y="195200"/>
                </a:cubicBezTo>
                <a:cubicBezTo>
                  <a:pt x="262636" y="197231"/>
                  <a:pt x="262636" y="199263"/>
                  <a:pt x="264669" y="199263"/>
                </a:cubicBezTo>
                <a:cubicBezTo>
                  <a:pt x="266700" y="201295"/>
                  <a:pt x="268733" y="201295"/>
                  <a:pt x="270764" y="201295"/>
                </a:cubicBezTo>
                <a:cubicBezTo>
                  <a:pt x="274829" y="203454"/>
                  <a:pt x="276861" y="203454"/>
                  <a:pt x="280924" y="20345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Freeform 468"/>
          <p:cNvSpPr/>
          <p:nvPr/>
        </p:nvSpPr>
        <p:spPr>
          <a:xfrm rot="5400000" flipV="1">
            <a:off x="6878717" y="2277571"/>
            <a:ext cx="334327" cy="108298"/>
          </a:xfrm>
          <a:custGeom>
            <a:avLst/>
            <a:gdLst/>
            <a:ahLst/>
            <a:cxnLst/>
            <a:rect l="0" t="0" r="0" b="0"/>
            <a:pathLst>
              <a:path w="445770" h="144398">
                <a:moveTo>
                  <a:pt x="140462" y="144398"/>
                </a:moveTo>
                <a:cubicBezTo>
                  <a:pt x="142493" y="144398"/>
                  <a:pt x="146557" y="144398"/>
                  <a:pt x="148589" y="144398"/>
                </a:cubicBezTo>
                <a:cubicBezTo>
                  <a:pt x="152653" y="144398"/>
                  <a:pt x="154686" y="144398"/>
                  <a:pt x="156717" y="142367"/>
                </a:cubicBezTo>
                <a:cubicBezTo>
                  <a:pt x="158750" y="142367"/>
                  <a:pt x="160782" y="140335"/>
                  <a:pt x="162813" y="140335"/>
                </a:cubicBezTo>
                <a:cubicBezTo>
                  <a:pt x="162813" y="138303"/>
                  <a:pt x="164845" y="136271"/>
                  <a:pt x="164845" y="136271"/>
                </a:cubicBezTo>
                <a:lnTo>
                  <a:pt x="189356" y="97535"/>
                </a:lnTo>
                <a:lnTo>
                  <a:pt x="437641" y="97535"/>
                </a:lnTo>
                <a:cubicBezTo>
                  <a:pt x="437641" y="97535"/>
                  <a:pt x="439673" y="97535"/>
                  <a:pt x="441705" y="97535"/>
                </a:cubicBezTo>
                <a:cubicBezTo>
                  <a:pt x="441705" y="95504"/>
                  <a:pt x="443737" y="95504"/>
                  <a:pt x="443737" y="93471"/>
                </a:cubicBezTo>
                <a:cubicBezTo>
                  <a:pt x="445770" y="91439"/>
                  <a:pt x="445770" y="89408"/>
                  <a:pt x="445770" y="85343"/>
                </a:cubicBezTo>
                <a:cubicBezTo>
                  <a:pt x="445770" y="81280"/>
                  <a:pt x="445770" y="77216"/>
                  <a:pt x="445770" y="73151"/>
                </a:cubicBezTo>
                <a:cubicBezTo>
                  <a:pt x="445770" y="67055"/>
                  <a:pt x="445770" y="62992"/>
                  <a:pt x="445770" y="58927"/>
                </a:cubicBezTo>
                <a:cubicBezTo>
                  <a:pt x="445770" y="56896"/>
                  <a:pt x="445770" y="52831"/>
                  <a:pt x="443737" y="50800"/>
                </a:cubicBezTo>
                <a:cubicBezTo>
                  <a:pt x="443737" y="48767"/>
                  <a:pt x="441705" y="48767"/>
                  <a:pt x="441705" y="46735"/>
                </a:cubicBezTo>
                <a:cubicBezTo>
                  <a:pt x="439673" y="46735"/>
                  <a:pt x="437641" y="46735"/>
                  <a:pt x="437641" y="46735"/>
                </a:cubicBezTo>
                <a:lnTo>
                  <a:pt x="221868" y="46735"/>
                </a:lnTo>
                <a:lnTo>
                  <a:pt x="244348" y="10160"/>
                </a:lnTo>
                <a:cubicBezTo>
                  <a:pt x="246380" y="8128"/>
                  <a:pt x="246380" y="4063"/>
                  <a:pt x="242189" y="4063"/>
                </a:cubicBezTo>
                <a:cubicBezTo>
                  <a:pt x="240156" y="2031"/>
                  <a:pt x="234060" y="0"/>
                  <a:pt x="223901" y="0"/>
                </a:cubicBezTo>
                <a:cubicBezTo>
                  <a:pt x="221868" y="0"/>
                  <a:pt x="217805" y="0"/>
                  <a:pt x="215772" y="0"/>
                </a:cubicBezTo>
                <a:cubicBezTo>
                  <a:pt x="211709" y="0"/>
                  <a:pt x="209676" y="2031"/>
                  <a:pt x="207644" y="2031"/>
                </a:cubicBezTo>
                <a:cubicBezTo>
                  <a:pt x="205613" y="2031"/>
                  <a:pt x="203580" y="4063"/>
                  <a:pt x="201548" y="4063"/>
                </a:cubicBezTo>
                <a:cubicBezTo>
                  <a:pt x="201548" y="6095"/>
                  <a:pt x="199517" y="8128"/>
                  <a:pt x="199517" y="10160"/>
                </a:cubicBezTo>
                <a:lnTo>
                  <a:pt x="175133" y="46735"/>
                </a:lnTo>
                <a:lnTo>
                  <a:pt x="10160" y="46735"/>
                </a:lnTo>
                <a:cubicBezTo>
                  <a:pt x="8128" y="46735"/>
                  <a:pt x="6097" y="46735"/>
                  <a:pt x="6097" y="46735"/>
                </a:cubicBezTo>
                <a:cubicBezTo>
                  <a:pt x="4065" y="48767"/>
                  <a:pt x="2033" y="48767"/>
                  <a:pt x="2033" y="50800"/>
                </a:cubicBezTo>
                <a:cubicBezTo>
                  <a:pt x="2033" y="52831"/>
                  <a:pt x="0" y="54863"/>
                  <a:pt x="0" y="58927"/>
                </a:cubicBezTo>
                <a:cubicBezTo>
                  <a:pt x="0" y="62992"/>
                  <a:pt x="0" y="67055"/>
                  <a:pt x="0" y="73151"/>
                </a:cubicBezTo>
                <a:cubicBezTo>
                  <a:pt x="0" y="77216"/>
                  <a:pt x="0" y="81280"/>
                  <a:pt x="0" y="85343"/>
                </a:cubicBezTo>
                <a:cubicBezTo>
                  <a:pt x="0" y="89408"/>
                  <a:pt x="2033" y="91439"/>
                  <a:pt x="2033" y="93471"/>
                </a:cubicBezTo>
                <a:cubicBezTo>
                  <a:pt x="2033" y="95504"/>
                  <a:pt x="4065" y="95504"/>
                  <a:pt x="6097" y="97535"/>
                </a:cubicBezTo>
                <a:cubicBezTo>
                  <a:pt x="6097" y="97535"/>
                  <a:pt x="8128" y="97535"/>
                  <a:pt x="10160" y="97535"/>
                </a:cubicBezTo>
                <a:lnTo>
                  <a:pt x="142493" y="97535"/>
                </a:lnTo>
                <a:lnTo>
                  <a:pt x="120142" y="134238"/>
                </a:lnTo>
                <a:cubicBezTo>
                  <a:pt x="118111" y="136271"/>
                  <a:pt x="118111" y="140335"/>
                  <a:pt x="122174" y="142367"/>
                </a:cubicBezTo>
                <a:cubicBezTo>
                  <a:pt x="124207" y="144398"/>
                  <a:pt x="130302" y="144398"/>
                  <a:pt x="140462" y="14439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9" name="Picture 46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8666" y="2347310"/>
            <a:ext cx="142843" cy="58928"/>
          </a:xfrm>
          <a:prstGeom prst="rect">
            <a:avLst/>
          </a:prstGeom>
          <a:noFill/>
          <a:extLst/>
        </p:spPr>
      </p:pic>
      <p:sp>
        <p:nvSpPr>
          <p:cNvPr id="470" name="Freeform 470"/>
          <p:cNvSpPr/>
          <p:nvPr/>
        </p:nvSpPr>
        <p:spPr>
          <a:xfrm rot="5400000" flipV="1">
            <a:off x="7221998" y="2247090"/>
            <a:ext cx="314419" cy="195262"/>
          </a:xfrm>
          <a:custGeom>
            <a:avLst/>
            <a:gdLst/>
            <a:ahLst/>
            <a:cxnLst/>
            <a:rect l="0" t="0" r="0" b="0"/>
            <a:pathLst>
              <a:path w="419226" h="260350">
                <a:moveTo>
                  <a:pt x="280797" y="260350"/>
                </a:moveTo>
                <a:cubicBezTo>
                  <a:pt x="303275" y="260350"/>
                  <a:pt x="323595" y="258191"/>
                  <a:pt x="339852" y="250063"/>
                </a:cubicBezTo>
                <a:cubicBezTo>
                  <a:pt x="358140" y="241935"/>
                  <a:pt x="372490" y="231775"/>
                  <a:pt x="384683" y="217552"/>
                </a:cubicBezTo>
                <a:cubicBezTo>
                  <a:pt x="394842" y="205360"/>
                  <a:pt x="405002" y="189103"/>
                  <a:pt x="411099" y="168783"/>
                </a:cubicBezTo>
                <a:cubicBezTo>
                  <a:pt x="417194" y="150496"/>
                  <a:pt x="419226" y="130175"/>
                  <a:pt x="419226" y="105664"/>
                </a:cubicBezTo>
                <a:cubicBezTo>
                  <a:pt x="419226" y="93472"/>
                  <a:pt x="419226" y="81280"/>
                  <a:pt x="417194" y="71121"/>
                </a:cubicBezTo>
                <a:cubicBezTo>
                  <a:pt x="415162" y="58929"/>
                  <a:pt x="413131" y="48769"/>
                  <a:pt x="411099" y="40641"/>
                </a:cubicBezTo>
                <a:cubicBezTo>
                  <a:pt x="409067" y="30480"/>
                  <a:pt x="405002" y="24385"/>
                  <a:pt x="402970" y="18289"/>
                </a:cubicBezTo>
                <a:cubicBezTo>
                  <a:pt x="400939" y="12192"/>
                  <a:pt x="398907" y="8128"/>
                  <a:pt x="396875" y="6096"/>
                </a:cubicBezTo>
                <a:cubicBezTo>
                  <a:pt x="394842" y="4064"/>
                  <a:pt x="394842" y="4064"/>
                  <a:pt x="392810" y="4064"/>
                </a:cubicBezTo>
                <a:cubicBezTo>
                  <a:pt x="390778" y="2032"/>
                  <a:pt x="390778" y="2032"/>
                  <a:pt x="388747" y="2032"/>
                </a:cubicBezTo>
                <a:cubicBezTo>
                  <a:pt x="386715" y="2032"/>
                  <a:pt x="384683" y="0"/>
                  <a:pt x="380619" y="0"/>
                </a:cubicBezTo>
                <a:cubicBezTo>
                  <a:pt x="378586" y="0"/>
                  <a:pt x="374523" y="0"/>
                  <a:pt x="370458" y="0"/>
                </a:cubicBezTo>
                <a:cubicBezTo>
                  <a:pt x="368427" y="0"/>
                  <a:pt x="364362" y="0"/>
                  <a:pt x="362203" y="0"/>
                </a:cubicBezTo>
                <a:cubicBezTo>
                  <a:pt x="358140" y="0"/>
                  <a:pt x="356107" y="2032"/>
                  <a:pt x="354075" y="2032"/>
                </a:cubicBezTo>
                <a:cubicBezTo>
                  <a:pt x="352044" y="4064"/>
                  <a:pt x="352044" y="4064"/>
                  <a:pt x="350011" y="6096"/>
                </a:cubicBezTo>
                <a:cubicBezTo>
                  <a:pt x="350011" y="6096"/>
                  <a:pt x="350011" y="8128"/>
                  <a:pt x="350011" y="10160"/>
                </a:cubicBezTo>
                <a:cubicBezTo>
                  <a:pt x="350011" y="12192"/>
                  <a:pt x="350011" y="14225"/>
                  <a:pt x="354075" y="18289"/>
                </a:cubicBezTo>
                <a:cubicBezTo>
                  <a:pt x="356107" y="24385"/>
                  <a:pt x="358140" y="30480"/>
                  <a:pt x="362203" y="36576"/>
                </a:cubicBezTo>
                <a:cubicBezTo>
                  <a:pt x="364362" y="44705"/>
                  <a:pt x="368427" y="54864"/>
                  <a:pt x="370458" y="65024"/>
                </a:cubicBezTo>
                <a:cubicBezTo>
                  <a:pt x="372490" y="77216"/>
                  <a:pt x="374523" y="89408"/>
                  <a:pt x="374523" y="105664"/>
                </a:cubicBezTo>
                <a:cubicBezTo>
                  <a:pt x="374523" y="119888"/>
                  <a:pt x="372490" y="132207"/>
                  <a:pt x="370458" y="144399"/>
                </a:cubicBezTo>
                <a:cubicBezTo>
                  <a:pt x="366394" y="156591"/>
                  <a:pt x="360172" y="166752"/>
                  <a:pt x="354075" y="174879"/>
                </a:cubicBezTo>
                <a:cubicBezTo>
                  <a:pt x="345948" y="183007"/>
                  <a:pt x="337819" y="191136"/>
                  <a:pt x="325627" y="195199"/>
                </a:cubicBezTo>
                <a:cubicBezTo>
                  <a:pt x="315468" y="199264"/>
                  <a:pt x="301244" y="203328"/>
                  <a:pt x="286892" y="203328"/>
                </a:cubicBezTo>
                <a:cubicBezTo>
                  <a:pt x="272670" y="203328"/>
                  <a:pt x="260477" y="201295"/>
                  <a:pt x="250317" y="197232"/>
                </a:cubicBezTo>
                <a:cubicBezTo>
                  <a:pt x="242190" y="193168"/>
                  <a:pt x="232030" y="187072"/>
                  <a:pt x="225933" y="176911"/>
                </a:cubicBezTo>
                <a:cubicBezTo>
                  <a:pt x="219837" y="168783"/>
                  <a:pt x="213741" y="158623"/>
                  <a:pt x="211583" y="144399"/>
                </a:cubicBezTo>
                <a:cubicBezTo>
                  <a:pt x="207519" y="132207"/>
                  <a:pt x="205487" y="115824"/>
                  <a:pt x="205487" y="97537"/>
                </a:cubicBezTo>
                <a:cubicBezTo>
                  <a:pt x="205487" y="85345"/>
                  <a:pt x="207519" y="73153"/>
                  <a:pt x="207519" y="62993"/>
                </a:cubicBezTo>
                <a:cubicBezTo>
                  <a:pt x="209550" y="54864"/>
                  <a:pt x="209550" y="46737"/>
                  <a:pt x="209550" y="38609"/>
                </a:cubicBezTo>
                <a:cubicBezTo>
                  <a:pt x="209550" y="32512"/>
                  <a:pt x="209550" y="28448"/>
                  <a:pt x="205487" y="24385"/>
                </a:cubicBezTo>
                <a:cubicBezTo>
                  <a:pt x="203454" y="22353"/>
                  <a:pt x="197358" y="20321"/>
                  <a:pt x="189230" y="20321"/>
                </a:cubicBezTo>
                <a:lnTo>
                  <a:pt x="20320" y="20321"/>
                </a:lnTo>
                <a:cubicBezTo>
                  <a:pt x="14225" y="20321"/>
                  <a:pt x="10161" y="22353"/>
                  <a:pt x="6097" y="26416"/>
                </a:cubicBezTo>
                <a:cubicBezTo>
                  <a:pt x="2032" y="28448"/>
                  <a:pt x="0" y="34544"/>
                  <a:pt x="0" y="40641"/>
                </a:cubicBezTo>
                <a:lnTo>
                  <a:pt x="0" y="223647"/>
                </a:lnTo>
                <a:cubicBezTo>
                  <a:pt x="0" y="225679"/>
                  <a:pt x="2032" y="225679"/>
                  <a:pt x="2032" y="227712"/>
                </a:cubicBezTo>
                <a:cubicBezTo>
                  <a:pt x="2032" y="229743"/>
                  <a:pt x="4064" y="231775"/>
                  <a:pt x="6097" y="231775"/>
                </a:cubicBezTo>
                <a:cubicBezTo>
                  <a:pt x="8129" y="233808"/>
                  <a:pt x="10161" y="233808"/>
                  <a:pt x="14225" y="233808"/>
                </a:cubicBezTo>
                <a:cubicBezTo>
                  <a:pt x="16257" y="235840"/>
                  <a:pt x="20320" y="235840"/>
                  <a:pt x="24384" y="235840"/>
                </a:cubicBezTo>
                <a:cubicBezTo>
                  <a:pt x="32513" y="235840"/>
                  <a:pt x="38609" y="233808"/>
                  <a:pt x="42672" y="231775"/>
                </a:cubicBezTo>
                <a:cubicBezTo>
                  <a:pt x="46736" y="229743"/>
                  <a:pt x="48768" y="227712"/>
                  <a:pt x="48768" y="223647"/>
                </a:cubicBezTo>
                <a:lnTo>
                  <a:pt x="48768" y="69088"/>
                </a:lnTo>
                <a:lnTo>
                  <a:pt x="164846" y="69088"/>
                </a:lnTo>
                <a:cubicBezTo>
                  <a:pt x="162815" y="77216"/>
                  <a:pt x="162815" y="83313"/>
                  <a:pt x="162815" y="91440"/>
                </a:cubicBezTo>
                <a:cubicBezTo>
                  <a:pt x="162815" y="99569"/>
                  <a:pt x="162815" y="107696"/>
                  <a:pt x="162815" y="117856"/>
                </a:cubicBezTo>
                <a:cubicBezTo>
                  <a:pt x="162815" y="142368"/>
                  <a:pt x="164846" y="162687"/>
                  <a:pt x="170943" y="180975"/>
                </a:cubicBezTo>
                <a:cubicBezTo>
                  <a:pt x="177038" y="199264"/>
                  <a:pt x="185166" y="213487"/>
                  <a:pt x="195326" y="225679"/>
                </a:cubicBezTo>
                <a:cubicBezTo>
                  <a:pt x="205487" y="235840"/>
                  <a:pt x="217805" y="246000"/>
                  <a:pt x="232030" y="252096"/>
                </a:cubicBezTo>
                <a:cubicBezTo>
                  <a:pt x="246253" y="258191"/>
                  <a:pt x="262509" y="260350"/>
                  <a:pt x="280797" y="2603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1" name="Picture 47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5767" y="2159000"/>
            <a:ext cx="706532" cy="355600"/>
          </a:xfrm>
          <a:prstGeom prst="rect">
            <a:avLst/>
          </a:prstGeom>
          <a:noFill/>
          <a:extLst/>
        </p:spPr>
      </p:pic>
      <p:sp>
        <p:nvSpPr>
          <p:cNvPr id="472" name="Freeform 472"/>
          <p:cNvSpPr/>
          <p:nvPr/>
        </p:nvSpPr>
        <p:spPr>
          <a:xfrm rot="5400000" flipV="1">
            <a:off x="8237888" y="2306574"/>
            <a:ext cx="227456" cy="154114"/>
          </a:xfrm>
          <a:custGeom>
            <a:avLst/>
            <a:gdLst/>
            <a:ahLst/>
            <a:cxnLst/>
            <a:rect l="0" t="0" r="0" b="0"/>
            <a:pathLst>
              <a:path w="303275" h="205486">
                <a:moveTo>
                  <a:pt x="280924" y="205486"/>
                </a:moveTo>
                <a:cubicBezTo>
                  <a:pt x="284987" y="205486"/>
                  <a:pt x="289051" y="203455"/>
                  <a:pt x="293115" y="203455"/>
                </a:cubicBezTo>
                <a:cubicBezTo>
                  <a:pt x="295148" y="203455"/>
                  <a:pt x="297179" y="201423"/>
                  <a:pt x="299212" y="201423"/>
                </a:cubicBezTo>
                <a:cubicBezTo>
                  <a:pt x="301244" y="201423"/>
                  <a:pt x="303275" y="199391"/>
                  <a:pt x="303275" y="197359"/>
                </a:cubicBezTo>
                <a:cubicBezTo>
                  <a:pt x="303275" y="197359"/>
                  <a:pt x="303275" y="195326"/>
                  <a:pt x="303275" y="193295"/>
                </a:cubicBezTo>
                <a:lnTo>
                  <a:pt x="303275" y="16257"/>
                </a:lnTo>
                <a:cubicBezTo>
                  <a:pt x="303275" y="12192"/>
                  <a:pt x="303275" y="8129"/>
                  <a:pt x="299212" y="4065"/>
                </a:cubicBezTo>
                <a:cubicBezTo>
                  <a:pt x="297179" y="2032"/>
                  <a:pt x="291084" y="0"/>
                  <a:pt x="284987" y="0"/>
                </a:cubicBezTo>
                <a:lnTo>
                  <a:pt x="274829" y="0"/>
                </a:lnTo>
                <a:cubicBezTo>
                  <a:pt x="270764" y="0"/>
                  <a:pt x="268733" y="0"/>
                  <a:pt x="266700" y="2032"/>
                </a:cubicBezTo>
                <a:cubicBezTo>
                  <a:pt x="264669" y="2032"/>
                  <a:pt x="260604" y="2032"/>
                  <a:pt x="258573" y="4065"/>
                </a:cubicBezTo>
                <a:cubicBezTo>
                  <a:pt x="256541" y="4065"/>
                  <a:pt x="254509" y="6097"/>
                  <a:pt x="250317" y="6097"/>
                </a:cubicBezTo>
                <a:cubicBezTo>
                  <a:pt x="248286" y="8129"/>
                  <a:pt x="246253" y="10160"/>
                  <a:pt x="242190" y="12192"/>
                </a:cubicBezTo>
                <a:lnTo>
                  <a:pt x="44831" y="138304"/>
                </a:lnTo>
                <a:lnTo>
                  <a:pt x="44831" y="16257"/>
                </a:lnTo>
                <a:cubicBezTo>
                  <a:pt x="44831" y="12192"/>
                  <a:pt x="42799" y="10160"/>
                  <a:pt x="38736" y="8129"/>
                </a:cubicBezTo>
                <a:cubicBezTo>
                  <a:pt x="36704" y="6097"/>
                  <a:pt x="30608" y="4065"/>
                  <a:pt x="22352" y="4065"/>
                </a:cubicBezTo>
                <a:cubicBezTo>
                  <a:pt x="18288" y="4065"/>
                  <a:pt x="14224" y="4065"/>
                  <a:pt x="12193" y="6097"/>
                </a:cubicBezTo>
                <a:cubicBezTo>
                  <a:pt x="10161" y="6097"/>
                  <a:pt x="8129" y="6097"/>
                  <a:pt x="6097" y="8129"/>
                </a:cubicBezTo>
                <a:cubicBezTo>
                  <a:pt x="4065" y="8129"/>
                  <a:pt x="2033" y="10160"/>
                  <a:pt x="2033" y="10160"/>
                </a:cubicBezTo>
                <a:cubicBezTo>
                  <a:pt x="0" y="12192"/>
                  <a:pt x="0" y="14224"/>
                  <a:pt x="0" y="16257"/>
                </a:cubicBezTo>
                <a:lnTo>
                  <a:pt x="0" y="181103"/>
                </a:lnTo>
                <a:cubicBezTo>
                  <a:pt x="0" y="183135"/>
                  <a:pt x="0" y="185166"/>
                  <a:pt x="2033" y="187198"/>
                </a:cubicBezTo>
                <a:cubicBezTo>
                  <a:pt x="2033" y="189231"/>
                  <a:pt x="2033" y="191262"/>
                  <a:pt x="4065" y="191262"/>
                </a:cubicBezTo>
                <a:cubicBezTo>
                  <a:pt x="6097" y="193295"/>
                  <a:pt x="8129" y="193295"/>
                  <a:pt x="10161" y="195326"/>
                </a:cubicBezTo>
                <a:cubicBezTo>
                  <a:pt x="12193" y="195326"/>
                  <a:pt x="16256" y="195326"/>
                  <a:pt x="18288" y="195326"/>
                </a:cubicBezTo>
                <a:lnTo>
                  <a:pt x="28575" y="195326"/>
                </a:lnTo>
                <a:cubicBezTo>
                  <a:pt x="32640" y="195326"/>
                  <a:pt x="34672" y="195326"/>
                  <a:pt x="38736" y="195326"/>
                </a:cubicBezTo>
                <a:cubicBezTo>
                  <a:pt x="40768" y="195326"/>
                  <a:pt x="42799" y="193295"/>
                  <a:pt x="44831" y="193295"/>
                </a:cubicBezTo>
                <a:cubicBezTo>
                  <a:pt x="46863" y="193295"/>
                  <a:pt x="50927" y="191262"/>
                  <a:pt x="52959" y="189231"/>
                </a:cubicBezTo>
                <a:cubicBezTo>
                  <a:pt x="54991" y="189231"/>
                  <a:pt x="59056" y="187198"/>
                  <a:pt x="63120" y="185166"/>
                </a:cubicBezTo>
                <a:lnTo>
                  <a:pt x="260604" y="59056"/>
                </a:lnTo>
                <a:lnTo>
                  <a:pt x="260604" y="193295"/>
                </a:lnTo>
                <a:cubicBezTo>
                  <a:pt x="260604" y="195326"/>
                  <a:pt x="260604" y="195326"/>
                  <a:pt x="260604" y="197359"/>
                </a:cubicBezTo>
                <a:cubicBezTo>
                  <a:pt x="262636" y="199391"/>
                  <a:pt x="262636" y="199391"/>
                  <a:pt x="264669" y="201423"/>
                </a:cubicBezTo>
                <a:cubicBezTo>
                  <a:pt x="266700" y="201423"/>
                  <a:pt x="268733" y="203455"/>
                  <a:pt x="270764" y="203455"/>
                </a:cubicBezTo>
                <a:cubicBezTo>
                  <a:pt x="274829" y="203455"/>
                  <a:pt x="276861" y="205486"/>
                  <a:pt x="280924" y="20548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3" name="Picture 47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1880" y="2151857"/>
            <a:ext cx="133699" cy="359727"/>
          </a:xfrm>
          <a:prstGeom prst="rect">
            <a:avLst/>
          </a:prstGeom>
          <a:noFill/>
          <a:extLst/>
        </p:spPr>
      </p:pic>
      <p:sp>
        <p:nvSpPr>
          <p:cNvPr id="474" name="Freeform 474"/>
          <p:cNvSpPr/>
          <p:nvPr/>
        </p:nvSpPr>
        <p:spPr>
          <a:xfrm rot="5400000" flipV="1">
            <a:off x="6885861" y="1432037"/>
            <a:ext cx="1543430" cy="4617433"/>
          </a:xfrm>
          <a:custGeom>
            <a:avLst/>
            <a:gdLst/>
            <a:ahLst/>
            <a:cxnLst/>
            <a:rect l="0" t="0" r="0" b="0"/>
            <a:pathLst>
              <a:path w="2057907" h="6156578">
                <a:moveTo>
                  <a:pt x="344043" y="0"/>
                </a:moveTo>
                <a:cubicBezTo>
                  <a:pt x="154814" y="0"/>
                  <a:pt x="0" y="154559"/>
                  <a:pt x="0" y="343661"/>
                </a:cubicBezTo>
                <a:lnTo>
                  <a:pt x="0" y="5812790"/>
                </a:lnTo>
                <a:cubicBezTo>
                  <a:pt x="0" y="6002020"/>
                  <a:pt x="154814" y="6156578"/>
                  <a:pt x="344043" y="6156578"/>
                </a:cubicBezTo>
                <a:lnTo>
                  <a:pt x="1713865" y="6156578"/>
                </a:lnTo>
                <a:cubicBezTo>
                  <a:pt x="1905254" y="6156578"/>
                  <a:pt x="2057907" y="6002020"/>
                  <a:pt x="2057907" y="5812790"/>
                </a:cubicBezTo>
                <a:lnTo>
                  <a:pt x="2057907" y="343661"/>
                </a:lnTo>
                <a:cubicBezTo>
                  <a:pt x="2057907" y="154559"/>
                  <a:pt x="1905254" y="0"/>
                  <a:pt x="1713865" y="0"/>
                </a:cubicBezTo>
                <a:lnTo>
                  <a:pt x="344043" y="0"/>
                </a:lnTo>
                <a:close/>
              </a:path>
            </a:pathLst>
          </a:custGeom>
          <a:solidFill>
            <a:srgbClr val="4DC58D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Freeform 475"/>
          <p:cNvSpPr/>
          <p:nvPr/>
        </p:nvSpPr>
        <p:spPr>
          <a:xfrm rot="5400000" flipV="1">
            <a:off x="6885861" y="1432037"/>
            <a:ext cx="1543430" cy="4617433"/>
          </a:xfrm>
          <a:custGeom>
            <a:avLst/>
            <a:gdLst/>
            <a:ahLst/>
            <a:cxnLst/>
            <a:rect l="0" t="0" r="0" b="0"/>
            <a:pathLst>
              <a:path w="2057907" h="6156578">
                <a:moveTo>
                  <a:pt x="344043" y="0"/>
                </a:moveTo>
                <a:cubicBezTo>
                  <a:pt x="154814" y="0"/>
                  <a:pt x="0" y="154559"/>
                  <a:pt x="0" y="343661"/>
                </a:cubicBezTo>
                <a:lnTo>
                  <a:pt x="0" y="5812790"/>
                </a:lnTo>
                <a:cubicBezTo>
                  <a:pt x="0" y="6002020"/>
                  <a:pt x="154814" y="6156578"/>
                  <a:pt x="344043" y="6156578"/>
                </a:cubicBezTo>
                <a:lnTo>
                  <a:pt x="1713865" y="6156578"/>
                </a:lnTo>
                <a:cubicBezTo>
                  <a:pt x="1905254" y="6156578"/>
                  <a:pt x="2057907" y="6002020"/>
                  <a:pt x="2057907" y="5812790"/>
                </a:cubicBezTo>
                <a:lnTo>
                  <a:pt x="2057907" y="343661"/>
                </a:lnTo>
                <a:cubicBezTo>
                  <a:pt x="2057907" y="154559"/>
                  <a:pt x="1905254" y="0"/>
                  <a:pt x="1713865" y="0"/>
                </a:cubicBezTo>
                <a:lnTo>
                  <a:pt x="344043" y="0"/>
                </a:lnTo>
                <a:close/>
              </a:path>
            </a:pathLst>
          </a:custGeom>
          <a:noFill/>
          <a:ln w="12211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Freeform 476"/>
          <p:cNvSpPr/>
          <p:nvPr/>
        </p:nvSpPr>
        <p:spPr>
          <a:xfrm rot="5400000" flipV="1">
            <a:off x="5522596" y="3359944"/>
            <a:ext cx="319086" cy="190690"/>
          </a:xfrm>
          <a:custGeom>
            <a:avLst/>
            <a:gdLst/>
            <a:ahLst/>
            <a:cxnLst/>
            <a:rect l="0" t="0" r="0" b="0"/>
            <a:pathLst>
              <a:path w="425448" h="254254">
                <a:moveTo>
                  <a:pt x="303275" y="254254"/>
                </a:moveTo>
                <a:cubicBezTo>
                  <a:pt x="323722" y="254254"/>
                  <a:pt x="339978" y="252223"/>
                  <a:pt x="356234" y="244094"/>
                </a:cubicBezTo>
                <a:cubicBezTo>
                  <a:pt x="370457" y="237999"/>
                  <a:pt x="384681" y="227839"/>
                  <a:pt x="394842" y="213614"/>
                </a:cubicBezTo>
                <a:cubicBezTo>
                  <a:pt x="405129" y="201295"/>
                  <a:pt x="413256" y="187072"/>
                  <a:pt x="417320" y="168783"/>
                </a:cubicBezTo>
                <a:cubicBezTo>
                  <a:pt x="423417" y="152527"/>
                  <a:pt x="425448" y="134240"/>
                  <a:pt x="425448" y="113919"/>
                </a:cubicBezTo>
                <a:cubicBezTo>
                  <a:pt x="425448" y="99695"/>
                  <a:pt x="425448" y="87503"/>
                  <a:pt x="423417" y="75311"/>
                </a:cubicBezTo>
                <a:cubicBezTo>
                  <a:pt x="421385" y="62992"/>
                  <a:pt x="417320" y="52833"/>
                  <a:pt x="413256" y="44704"/>
                </a:cubicBezTo>
                <a:cubicBezTo>
                  <a:pt x="411225" y="34545"/>
                  <a:pt x="407161" y="26416"/>
                  <a:pt x="403097" y="20320"/>
                </a:cubicBezTo>
                <a:cubicBezTo>
                  <a:pt x="401064" y="14225"/>
                  <a:pt x="397001" y="10161"/>
                  <a:pt x="394842" y="8129"/>
                </a:cubicBezTo>
                <a:cubicBezTo>
                  <a:pt x="390777" y="6096"/>
                  <a:pt x="388746" y="4064"/>
                  <a:pt x="384681" y="2032"/>
                </a:cubicBezTo>
                <a:cubicBezTo>
                  <a:pt x="380618" y="2032"/>
                  <a:pt x="374522" y="0"/>
                  <a:pt x="368426" y="0"/>
                </a:cubicBezTo>
                <a:cubicBezTo>
                  <a:pt x="364361" y="0"/>
                  <a:pt x="360297" y="0"/>
                  <a:pt x="356234" y="2032"/>
                </a:cubicBezTo>
                <a:cubicBezTo>
                  <a:pt x="354202" y="2032"/>
                  <a:pt x="352169" y="2032"/>
                  <a:pt x="350138" y="4064"/>
                </a:cubicBezTo>
                <a:cubicBezTo>
                  <a:pt x="348105" y="4064"/>
                  <a:pt x="346073" y="4064"/>
                  <a:pt x="346073" y="6096"/>
                </a:cubicBezTo>
                <a:cubicBezTo>
                  <a:pt x="344042" y="8129"/>
                  <a:pt x="344042" y="8129"/>
                  <a:pt x="344042" y="10161"/>
                </a:cubicBezTo>
                <a:cubicBezTo>
                  <a:pt x="344042" y="14225"/>
                  <a:pt x="346073" y="18289"/>
                  <a:pt x="350138" y="24384"/>
                </a:cubicBezTo>
                <a:cubicBezTo>
                  <a:pt x="354202" y="28448"/>
                  <a:pt x="358265" y="36577"/>
                  <a:pt x="362330" y="44704"/>
                </a:cubicBezTo>
                <a:cubicBezTo>
                  <a:pt x="366393" y="52833"/>
                  <a:pt x="370457" y="62992"/>
                  <a:pt x="374522" y="75311"/>
                </a:cubicBezTo>
                <a:cubicBezTo>
                  <a:pt x="376553" y="87503"/>
                  <a:pt x="378585" y="101727"/>
                  <a:pt x="378585" y="115951"/>
                </a:cubicBezTo>
                <a:cubicBezTo>
                  <a:pt x="378585" y="128143"/>
                  <a:pt x="378585" y="140335"/>
                  <a:pt x="374522" y="150495"/>
                </a:cubicBezTo>
                <a:cubicBezTo>
                  <a:pt x="370457" y="158623"/>
                  <a:pt x="366393" y="168783"/>
                  <a:pt x="360297" y="174879"/>
                </a:cubicBezTo>
                <a:cubicBezTo>
                  <a:pt x="354202" y="183007"/>
                  <a:pt x="348105" y="187072"/>
                  <a:pt x="339978" y="191136"/>
                </a:cubicBezTo>
                <a:cubicBezTo>
                  <a:pt x="331850" y="195199"/>
                  <a:pt x="321690" y="197232"/>
                  <a:pt x="309370" y="197232"/>
                </a:cubicBezTo>
                <a:cubicBezTo>
                  <a:pt x="299212" y="197232"/>
                  <a:pt x="289051" y="195199"/>
                  <a:pt x="280924" y="189103"/>
                </a:cubicBezTo>
                <a:cubicBezTo>
                  <a:pt x="272795" y="185040"/>
                  <a:pt x="264668" y="176911"/>
                  <a:pt x="258572" y="168783"/>
                </a:cubicBezTo>
                <a:cubicBezTo>
                  <a:pt x="252475" y="160656"/>
                  <a:pt x="246379" y="150495"/>
                  <a:pt x="240157" y="138303"/>
                </a:cubicBezTo>
                <a:cubicBezTo>
                  <a:pt x="236093" y="128143"/>
                  <a:pt x="229997" y="115951"/>
                  <a:pt x="225932" y="103759"/>
                </a:cubicBezTo>
                <a:cubicBezTo>
                  <a:pt x="219836" y="91567"/>
                  <a:pt x="213740" y="81408"/>
                  <a:pt x="207644" y="69216"/>
                </a:cubicBezTo>
                <a:cubicBezTo>
                  <a:pt x="199516" y="58928"/>
                  <a:pt x="193421" y="48768"/>
                  <a:pt x="183261" y="40641"/>
                </a:cubicBezTo>
                <a:cubicBezTo>
                  <a:pt x="175132" y="32513"/>
                  <a:pt x="164846" y="24384"/>
                  <a:pt x="152654" y="18289"/>
                </a:cubicBezTo>
                <a:cubicBezTo>
                  <a:pt x="140462" y="14225"/>
                  <a:pt x="126238" y="10161"/>
                  <a:pt x="107949" y="10161"/>
                </a:cubicBezTo>
                <a:cubicBezTo>
                  <a:pt x="91566" y="10161"/>
                  <a:pt x="75310" y="14225"/>
                  <a:pt x="63119" y="20320"/>
                </a:cubicBezTo>
                <a:cubicBezTo>
                  <a:pt x="48894" y="26416"/>
                  <a:pt x="38735" y="34545"/>
                  <a:pt x="28575" y="46736"/>
                </a:cubicBezTo>
                <a:cubicBezTo>
                  <a:pt x="20446" y="56897"/>
                  <a:pt x="12191" y="71248"/>
                  <a:pt x="8128" y="85472"/>
                </a:cubicBezTo>
                <a:cubicBezTo>
                  <a:pt x="2032" y="101727"/>
                  <a:pt x="0" y="117984"/>
                  <a:pt x="0" y="136272"/>
                </a:cubicBezTo>
                <a:cubicBezTo>
                  <a:pt x="0" y="146432"/>
                  <a:pt x="2032" y="154560"/>
                  <a:pt x="2032" y="164719"/>
                </a:cubicBezTo>
                <a:cubicBezTo>
                  <a:pt x="4064" y="172848"/>
                  <a:pt x="6096" y="180976"/>
                  <a:pt x="10160" y="189103"/>
                </a:cubicBezTo>
                <a:cubicBezTo>
                  <a:pt x="12191" y="199264"/>
                  <a:pt x="14223" y="205487"/>
                  <a:pt x="18414" y="211583"/>
                </a:cubicBezTo>
                <a:cubicBezTo>
                  <a:pt x="20446" y="217678"/>
                  <a:pt x="24510" y="221743"/>
                  <a:pt x="26542" y="223774"/>
                </a:cubicBezTo>
                <a:cubicBezTo>
                  <a:pt x="28575" y="225806"/>
                  <a:pt x="30607" y="227839"/>
                  <a:pt x="30607" y="227839"/>
                </a:cubicBezTo>
                <a:cubicBezTo>
                  <a:pt x="32639" y="229871"/>
                  <a:pt x="32639" y="229871"/>
                  <a:pt x="34671" y="229871"/>
                </a:cubicBezTo>
                <a:cubicBezTo>
                  <a:pt x="36703" y="229871"/>
                  <a:pt x="38735" y="231903"/>
                  <a:pt x="42798" y="231903"/>
                </a:cubicBezTo>
                <a:cubicBezTo>
                  <a:pt x="44830" y="231903"/>
                  <a:pt x="46862" y="231903"/>
                  <a:pt x="50926" y="231903"/>
                </a:cubicBezTo>
                <a:cubicBezTo>
                  <a:pt x="54991" y="231903"/>
                  <a:pt x="59055" y="231903"/>
                  <a:pt x="63119" y="231903"/>
                </a:cubicBezTo>
                <a:cubicBezTo>
                  <a:pt x="65150" y="229871"/>
                  <a:pt x="67182" y="229871"/>
                  <a:pt x="69214" y="229871"/>
                </a:cubicBezTo>
                <a:cubicBezTo>
                  <a:pt x="71246" y="229871"/>
                  <a:pt x="73278" y="227839"/>
                  <a:pt x="73278" y="227839"/>
                </a:cubicBezTo>
                <a:cubicBezTo>
                  <a:pt x="75310" y="225806"/>
                  <a:pt x="75310" y="223774"/>
                  <a:pt x="75310" y="223774"/>
                </a:cubicBezTo>
                <a:cubicBezTo>
                  <a:pt x="75310" y="219710"/>
                  <a:pt x="73278" y="217678"/>
                  <a:pt x="71246" y="211583"/>
                </a:cubicBezTo>
                <a:cubicBezTo>
                  <a:pt x="67182" y="207518"/>
                  <a:pt x="65150" y="201295"/>
                  <a:pt x="61087" y="193168"/>
                </a:cubicBezTo>
                <a:cubicBezTo>
                  <a:pt x="57023" y="187072"/>
                  <a:pt x="54991" y="176911"/>
                  <a:pt x="50926" y="168783"/>
                </a:cubicBezTo>
                <a:cubicBezTo>
                  <a:pt x="46862" y="158623"/>
                  <a:pt x="46862" y="146432"/>
                  <a:pt x="46862" y="134240"/>
                </a:cubicBezTo>
                <a:cubicBezTo>
                  <a:pt x="46862" y="122048"/>
                  <a:pt x="46862" y="113919"/>
                  <a:pt x="50926" y="103759"/>
                </a:cubicBezTo>
                <a:cubicBezTo>
                  <a:pt x="52959" y="95632"/>
                  <a:pt x="57023" y="89535"/>
                  <a:pt x="63119" y="83440"/>
                </a:cubicBezTo>
                <a:cubicBezTo>
                  <a:pt x="67182" y="77343"/>
                  <a:pt x="73278" y="73279"/>
                  <a:pt x="81407" y="71248"/>
                </a:cubicBezTo>
                <a:cubicBezTo>
                  <a:pt x="87503" y="69216"/>
                  <a:pt x="95757" y="67057"/>
                  <a:pt x="103886" y="67057"/>
                </a:cubicBezTo>
                <a:cubicBezTo>
                  <a:pt x="116078" y="67057"/>
                  <a:pt x="124205" y="69216"/>
                  <a:pt x="134365" y="75311"/>
                </a:cubicBezTo>
                <a:cubicBezTo>
                  <a:pt x="142494" y="79375"/>
                  <a:pt x="148589" y="87503"/>
                  <a:pt x="154686" y="95632"/>
                </a:cubicBezTo>
                <a:cubicBezTo>
                  <a:pt x="162813" y="103759"/>
                  <a:pt x="166878" y="113919"/>
                  <a:pt x="173100" y="126111"/>
                </a:cubicBezTo>
                <a:cubicBezTo>
                  <a:pt x="179196" y="138303"/>
                  <a:pt x="183261" y="148464"/>
                  <a:pt x="189356" y="160656"/>
                </a:cubicBezTo>
                <a:cubicBezTo>
                  <a:pt x="195453" y="172848"/>
                  <a:pt x="201548" y="183007"/>
                  <a:pt x="207644" y="195199"/>
                </a:cubicBezTo>
                <a:cubicBezTo>
                  <a:pt x="213740" y="205487"/>
                  <a:pt x="221869" y="215647"/>
                  <a:pt x="229997" y="225806"/>
                </a:cubicBezTo>
                <a:cubicBezTo>
                  <a:pt x="238124" y="233934"/>
                  <a:pt x="248411" y="242063"/>
                  <a:pt x="260604" y="246127"/>
                </a:cubicBezTo>
                <a:cubicBezTo>
                  <a:pt x="272795" y="252223"/>
                  <a:pt x="287020" y="254254"/>
                  <a:pt x="303275" y="25425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7" name="Picture 47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9648" y="3365500"/>
            <a:ext cx="454151" cy="345948"/>
          </a:xfrm>
          <a:prstGeom prst="rect">
            <a:avLst/>
          </a:prstGeom>
          <a:noFill/>
          <a:extLst/>
        </p:spPr>
      </p:pic>
      <p:sp>
        <p:nvSpPr>
          <p:cNvPr id="478" name="Freeform 478"/>
          <p:cNvSpPr/>
          <p:nvPr/>
        </p:nvSpPr>
        <p:spPr>
          <a:xfrm rot="5400000" flipV="1">
            <a:off x="6280786" y="3411855"/>
            <a:ext cx="236600" cy="169354"/>
          </a:xfrm>
          <a:custGeom>
            <a:avLst/>
            <a:gdLst/>
            <a:ahLst/>
            <a:cxnLst/>
            <a:rect l="0" t="0" r="0" b="0"/>
            <a:pathLst>
              <a:path w="315467" h="225806">
                <a:moveTo>
                  <a:pt x="258445" y="225806"/>
                </a:moveTo>
                <a:cubicBezTo>
                  <a:pt x="262508" y="225806"/>
                  <a:pt x="264540" y="225806"/>
                  <a:pt x="268605" y="225806"/>
                </a:cubicBezTo>
                <a:cubicBezTo>
                  <a:pt x="270636" y="225806"/>
                  <a:pt x="272669" y="225806"/>
                  <a:pt x="274700" y="225806"/>
                </a:cubicBezTo>
                <a:cubicBezTo>
                  <a:pt x="276733" y="225806"/>
                  <a:pt x="278765" y="223775"/>
                  <a:pt x="278765" y="223775"/>
                </a:cubicBezTo>
                <a:cubicBezTo>
                  <a:pt x="280796" y="223775"/>
                  <a:pt x="282828" y="221743"/>
                  <a:pt x="284860" y="217679"/>
                </a:cubicBezTo>
                <a:cubicBezTo>
                  <a:pt x="287020" y="215646"/>
                  <a:pt x="291083" y="211582"/>
                  <a:pt x="295148" y="205486"/>
                </a:cubicBezTo>
                <a:cubicBezTo>
                  <a:pt x="299212" y="199391"/>
                  <a:pt x="303275" y="191262"/>
                  <a:pt x="305308" y="183008"/>
                </a:cubicBezTo>
                <a:cubicBezTo>
                  <a:pt x="309372" y="174879"/>
                  <a:pt x="311404" y="166751"/>
                  <a:pt x="313435" y="156592"/>
                </a:cubicBezTo>
                <a:cubicBezTo>
                  <a:pt x="315467" y="148463"/>
                  <a:pt x="315467" y="138304"/>
                  <a:pt x="315467" y="128143"/>
                </a:cubicBezTo>
                <a:cubicBezTo>
                  <a:pt x="315467" y="107824"/>
                  <a:pt x="313435" y="89536"/>
                  <a:pt x="305308" y="73279"/>
                </a:cubicBezTo>
                <a:cubicBezTo>
                  <a:pt x="299212" y="57024"/>
                  <a:pt x="289052" y="44704"/>
                  <a:pt x="276733" y="32512"/>
                </a:cubicBezTo>
                <a:cubicBezTo>
                  <a:pt x="262508" y="22352"/>
                  <a:pt x="246254" y="14225"/>
                  <a:pt x="227965" y="8129"/>
                </a:cubicBezTo>
                <a:cubicBezTo>
                  <a:pt x="209678" y="2032"/>
                  <a:pt x="187198" y="0"/>
                  <a:pt x="162814" y="0"/>
                </a:cubicBezTo>
                <a:cubicBezTo>
                  <a:pt x="134366" y="0"/>
                  <a:pt x="109856" y="4065"/>
                  <a:pt x="89535" y="10161"/>
                </a:cubicBezTo>
                <a:cubicBezTo>
                  <a:pt x="69216" y="16256"/>
                  <a:pt x="52832" y="26417"/>
                  <a:pt x="38609" y="38609"/>
                </a:cubicBezTo>
                <a:cubicBezTo>
                  <a:pt x="26416" y="50927"/>
                  <a:pt x="16257" y="65152"/>
                  <a:pt x="10161" y="81408"/>
                </a:cubicBezTo>
                <a:cubicBezTo>
                  <a:pt x="4064" y="97663"/>
                  <a:pt x="0" y="115952"/>
                  <a:pt x="0" y="134239"/>
                </a:cubicBezTo>
                <a:cubicBezTo>
                  <a:pt x="0" y="142367"/>
                  <a:pt x="2032" y="152528"/>
                  <a:pt x="2032" y="160655"/>
                </a:cubicBezTo>
                <a:cubicBezTo>
                  <a:pt x="4064" y="168784"/>
                  <a:pt x="6096" y="176912"/>
                  <a:pt x="10161" y="185039"/>
                </a:cubicBezTo>
                <a:cubicBezTo>
                  <a:pt x="12193" y="191262"/>
                  <a:pt x="16257" y="197358"/>
                  <a:pt x="18289" y="203455"/>
                </a:cubicBezTo>
                <a:cubicBezTo>
                  <a:pt x="22352" y="209551"/>
                  <a:pt x="26416" y="213615"/>
                  <a:pt x="28448" y="215646"/>
                </a:cubicBezTo>
                <a:cubicBezTo>
                  <a:pt x="30480" y="219711"/>
                  <a:pt x="32512" y="219711"/>
                  <a:pt x="34545" y="221743"/>
                </a:cubicBezTo>
                <a:cubicBezTo>
                  <a:pt x="36577" y="221743"/>
                  <a:pt x="38609" y="223775"/>
                  <a:pt x="40641" y="223775"/>
                </a:cubicBezTo>
                <a:cubicBezTo>
                  <a:pt x="42673" y="223775"/>
                  <a:pt x="44705" y="225806"/>
                  <a:pt x="46736" y="225806"/>
                </a:cubicBezTo>
                <a:cubicBezTo>
                  <a:pt x="48768" y="225806"/>
                  <a:pt x="52832" y="225806"/>
                  <a:pt x="56897" y="225806"/>
                </a:cubicBezTo>
                <a:cubicBezTo>
                  <a:pt x="65151" y="225806"/>
                  <a:pt x="71248" y="223775"/>
                  <a:pt x="73280" y="221743"/>
                </a:cubicBezTo>
                <a:cubicBezTo>
                  <a:pt x="77343" y="221743"/>
                  <a:pt x="79375" y="217679"/>
                  <a:pt x="79375" y="215646"/>
                </a:cubicBezTo>
                <a:cubicBezTo>
                  <a:pt x="79375" y="211582"/>
                  <a:pt x="77343" y="209551"/>
                  <a:pt x="73280" y="205486"/>
                </a:cubicBezTo>
                <a:cubicBezTo>
                  <a:pt x="69216" y="201423"/>
                  <a:pt x="65151" y="195326"/>
                  <a:pt x="61088" y="189230"/>
                </a:cubicBezTo>
                <a:cubicBezTo>
                  <a:pt x="56897" y="183008"/>
                  <a:pt x="52832" y="174879"/>
                  <a:pt x="50800" y="164720"/>
                </a:cubicBezTo>
                <a:cubicBezTo>
                  <a:pt x="46736" y="156592"/>
                  <a:pt x="44705" y="146431"/>
                  <a:pt x="44705" y="134239"/>
                </a:cubicBezTo>
                <a:cubicBezTo>
                  <a:pt x="44705" y="107824"/>
                  <a:pt x="54864" y="89536"/>
                  <a:pt x="73280" y="75311"/>
                </a:cubicBezTo>
                <a:cubicBezTo>
                  <a:pt x="93600" y="61087"/>
                  <a:pt x="122048" y="54992"/>
                  <a:pt x="158751" y="54992"/>
                </a:cubicBezTo>
                <a:cubicBezTo>
                  <a:pt x="177039" y="54992"/>
                  <a:pt x="193294" y="57024"/>
                  <a:pt x="207518" y="61087"/>
                </a:cubicBezTo>
                <a:cubicBezTo>
                  <a:pt x="221869" y="63119"/>
                  <a:pt x="234062" y="69216"/>
                  <a:pt x="242190" y="75311"/>
                </a:cubicBezTo>
                <a:cubicBezTo>
                  <a:pt x="252350" y="83439"/>
                  <a:pt x="258445" y="91568"/>
                  <a:pt x="264540" y="101727"/>
                </a:cubicBezTo>
                <a:cubicBezTo>
                  <a:pt x="268605" y="109855"/>
                  <a:pt x="270636" y="122047"/>
                  <a:pt x="270636" y="134239"/>
                </a:cubicBezTo>
                <a:cubicBezTo>
                  <a:pt x="270636" y="146431"/>
                  <a:pt x="268605" y="156592"/>
                  <a:pt x="264540" y="166751"/>
                </a:cubicBezTo>
                <a:cubicBezTo>
                  <a:pt x="260476" y="174879"/>
                  <a:pt x="256414" y="183008"/>
                  <a:pt x="252350" y="191262"/>
                </a:cubicBezTo>
                <a:cubicBezTo>
                  <a:pt x="248285" y="197358"/>
                  <a:pt x="244221" y="203455"/>
                  <a:pt x="240157" y="207518"/>
                </a:cubicBezTo>
                <a:cubicBezTo>
                  <a:pt x="236094" y="211582"/>
                  <a:pt x="234062" y="215646"/>
                  <a:pt x="234062" y="217679"/>
                </a:cubicBezTo>
                <a:cubicBezTo>
                  <a:pt x="234062" y="219711"/>
                  <a:pt x="234062" y="221743"/>
                  <a:pt x="236094" y="221743"/>
                </a:cubicBezTo>
                <a:cubicBezTo>
                  <a:pt x="236094" y="223775"/>
                  <a:pt x="238125" y="223775"/>
                  <a:pt x="240157" y="223775"/>
                </a:cubicBezTo>
                <a:cubicBezTo>
                  <a:pt x="242190" y="225806"/>
                  <a:pt x="244221" y="225806"/>
                  <a:pt x="248285" y="225806"/>
                </a:cubicBezTo>
                <a:cubicBezTo>
                  <a:pt x="250318" y="225806"/>
                  <a:pt x="254382" y="225806"/>
                  <a:pt x="258445" y="22580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9" name="Picture 47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159" y="3279998"/>
            <a:ext cx="121506" cy="431450"/>
          </a:xfrm>
          <a:prstGeom prst="rect">
            <a:avLst/>
          </a:prstGeom>
          <a:noFill/>
          <a:extLst/>
        </p:spPr>
      </p:pic>
      <p:pic>
        <p:nvPicPr>
          <p:cNvPr id="480" name="Picture 480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1178" y="3365532"/>
            <a:ext cx="202374" cy="262001"/>
          </a:xfrm>
          <a:prstGeom prst="rect">
            <a:avLst/>
          </a:prstGeom>
          <a:noFill/>
          <a:extLst/>
        </p:spPr>
      </p:pic>
      <p:pic>
        <p:nvPicPr>
          <p:cNvPr id="481" name="Picture 481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8352" y="3264758"/>
            <a:ext cx="65023" cy="359727"/>
          </a:xfrm>
          <a:prstGeom prst="rect">
            <a:avLst/>
          </a:prstGeom>
          <a:noFill/>
          <a:extLst/>
        </p:spPr>
      </p:pic>
      <p:pic>
        <p:nvPicPr>
          <p:cNvPr id="482" name="Picture 482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6651" y="3279998"/>
            <a:ext cx="74167" cy="344487"/>
          </a:xfrm>
          <a:prstGeom prst="rect">
            <a:avLst/>
          </a:prstGeom>
          <a:noFill/>
          <a:extLst/>
        </p:spPr>
      </p:pic>
      <p:pic>
        <p:nvPicPr>
          <p:cNvPr id="483" name="Picture 483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7330" y="3365532"/>
            <a:ext cx="177895" cy="262001"/>
          </a:xfrm>
          <a:prstGeom prst="rect">
            <a:avLst/>
          </a:prstGeom>
          <a:noFill/>
          <a:extLst/>
        </p:spPr>
      </p:pic>
      <p:sp>
        <p:nvSpPr>
          <p:cNvPr id="484" name="Freeform 484"/>
          <p:cNvSpPr/>
          <p:nvPr/>
        </p:nvSpPr>
        <p:spPr>
          <a:xfrm rot="5400000" flipV="1">
            <a:off x="7196805" y="3398901"/>
            <a:ext cx="291559" cy="140302"/>
          </a:xfrm>
          <a:custGeom>
            <a:avLst/>
            <a:gdLst/>
            <a:ahLst/>
            <a:cxnLst/>
            <a:rect l="0" t="0" r="0" b="0"/>
            <a:pathLst>
              <a:path w="388746" h="187070">
                <a:moveTo>
                  <a:pt x="354075" y="187070"/>
                </a:moveTo>
                <a:cubicBezTo>
                  <a:pt x="360298" y="187070"/>
                  <a:pt x="366394" y="187070"/>
                  <a:pt x="368425" y="187070"/>
                </a:cubicBezTo>
                <a:cubicBezTo>
                  <a:pt x="372490" y="185039"/>
                  <a:pt x="374522" y="185039"/>
                  <a:pt x="376553" y="183007"/>
                </a:cubicBezTo>
                <a:cubicBezTo>
                  <a:pt x="378585" y="180975"/>
                  <a:pt x="380617" y="178943"/>
                  <a:pt x="382650" y="174879"/>
                </a:cubicBezTo>
                <a:cubicBezTo>
                  <a:pt x="382650" y="170815"/>
                  <a:pt x="384682" y="166750"/>
                  <a:pt x="384682" y="162687"/>
                </a:cubicBezTo>
                <a:cubicBezTo>
                  <a:pt x="386713" y="158622"/>
                  <a:pt x="386713" y="154559"/>
                  <a:pt x="388746" y="148463"/>
                </a:cubicBezTo>
                <a:cubicBezTo>
                  <a:pt x="388746" y="144399"/>
                  <a:pt x="388746" y="140334"/>
                  <a:pt x="388746" y="134111"/>
                </a:cubicBezTo>
                <a:cubicBezTo>
                  <a:pt x="388746" y="119888"/>
                  <a:pt x="386713" y="107695"/>
                  <a:pt x="382650" y="95503"/>
                </a:cubicBezTo>
                <a:cubicBezTo>
                  <a:pt x="378585" y="85343"/>
                  <a:pt x="372490" y="77216"/>
                  <a:pt x="364362" y="69088"/>
                </a:cubicBezTo>
                <a:cubicBezTo>
                  <a:pt x="356106" y="62991"/>
                  <a:pt x="345948" y="58927"/>
                  <a:pt x="333755" y="54864"/>
                </a:cubicBezTo>
                <a:cubicBezTo>
                  <a:pt x="321564" y="52832"/>
                  <a:pt x="307339" y="50800"/>
                  <a:pt x="291083" y="50800"/>
                </a:cubicBezTo>
                <a:lnTo>
                  <a:pt x="124078" y="50800"/>
                </a:lnTo>
                <a:lnTo>
                  <a:pt x="124078" y="10159"/>
                </a:lnTo>
                <a:cubicBezTo>
                  <a:pt x="124078" y="6095"/>
                  <a:pt x="122046" y="4064"/>
                  <a:pt x="117982" y="2032"/>
                </a:cubicBezTo>
                <a:cubicBezTo>
                  <a:pt x="113919" y="0"/>
                  <a:pt x="109855" y="0"/>
                  <a:pt x="101726" y="0"/>
                </a:cubicBezTo>
                <a:cubicBezTo>
                  <a:pt x="97662" y="0"/>
                  <a:pt x="93598" y="0"/>
                  <a:pt x="91566" y="0"/>
                </a:cubicBezTo>
                <a:cubicBezTo>
                  <a:pt x="89535" y="0"/>
                  <a:pt x="85471" y="2032"/>
                  <a:pt x="83439" y="2032"/>
                </a:cubicBezTo>
                <a:cubicBezTo>
                  <a:pt x="83439" y="4064"/>
                  <a:pt x="81407" y="4064"/>
                  <a:pt x="81407" y="6095"/>
                </a:cubicBezTo>
                <a:cubicBezTo>
                  <a:pt x="79375" y="8127"/>
                  <a:pt x="79375" y="8127"/>
                  <a:pt x="79375" y="10159"/>
                </a:cubicBezTo>
                <a:lnTo>
                  <a:pt x="79375" y="50800"/>
                </a:lnTo>
                <a:lnTo>
                  <a:pt x="10160" y="50800"/>
                </a:lnTo>
                <a:cubicBezTo>
                  <a:pt x="10160" y="50800"/>
                  <a:pt x="8128" y="50800"/>
                  <a:pt x="6096" y="50800"/>
                </a:cubicBezTo>
                <a:cubicBezTo>
                  <a:pt x="6096" y="52832"/>
                  <a:pt x="4064" y="52832"/>
                  <a:pt x="4064" y="54864"/>
                </a:cubicBezTo>
                <a:cubicBezTo>
                  <a:pt x="2032" y="56895"/>
                  <a:pt x="2032" y="60959"/>
                  <a:pt x="2032" y="62991"/>
                </a:cubicBezTo>
                <a:cubicBezTo>
                  <a:pt x="2032" y="67056"/>
                  <a:pt x="0" y="71119"/>
                  <a:pt x="0" y="77216"/>
                </a:cubicBezTo>
                <a:cubicBezTo>
                  <a:pt x="0" y="81280"/>
                  <a:pt x="2032" y="85343"/>
                  <a:pt x="2032" y="89407"/>
                </a:cubicBezTo>
                <a:cubicBezTo>
                  <a:pt x="2032" y="93472"/>
                  <a:pt x="2032" y="95503"/>
                  <a:pt x="4064" y="97535"/>
                </a:cubicBezTo>
                <a:cubicBezTo>
                  <a:pt x="4064" y="99568"/>
                  <a:pt x="6096" y="101599"/>
                  <a:pt x="6096" y="101599"/>
                </a:cubicBezTo>
                <a:cubicBezTo>
                  <a:pt x="8128" y="101599"/>
                  <a:pt x="10160" y="103631"/>
                  <a:pt x="10160" y="103631"/>
                </a:cubicBezTo>
                <a:lnTo>
                  <a:pt x="79375" y="103631"/>
                </a:lnTo>
                <a:lnTo>
                  <a:pt x="79375" y="176910"/>
                </a:lnTo>
                <a:cubicBezTo>
                  <a:pt x="79375" y="178943"/>
                  <a:pt x="79375" y="180975"/>
                  <a:pt x="81407" y="180975"/>
                </a:cubicBezTo>
                <a:cubicBezTo>
                  <a:pt x="81407" y="183007"/>
                  <a:pt x="83439" y="183007"/>
                  <a:pt x="83439" y="185039"/>
                </a:cubicBezTo>
                <a:cubicBezTo>
                  <a:pt x="85471" y="185039"/>
                  <a:pt x="87503" y="187070"/>
                  <a:pt x="91566" y="187070"/>
                </a:cubicBezTo>
                <a:cubicBezTo>
                  <a:pt x="93598" y="187070"/>
                  <a:pt x="97662" y="187070"/>
                  <a:pt x="101726" y="187070"/>
                </a:cubicBezTo>
                <a:cubicBezTo>
                  <a:pt x="109855" y="187070"/>
                  <a:pt x="113919" y="187070"/>
                  <a:pt x="117982" y="185039"/>
                </a:cubicBezTo>
                <a:cubicBezTo>
                  <a:pt x="122046" y="183007"/>
                  <a:pt x="124078" y="180975"/>
                  <a:pt x="124078" y="176910"/>
                </a:cubicBezTo>
                <a:lnTo>
                  <a:pt x="124078" y="103631"/>
                </a:lnTo>
                <a:lnTo>
                  <a:pt x="282956" y="103631"/>
                </a:lnTo>
                <a:cubicBezTo>
                  <a:pt x="303275" y="103631"/>
                  <a:pt x="317499" y="105664"/>
                  <a:pt x="327660" y="111760"/>
                </a:cubicBezTo>
                <a:cubicBezTo>
                  <a:pt x="337820" y="117856"/>
                  <a:pt x="343915" y="128015"/>
                  <a:pt x="343915" y="142367"/>
                </a:cubicBezTo>
                <a:cubicBezTo>
                  <a:pt x="343915" y="148463"/>
                  <a:pt x="343915" y="152526"/>
                  <a:pt x="341884" y="156590"/>
                </a:cubicBezTo>
                <a:cubicBezTo>
                  <a:pt x="341884" y="160655"/>
                  <a:pt x="339851" y="162687"/>
                  <a:pt x="339851" y="166750"/>
                </a:cubicBezTo>
                <a:cubicBezTo>
                  <a:pt x="337820" y="168782"/>
                  <a:pt x="337820" y="172846"/>
                  <a:pt x="335787" y="174879"/>
                </a:cubicBezTo>
                <a:cubicBezTo>
                  <a:pt x="335787" y="176910"/>
                  <a:pt x="335787" y="178943"/>
                  <a:pt x="335787" y="180975"/>
                </a:cubicBezTo>
                <a:cubicBezTo>
                  <a:pt x="335787" y="180975"/>
                  <a:pt x="335787" y="183007"/>
                  <a:pt x="335787" y="183007"/>
                </a:cubicBezTo>
                <a:cubicBezTo>
                  <a:pt x="335787" y="185039"/>
                  <a:pt x="337820" y="185039"/>
                  <a:pt x="337820" y="185039"/>
                </a:cubicBezTo>
                <a:cubicBezTo>
                  <a:pt x="339851" y="185039"/>
                  <a:pt x="341884" y="187070"/>
                  <a:pt x="343915" y="187070"/>
                </a:cubicBezTo>
                <a:cubicBezTo>
                  <a:pt x="347980" y="187070"/>
                  <a:pt x="350012" y="187070"/>
                  <a:pt x="354075" y="18707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5" name="Picture 485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5944" y="3365532"/>
            <a:ext cx="202374" cy="262001"/>
          </a:xfrm>
          <a:prstGeom prst="rect">
            <a:avLst/>
          </a:prstGeom>
          <a:noFill/>
          <a:extLst/>
        </p:spPr>
      </p:pic>
      <p:pic>
        <p:nvPicPr>
          <p:cNvPr id="486" name="Picture 486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4735" y="3460115"/>
            <a:ext cx="142938" cy="59023"/>
          </a:xfrm>
          <a:prstGeom prst="rect">
            <a:avLst/>
          </a:prstGeom>
          <a:noFill/>
          <a:extLst/>
        </p:spPr>
      </p:pic>
      <p:sp>
        <p:nvSpPr>
          <p:cNvPr id="487" name="Freeform 487"/>
          <p:cNvSpPr/>
          <p:nvPr/>
        </p:nvSpPr>
        <p:spPr>
          <a:xfrm rot="5400000" flipV="1">
            <a:off x="7886987" y="3358420"/>
            <a:ext cx="319086" cy="193738"/>
          </a:xfrm>
          <a:custGeom>
            <a:avLst/>
            <a:gdLst/>
            <a:ahLst/>
            <a:cxnLst/>
            <a:rect l="0" t="0" r="0" b="0"/>
            <a:pathLst>
              <a:path w="425448" h="258318">
                <a:moveTo>
                  <a:pt x="301243" y="258318"/>
                </a:moveTo>
                <a:cubicBezTo>
                  <a:pt x="321690" y="258318"/>
                  <a:pt x="337946" y="254255"/>
                  <a:pt x="352170" y="248158"/>
                </a:cubicBezTo>
                <a:cubicBezTo>
                  <a:pt x="368425" y="242063"/>
                  <a:pt x="380618" y="231903"/>
                  <a:pt x="392810" y="219711"/>
                </a:cubicBezTo>
                <a:cubicBezTo>
                  <a:pt x="403097" y="207518"/>
                  <a:pt x="411224" y="193295"/>
                  <a:pt x="417321" y="174879"/>
                </a:cubicBezTo>
                <a:cubicBezTo>
                  <a:pt x="423416" y="156591"/>
                  <a:pt x="425448" y="136272"/>
                  <a:pt x="425448" y="111888"/>
                </a:cubicBezTo>
                <a:cubicBezTo>
                  <a:pt x="425448" y="99696"/>
                  <a:pt x="425448" y="85472"/>
                  <a:pt x="423416" y="73280"/>
                </a:cubicBezTo>
                <a:cubicBezTo>
                  <a:pt x="421385" y="63120"/>
                  <a:pt x="417321" y="50928"/>
                  <a:pt x="415288" y="42673"/>
                </a:cubicBezTo>
                <a:cubicBezTo>
                  <a:pt x="411224" y="32512"/>
                  <a:pt x="409193" y="24384"/>
                  <a:pt x="405129" y="18289"/>
                </a:cubicBezTo>
                <a:cubicBezTo>
                  <a:pt x="403097" y="12193"/>
                  <a:pt x="399032" y="8128"/>
                  <a:pt x="399032" y="6096"/>
                </a:cubicBezTo>
                <a:cubicBezTo>
                  <a:pt x="397000" y="6096"/>
                  <a:pt x="394841" y="4064"/>
                  <a:pt x="392810" y="4064"/>
                </a:cubicBezTo>
                <a:cubicBezTo>
                  <a:pt x="392810" y="2032"/>
                  <a:pt x="390778" y="2032"/>
                  <a:pt x="388745" y="2032"/>
                </a:cubicBezTo>
                <a:cubicBezTo>
                  <a:pt x="386714" y="0"/>
                  <a:pt x="382649" y="0"/>
                  <a:pt x="380618" y="0"/>
                </a:cubicBezTo>
                <a:cubicBezTo>
                  <a:pt x="376553" y="0"/>
                  <a:pt x="372490" y="0"/>
                  <a:pt x="368425" y="0"/>
                </a:cubicBezTo>
                <a:cubicBezTo>
                  <a:pt x="362329" y="0"/>
                  <a:pt x="356233" y="0"/>
                  <a:pt x="352170" y="2032"/>
                </a:cubicBezTo>
                <a:cubicBezTo>
                  <a:pt x="350137" y="2032"/>
                  <a:pt x="348106" y="4064"/>
                  <a:pt x="348106" y="8128"/>
                </a:cubicBezTo>
                <a:cubicBezTo>
                  <a:pt x="348106" y="10160"/>
                  <a:pt x="350137" y="14225"/>
                  <a:pt x="354202" y="18289"/>
                </a:cubicBezTo>
                <a:cubicBezTo>
                  <a:pt x="356233" y="24384"/>
                  <a:pt x="360298" y="32512"/>
                  <a:pt x="364361" y="40641"/>
                </a:cubicBezTo>
                <a:cubicBezTo>
                  <a:pt x="368425" y="48896"/>
                  <a:pt x="372490" y="59056"/>
                  <a:pt x="376553" y="71248"/>
                </a:cubicBezTo>
                <a:cubicBezTo>
                  <a:pt x="378586" y="83439"/>
                  <a:pt x="380618" y="97664"/>
                  <a:pt x="380618" y="111888"/>
                </a:cubicBezTo>
                <a:cubicBezTo>
                  <a:pt x="380618" y="126112"/>
                  <a:pt x="378586" y="138304"/>
                  <a:pt x="374521" y="148464"/>
                </a:cubicBezTo>
                <a:cubicBezTo>
                  <a:pt x="372490" y="158624"/>
                  <a:pt x="366394" y="166751"/>
                  <a:pt x="360298" y="174879"/>
                </a:cubicBezTo>
                <a:cubicBezTo>
                  <a:pt x="354202" y="183008"/>
                  <a:pt x="346073" y="187199"/>
                  <a:pt x="335914" y="191262"/>
                </a:cubicBezTo>
                <a:cubicBezTo>
                  <a:pt x="327785" y="195326"/>
                  <a:pt x="317498" y="197358"/>
                  <a:pt x="307338" y="197358"/>
                </a:cubicBezTo>
                <a:cubicBezTo>
                  <a:pt x="295148" y="197358"/>
                  <a:pt x="284988" y="195326"/>
                  <a:pt x="274828" y="189230"/>
                </a:cubicBezTo>
                <a:cubicBezTo>
                  <a:pt x="266699" y="185166"/>
                  <a:pt x="258572" y="178943"/>
                  <a:pt x="250443" y="170816"/>
                </a:cubicBezTo>
                <a:cubicBezTo>
                  <a:pt x="244347" y="160655"/>
                  <a:pt x="238125" y="150496"/>
                  <a:pt x="236092" y="136272"/>
                </a:cubicBezTo>
                <a:cubicBezTo>
                  <a:pt x="232029" y="124080"/>
                  <a:pt x="229996" y="109856"/>
                  <a:pt x="229996" y="93599"/>
                </a:cubicBezTo>
                <a:lnTo>
                  <a:pt x="229996" y="54991"/>
                </a:lnTo>
                <a:cubicBezTo>
                  <a:pt x="229996" y="52959"/>
                  <a:pt x="229996" y="50928"/>
                  <a:pt x="227965" y="48896"/>
                </a:cubicBezTo>
                <a:cubicBezTo>
                  <a:pt x="227965" y="46737"/>
                  <a:pt x="225933" y="46737"/>
                  <a:pt x="225933" y="44705"/>
                </a:cubicBezTo>
                <a:cubicBezTo>
                  <a:pt x="223900" y="44705"/>
                  <a:pt x="221868" y="42673"/>
                  <a:pt x="217804" y="42673"/>
                </a:cubicBezTo>
                <a:cubicBezTo>
                  <a:pt x="215772" y="40641"/>
                  <a:pt x="211708" y="40641"/>
                  <a:pt x="207645" y="40641"/>
                </a:cubicBezTo>
                <a:cubicBezTo>
                  <a:pt x="203580" y="40641"/>
                  <a:pt x="199516" y="40641"/>
                  <a:pt x="197484" y="42673"/>
                </a:cubicBezTo>
                <a:cubicBezTo>
                  <a:pt x="195453" y="42673"/>
                  <a:pt x="193421" y="42673"/>
                  <a:pt x="191389" y="44705"/>
                </a:cubicBezTo>
                <a:cubicBezTo>
                  <a:pt x="189356" y="46737"/>
                  <a:pt x="189356" y="46737"/>
                  <a:pt x="187324" y="48896"/>
                </a:cubicBezTo>
                <a:cubicBezTo>
                  <a:pt x="187324" y="50928"/>
                  <a:pt x="187324" y="50928"/>
                  <a:pt x="187324" y="52959"/>
                </a:cubicBezTo>
                <a:lnTo>
                  <a:pt x="187324" y="89536"/>
                </a:lnTo>
                <a:cubicBezTo>
                  <a:pt x="187324" y="103759"/>
                  <a:pt x="185292" y="115951"/>
                  <a:pt x="181229" y="128143"/>
                </a:cubicBezTo>
                <a:cubicBezTo>
                  <a:pt x="177164" y="138304"/>
                  <a:pt x="173100" y="148464"/>
                  <a:pt x="164846" y="156591"/>
                </a:cubicBezTo>
                <a:cubicBezTo>
                  <a:pt x="158749" y="164720"/>
                  <a:pt x="150622" y="170816"/>
                  <a:pt x="140462" y="174879"/>
                </a:cubicBezTo>
                <a:cubicBezTo>
                  <a:pt x="132333" y="178943"/>
                  <a:pt x="120141" y="180975"/>
                  <a:pt x="109981" y="180975"/>
                </a:cubicBezTo>
                <a:cubicBezTo>
                  <a:pt x="99822" y="180975"/>
                  <a:pt x="91566" y="178943"/>
                  <a:pt x="85471" y="176912"/>
                </a:cubicBezTo>
                <a:cubicBezTo>
                  <a:pt x="77343" y="172847"/>
                  <a:pt x="69214" y="168783"/>
                  <a:pt x="65150" y="162687"/>
                </a:cubicBezTo>
                <a:cubicBezTo>
                  <a:pt x="59055" y="158624"/>
                  <a:pt x="54991" y="150496"/>
                  <a:pt x="50927" y="142367"/>
                </a:cubicBezTo>
                <a:cubicBezTo>
                  <a:pt x="46862" y="134239"/>
                  <a:pt x="46862" y="124080"/>
                  <a:pt x="46862" y="111888"/>
                </a:cubicBezTo>
                <a:cubicBezTo>
                  <a:pt x="46862" y="99696"/>
                  <a:pt x="46862" y="89536"/>
                  <a:pt x="50927" y="79375"/>
                </a:cubicBezTo>
                <a:cubicBezTo>
                  <a:pt x="54991" y="69215"/>
                  <a:pt x="59055" y="59056"/>
                  <a:pt x="63118" y="50928"/>
                </a:cubicBezTo>
                <a:cubicBezTo>
                  <a:pt x="67182" y="42673"/>
                  <a:pt x="71246" y="36577"/>
                  <a:pt x="75310" y="30480"/>
                </a:cubicBezTo>
                <a:cubicBezTo>
                  <a:pt x="79375" y="26416"/>
                  <a:pt x="81407" y="22353"/>
                  <a:pt x="81407" y="20321"/>
                </a:cubicBezTo>
                <a:cubicBezTo>
                  <a:pt x="81407" y="18289"/>
                  <a:pt x="81407" y="16257"/>
                  <a:pt x="79375" y="16257"/>
                </a:cubicBezTo>
                <a:cubicBezTo>
                  <a:pt x="79375" y="14225"/>
                  <a:pt x="79375" y="14225"/>
                  <a:pt x="77343" y="12193"/>
                </a:cubicBezTo>
                <a:cubicBezTo>
                  <a:pt x="75310" y="12193"/>
                  <a:pt x="73278" y="12193"/>
                  <a:pt x="71246" y="10160"/>
                </a:cubicBezTo>
                <a:cubicBezTo>
                  <a:pt x="67182" y="10160"/>
                  <a:pt x="63118" y="10160"/>
                  <a:pt x="59055" y="10160"/>
                </a:cubicBezTo>
                <a:cubicBezTo>
                  <a:pt x="54991" y="10160"/>
                  <a:pt x="52959" y="10160"/>
                  <a:pt x="50927" y="10160"/>
                </a:cubicBezTo>
                <a:cubicBezTo>
                  <a:pt x="48894" y="10160"/>
                  <a:pt x="46862" y="12193"/>
                  <a:pt x="44830" y="12193"/>
                </a:cubicBezTo>
                <a:cubicBezTo>
                  <a:pt x="42798" y="12193"/>
                  <a:pt x="40766" y="14225"/>
                  <a:pt x="38734" y="14225"/>
                </a:cubicBezTo>
                <a:cubicBezTo>
                  <a:pt x="38734" y="16257"/>
                  <a:pt x="36703" y="16257"/>
                  <a:pt x="34671" y="18289"/>
                </a:cubicBezTo>
                <a:cubicBezTo>
                  <a:pt x="32639" y="20321"/>
                  <a:pt x="28575" y="24384"/>
                  <a:pt x="24510" y="30480"/>
                </a:cubicBezTo>
                <a:cubicBezTo>
                  <a:pt x="20446" y="36577"/>
                  <a:pt x="18414" y="44705"/>
                  <a:pt x="14223" y="54991"/>
                </a:cubicBezTo>
                <a:cubicBezTo>
                  <a:pt x="10159" y="63120"/>
                  <a:pt x="6096" y="73280"/>
                  <a:pt x="4064" y="85472"/>
                </a:cubicBezTo>
                <a:cubicBezTo>
                  <a:pt x="2032" y="97664"/>
                  <a:pt x="0" y="109856"/>
                  <a:pt x="0" y="124080"/>
                </a:cubicBezTo>
                <a:cubicBezTo>
                  <a:pt x="0" y="142367"/>
                  <a:pt x="2032" y="158624"/>
                  <a:pt x="8128" y="172847"/>
                </a:cubicBezTo>
                <a:cubicBezTo>
                  <a:pt x="12191" y="189230"/>
                  <a:pt x="20446" y="201422"/>
                  <a:pt x="28575" y="209551"/>
                </a:cubicBezTo>
                <a:cubicBezTo>
                  <a:pt x="36703" y="219711"/>
                  <a:pt x="48894" y="227838"/>
                  <a:pt x="61087" y="231903"/>
                </a:cubicBezTo>
                <a:cubicBezTo>
                  <a:pt x="73278" y="235967"/>
                  <a:pt x="87503" y="240030"/>
                  <a:pt x="101854" y="240030"/>
                </a:cubicBezTo>
                <a:cubicBezTo>
                  <a:pt x="116078" y="240030"/>
                  <a:pt x="126238" y="237998"/>
                  <a:pt x="138430" y="233935"/>
                </a:cubicBezTo>
                <a:cubicBezTo>
                  <a:pt x="148589" y="229870"/>
                  <a:pt x="158749" y="225807"/>
                  <a:pt x="169037" y="219711"/>
                </a:cubicBezTo>
                <a:cubicBezTo>
                  <a:pt x="177164" y="211582"/>
                  <a:pt x="183261" y="203454"/>
                  <a:pt x="189356" y="195326"/>
                </a:cubicBezTo>
                <a:cubicBezTo>
                  <a:pt x="195453" y="185166"/>
                  <a:pt x="199516" y="174879"/>
                  <a:pt x="203580" y="160655"/>
                </a:cubicBezTo>
                <a:lnTo>
                  <a:pt x="203580" y="160655"/>
                </a:lnTo>
                <a:cubicBezTo>
                  <a:pt x="205612" y="174879"/>
                  <a:pt x="207645" y="189230"/>
                  <a:pt x="213741" y="201422"/>
                </a:cubicBezTo>
                <a:cubicBezTo>
                  <a:pt x="219837" y="211582"/>
                  <a:pt x="225933" y="221742"/>
                  <a:pt x="236092" y="231903"/>
                </a:cubicBezTo>
                <a:cubicBezTo>
                  <a:pt x="244347" y="240030"/>
                  <a:pt x="254507" y="246127"/>
                  <a:pt x="264667" y="250191"/>
                </a:cubicBezTo>
                <a:cubicBezTo>
                  <a:pt x="276860" y="256287"/>
                  <a:pt x="289052" y="258318"/>
                  <a:pt x="301243" y="25831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8" name="Picture 488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9562" y="3263900"/>
            <a:ext cx="1053337" cy="363632"/>
          </a:xfrm>
          <a:prstGeom prst="rect">
            <a:avLst/>
          </a:prstGeom>
          <a:noFill/>
          <a:extLst/>
        </p:spPr>
      </p:pic>
      <p:sp>
        <p:nvSpPr>
          <p:cNvPr id="489" name="Freeform 489"/>
          <p:cNvSpPr/>
          <p:nvPr/>
        </p:nvSpPr>
        <p:spPr>
          <a:xfrm rot="5400000" flipV="1">
            <a:off x="9292781" y="3430906"/>
            <a:ext cx="33621" cy="117442"/>
          </a:xfrm>
          <a:custGeom>
            <a:avLst/>
            <a:gdLst/>
            <a:ahLst/>
            <a:cxnLst/>
            <a:rect l="0" t="0" r="0" b="0"/>
            <a:pathLst>
              <a:path w="44829" h="156590">
                <a:moveTo>
                  <a:pt x="22478" y="156590"/>
                </a:moveTo>
                <a:cubicBezTo>
                  <a:pt x="30605" y="156590"/>
                  <a:pt x="36702" y="154559"/>
                  <a:pt x="40766" y="152527"/>
                </a:cubicBezTo>
                <a:cubicBezTo>
                  <a:pt x="42798" y="150495"/>
                  <a:pt x="44829" y="148463"/>
                  <a:pt x="44829" y="144399"/>
                </a:cubicBezTo>
                <a:lnTo>
                  <a:pt x="44829" y="12192"/>
                </a:lnTo>
                <a:cubicBezTo>
                  <a:pt x="44829" y="8128"/>
                  <a:pt x="42798" y="4063"/>
                  <a:pt x="38733" y="2031"/>
                </a:cubicBezTo>
                <a:cubicBezTo>
                  <a:pt x="36702" y="0"/>
                  <a:pt x="30605" y="0"/>
                  <a:pt x="22478" y="0"/>
                </a:cubicBezTo>
                <a:cubicBezTo>
                  <a:pt x="14351" y="0"/>
                  <a:pt x="8254" y="0"/>
                  <a:pt x="6096" y="2031"/>
                </a:cubicBezTo>
                <a:cubicBezTo>
                  <a:pt x="2031" y="4063"/>
                  <a:pt x="0" y="8128"/>
                  <a:pt x="0" y="12192"/>
                </a:cubicBezTo>
                <a:lnTo>
                  <a:pt x="0" y="144399"/>
                </a:lnTo>
                <a:cubicBezTo>
                  <a:pt x="0" y="146430"/>
                  <a:pt x="2031" y="148463"/>
                  <a:pt x="2031" y="148463"/>
                </a:cubicBezTo>
                <a:cubicBezTo>
                  <a:pt x="2031" y="150495"/>
                  <a:pt x="4063" y="152527"/>
                  <a:pt x="6096" y="152527"/>
                </a:cubicBezTo>
                <a:cubicBezTo>
                  <a:pt x="8254" y="154559"/>
                  <a:pt x="10287" y="154559"/>
                  <a:pt x="12318" y="154559"/>
                </a:cubicBezTo>
                <a:cubicBezTo>
                  <a:pt x="14351" y="156590"/>
                  <a:pt x="18415" y="156590"/>
                  <a:pt x="22478" y="15659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0" name="Picture 490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3237" y="3823494"/>
            <a:ext cx="228282" cy="344392"/>
          </a:xfrm>
          <a:prstGeom prst="rect">
            <a:avLst/>
          </a:prstGeom>
          <a:noFill/>
          <a:extLst/>
        </p:spPr>
      </p:pic>
      <p:sp>
        <p:nvSpPr>
          <p:cNvPr id="491" name="Freeform 491"/>
          <p:cNvSpPr/>
          <p:nvPr/>
        </p:nvSpPr>
        <p:spPr>
          <a:xfrm rot="5400000" flipV="1">
            <a:off x="5780438" y="3897344"/>
            <a:ext cx="320515" cy="195166"/>
          </a:xfrm>
          <a:custGeom>
            <a:avLst/>
            <a:gdLst/>
            <a:ahLst/>
            <a:cxnLst/>
            <a:rect l="0" t="0" r="0" b="0"/>
            <a:pathLst>
              <a:path w="427354" h="260222">
                <a:moveTo>
                  <a:pt x="301243" y="260222"/>
                </a:moveTo>
                <a:cubicBezTo>
                  <a:pt x="321563" y="260222"/>
                  <a:pt x="337819" y="256159"/>
                  <a:pt x="354074" y="250062"/>
                </a:cubicBezTo>
                <a:cubicBezTo>
                  <a:pt x="368425" y="243967"/>
                  <a:pt x="382649" y="233807"/>
                  <a:pt x="392810" y="221615"/>
                </a:cubicBezTo>
                <a:cubicBezTo>
                  <a:pt x="402970" y="209422"/>
                  <a:pt x="411097" y="193166"/>
                  <a:pt x="417194" y="174879"/>
                </a:cubicBezTo>
                <a:cubicBezTo>
                  <a:pt x="423289" y="158622"/>
                  <a:pt x="427354" y="138302"/>
                  <a:pt x="427354" y="113792"/>
                </a:cubicBezTo>
                <a:cubicBezTo>
                  <a:pt x="427354" y="101600"/>
                  <a:pt x="425322" y="87376"/>
                  <a:pt x="423289" y="75184"/>
                </a:cubicBezTo>
                <a:cubicBezTo>
                  <a:pt x="421257" y="62992"/>
                  <a:pt x="419225" y="52832"/>
                  <a:pt x="415162" y="42672"/>
                </a:cubicBezTo>
                <a:cubicBezTo>
                  <a:pt x="411097" y="34543"/>
                  <a:pt x="409065" y="26416"/>
                  <a:pt x="405002" y="20320"/>
                </a:cubicBezTo>
                <a:cubicBezTo>
                  <a:pt x="402970" y="14223"/>
                  <a:pt x="400937" y="10159"/>
                  <a:pt x="398906" y="8127"/>
                </a:cubicBezTo>
                <a:cubicBezTo>
                  <a:pt x="396874" y="6095"/>
                  <a:pt x="394841" y="6095"/>
                  <a:pt x="394841" y="4063"/>
                </a:cubicBezTo>
                <a:cubicBezTo>
                  <a:pt x="392810" y="4063"/>
                  <a:pt x="390778" y="4063"/>
                  <a:pt x="388745" y="2032"/>
                </a:cubicBezTo>
                <a:cubicBezTo>
                  <a:pt x="386714" y="2032"/>
                  <a:pt x="384682" y="2032"/>
                  <a:pt x="380618" y="2032"/>
                </a:cubicBezTo>
                <a:cubicBezTo>
                  <a:pt x="378586" y="0"/>
                  <a:pt x="374521" y="0"/>
                  <a:pt x="368425" y="0"/>
                </a:cubicBezTo>
                <a:cubicBezTo>
                  <a:pt x="362329" y="0"/>
                  <a:pt x="356233" y="2032"/>
                  <a:pt x="354074" y="2032"/>
                </a:cubicBezTo>
                <a:cubicBezTo>
                  <a:pt x="350010" y="4063"/>
                  <a:pt x="347979" y="6095"/>
                  <a:pt x="347979" y="10159"/>
                </a:cubicBezTo>
                <a:cubicBezTo>
                  <a:pt x="347979" y="12191"/>
                  <a:pt x="350010" y="14223"/>
                  <a:pt x="354074" y="20320"/>
                </a:cubicBezTo>
                <a:cubicBezTo>
                  <a:pt x="358265" y="26416"/>
                  <a:pt x="360298" y="32511"/>
                  <a:pt x="364361" y="42672"/>
                </a:cubicBezTo>
                <a:cubicBezTo>
                  <a:pt x="368425" y="50800"/>
                  <a:pt x="372490" y="60960"/>
                  <a:pt x="376553" y="73152"/>
                </a:cubicBezTo>
                <a:cubicBezTo>
                  <a:pt x="378586" y="85343"/>
                  <a:pt x="380618" y="97535"/>
                  <a:pt x="380618" y="111760"/>
                </a:cubicBezTo>
                <a:cubicBezTo>
                  <a:pt x="380618" y="125984"/>
                  <a:pt x="378586" y="138302"/>
                  <a:pt x="376553" y="150494"/>
                </a:cubicBezTo>
                <a:cubicBezTo>
                  <a:pt x="372490" y="160654"/>
                  <a:pt x="366394" y="168783"/>
                  <a:pt x="360298" y="176911"/>
                </a:cubicBezTo>
                <a:cubicBezTo>
                  <a:pt x="354074" y="183007"/>
                  <a:pt x="345946" y="189103"/>
                  <a:pt x="335787" y="193166"/>
                </a:cubicBezTo>
                <a:cubicBezTo>
                  <a:pt x="327658" y="197230"/>
                  <a:pt x="317498" y="199262"/>
                  <a:pt x="307338" y="199262"/>
                </a:cubicBezTo>
                <a:cubicBezTo>
                  <a:pt x="295148" y="199262"/>
                  <a:pt x="284988" y="195199"/>
                  <a:pt x="274701" y="191134"/>
                </a:cubicBezTo>
                <a:cubicBezTo>
                  <a:pt x="266572" y="187070"/>
                  <a:pt x="258445" y="180975"/>
                  <a:pt x="250316" y="170815"/>
                </a:cubicBezTo>
                <a:cubicBezTo>
                  <a:pt x="244221" y="162687"/>
                  <a:pt x="240157" y="152527"/>
                  <a:pt x="236092" y="138302"/>
                </a:cubicBezTo>
                <a:cubicBezTo>
                  <a:pt x="232029" y="125984"/>
                  <a:pt x="229996" y="111760"/>
                  <a:pt x="229996" y="95503"/>
                </a:cubicBezTo>
                <a:lnTo>
                  <a:pt x="229996" y="54863"/>
                </a:lnTo>
                <a:cubicBezTo>
                  <a:pt x="229996" y="54863"/>
                  <a:pt x="229996" y="52832"/>
                  <a:pt x="229996" y="50800"/>
                </a:cubicBezTo>
                <a:cubicBezTo>
                  <a:pt x="227965" y="48768"/>
                  <a:pt x="227965" y="48768"/>
                  <a:pt x="225933" y="46736"/>
                </a:cubicBezTo>
                <a:cubicBezTo>
                  <a:pt x="223900" y="44704"/>
                  <a:pt x="221868" y="44704"/>
                  <a:pt x="217804" y="42672"/>
                </a:cubicBezTo>
                <a:cubicBezTo>
                  <a:pt x="215772" y="42672"/>
                  <a:pt x="211708" y="42672"/>
                  <a:pt x="207645" y="42672"/>
                </a:cubicBezTo>
                <a:cubicBezTo>
                  <a:pt x="203454" y="42672"/>
                  <a:pt x="201421" y="42672"/>
                  <a:pt x="197357" y="42672"/>
                </a:cubicBezTo>
                <a:cubicBezTo>
                  <a:pt x="195325" y="44704"/>
                  <a:pt x="193293" y="44704"/>
                  <a:pt x="191262" y="46736"/>
                </a:cubicBezTo>
                <a:cubicBezTo>
                  <a:pt x="189230" y="46736"/>
                  <a:pt x="189230" y="48768"/>
                  <a:pt x="187198" y="50800"/>
                </a:cubicBezTo>
                <a:cubicBezTo>
                  <a:pt x="187198" y="50800"/>
                  <a:pt x="187198" y="52832"/>
                  <a:pt x="187198" y="54863"/>
                </a:cubicBezTo>
                <a:lnTo>
                  <a:pt x="187198" y="91440"/>
                </a:lnTo>
                <a:cubicBezTo>
                  <a:pt x="187198" y="105663"/>
                  <a:pt x="185165" y="117855"/>
                  <a:pt x="181101" y="130047"/>
                </a:cubicBezTo>
                <a:cubicBezTo>
                  <a:pt x="177038" y="140335"/>
                  <a:pt x="172973" y="150494"/>
                  <a:pt x="164846" y="158622"/>
                </a:cubicBezTo>
                <a:cubicBezTo>
                  <a:pt x="158749" y="164719"/>
                  <a:pt x="150622" y="170815"/>
                  <a:pt x="140462" y="174879"/>
                </a:cubicBezTo>
                <a:cubicBezTo>
                  <a:pt x="132333" y="178942"/>
                  <a:pt x="122047" y="180975"/>
                  <a:pt x="109855" y="180975"/>
                </a:cubicBezTo>
                <a:cubicBezTo>
                  <a:pt x="101726" y="180975"/>
                  <a:pt x="93598" y="180975"/>
                  <a:pt x="85471" y="176911"/>
                </a:cubicBezTo>
                <a:cubicBezTo>
                  <a:pt x="77343" y="174879"/>
                  <a:pt x="71246" y="170815"/>
                  <a:pt x="65150" y="164719"/>
                </a:cubicBezTo>
                <a:cubicBezTo>
                  <a:pt x="59055" y="160654"/>
                  <a:pt x="54991" y="152527"/>
                  <a:pt x="50800" y="144399"/>
                </a:cubicBezTo>
                <a:cubicBezTo>
                  <a:pt x="48768" y="136270"/>
                  <a:pt x="46735" y="125984"/>
                  <a:pt x="46735" y="113792"/>
                </a:cubicBezTo>
                <a:cubicBezTo>
                  <a:pt x="46735" y="101600"/>
                  <a:pt x="48768" y="91440"/>
                  <a:pt x="50800" y="79247"/>
                </a:cubicBezTo>
                <a:cubicBezTo>
                  <a:pt x="54991" y="69087"/>
                  <a:pt x="59055" y="60960"/>
                  <a:pt x="63118" y="52832"/>
                </a:cubicBezTo>
                <a:cubicBezTo>
                  <a:pt x="67182" y="44704"/>
                  <a:pt x="71246" y="38607"/>
                  <a:pt x="75310" y="32511"/>
                </a:cubicBezTo>
                <a:cubicBezTo>
                  <a:pt x="79375" y="26416"/>
                  <a:pt x="81407" y="24384"/>
                  <a:pt x="81407" y="20320"/>
                </a:cubicBezTo>
                <a:cubicBezTo>
                  <a:pt x="81407" y="20320"/>
                  <a:pt x="81407" y="18288"/>
                  <a:pt x="81407" y="16256"/>
                </a:cubicBezTo>
                <a:cubicBezTo>
                  <a:pt x="79375" y="16256"/>
                  <a:pt x="79375" y="14223"/>
                  <a:pt x="77343" y="14223"/>
                </a:cubicBezTo>
                <a:cubicBezTo>
                  <a:pt x="75310" y="14223"/>
                  <a:pt x="73278" y="12191"/>
                  <a:pt x="71246" y="12191"/>
                </a:cubicBezTo>
                <a:cubicBezTo>
                  <a:pt x="67182" y="12191"/>
                  <a:pt x="63118" y="12191"/>
                  <a:pt x="59055" y="12191"/>
                </a:cubicBezTo>
                <a:cubicBezTo>
                  <a:pt x="57023" y="12191"/>
                  <a:pt x="52832" y="12191"/>
                  <a:pt x="50800" y="12191"/>
                </a:cubicBezTo>
                <a:cubicBezTo>
                  <a:pt x="48768" y="12191"/>
                  <a:pt x="46735" y="14223"/>
                  <a:pt x="44703" y="14223"/>
                </a:cubicBezTo>
                <a:cubicBezTo>
                  <a:pt x="42671" y="14223"/>
                  <a:pt x="40639" y="14223"/>
                  <a:pt x="38607" y="16256"/>
                </a:cubicBezTo>
                <a:cubicBezTo>
                  <a:pt x="38607" y="16256"/>
                  <a:pt x="36575" y="18288"/>
                  <a:pt x="34543" y="20320"/>
                </a:cubicBezTo>
                <a:cubicBezTo>
                  <a:pt x="32512" y="22352"/>
                  <a:pt x="28448" y="26416"/>
                  <a:pt x="24384" y="32511"/>
                </a:cubicBezTo>
                <a:cubicBezTo>
                  <a:pt x="22352" y="38607"/>
                  <a:pt x="18287" y="46736"/>
                  <a:pt x="14223" y="54863"/>
                </a:cubicBezTo>
                <a:cubicBezTo>
                  <a:pt x="10159" y="65024"/>
                  <a:pt x="8128" y="75184"/>
                  <a:pt x="4064" y="87376"/>
                </a:cubicBezTo>
                <a:cubicBezTo>
                  <a:pt x="2032" y="99568"/>
                  <a:pt x="0" y="111760"/>
                  <a:pt x="0" y="123952"/>
                </a:cubicBezTo>
                <a:cubicBezTo>
                  <a:pt x="0" y="144399"/>
                  <a:pt x="4064" y="160654"/>
                  <a:pt x="8128" y="174879"/>
                </a:cubicBezTo>
                <a:cubicBezTo>
                  <a:pt x="12191" y="189103"/>
                  <a:pt x="20319" y="201295"/>
                  <a:pt x="28448" y="211455"/>
                </a:cubicBezTo>
                <a:cubicBezTo>
                  <a:pt x="38607" y="221615"/>
                  <a:pt x="48768" y="227711"/>
                  <a:pt x="61087" y="233807"/>
                </a:cubicBezTo>
                <a:cubicBezTo>
                  <a:pt x="73278" y="237871"/>
                  <a:pt x="87503" y="239902"/>
                  <a:pt x="101726" y="239902"/>
                </a:cubicBezTo>
                <a:cubicBezTo>
                  <a:pt x="115950" y="239902"/>
                  <a:pt x="128142" y="239902"/>
                  <a:pt x="138430" y="235839"/>
                </a:cubicBezTo>
                <a:cubicBezTo>
                  <a:pt x="150622" y="231774"/>
                  <a:pt x="158749" y="227711"/>
                  <a:pt x="168909" y="219582"/>
                </a:cubicBezTo>
                <a:cubicBezTo>
                  <a:pt x="177038" y="213486"/>
                  <a:pt x="185165" y="205358"/>
                  <a:pt x="191262" y="195199"/>
                </a:cubicBezTo>
                <a:cubicBezTo>
                  <a:pt x="197357" y="187070"/>
                  <a:pt x="201421" y="174879"/>
                  <a:pt x="203454" y="162687"/>
                </a:cubicBezTo>
                <a:lnTo>
                  <a:pt x="203454" y="162687"/>
                </a:lnTo>
                <a:cubicBezTo>
                  <a:pt x="205612" y="176911"/>
                  <a:pt x="209676" y="191134"/>
                  <a:pt x="213741" y="201295"/>
                </a:cubicBezTo>
                <a:cubicBezTo>
                  <a:pt x="219837" y="213486"/>
                  <a:pt x="227965" y="223646"/>
                  <a:pt x="236092" y="231774"/>
                </a:cubicBezTo>
                <a:cubicBezTo>
                  <a:pt x="244221" y="241934"/>
                  <a:pt x="254380" y="248031"/>
                  <a:pt x="264540" y="252095"/>
                </a:cubicBezTo>
                <a:cubicBezTo>
                  <a:pt x="276733" y="258191"/>
                  <a:pt x="289052" y="260222"/>
                  <a:pt x="301243" y="26022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2" name="Picture 492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4442" y="3797300"/>
            <a:ext cx="808957" cy="370585"/>
          </a:xfrm>
          <a:prstGeom prst="rect">
            <a:avLst/>
          </a:prstGeom>
          <a:noFill/>
          <a:extLst/>
        </p:spPr>
      </p:pic>
      <p:sp>
        <p:nvSpPr>
          <p:cNvPr id="493" name="Freeform 493"/>
          <p:cNvSpPr/>
          <p:nvPr/>
        </p:nvSpPr>
        <p:spPr>
          <a:xfrm rot="5400000" flipV="1">
            <a:off x="6885909" y="3079243"/>
            <a:ext cx="1543334" cy="4617433"/>
          </a:xfrm>
          <a:custGeom>
            <a:avLst/>
            <a:gdLst/>
            <a:ahLst/>
            <a:cxnLst/>
            <a:rect l="0" t="0" r="0" b="0"/>
            <a:pathLst>
              <a:path w="2057779" h="6156578">
                <a:moveTo>
                  <a:pt x="343915" y="0"/>
                </a:moveTo>
                <a:cubicBezTo>
                  <a:pt x="154686" y="0"/>
                  <a:pt x="0" y="154559"/>
                  <a:pt x="0" y="343661"/>
                </a:cubicBezTo>
                <a:lnTo>
                  <a:pt x="0" y="5812790"/>
                </a:lnTo>
                <a:cubicBezTo>
                  <a:pt x="0" y="6002020"/>
                  <a:pt x="154686" y="6156578"/>
                  <a:pt x="343915" y="6156578"/>
                </a:cubicBezTo>
                <a:lnTo>
                  <a:pt x="1715768" y="6156578"/>
                </a:lnTo>
                <a:cubicBezTo>
                  <a:pt x="1905126" y="6156578"/>
                  <a:pt x="2057779" y="6002020"/>
                  <a:pt x="2057779" y="5812790"/>
                </a:cubicBezTo>
                <a:lnTo>
                  <a:pt x="2057779" y="343661"/>
                </a:lnTo>
                <a:cubicBezTo>
                  <a:pt x="2057779" y="154559"/>
                  <a:pt x="1905126" y="0"/>
                  <a:pt x="1715768" y="0"/>
                </a:cubicBezTo>
                <a:lnTo>
                  <a:pt x="343915" y="0"/>
                </a:lnTo>
                <a:close/>
              </a:path>
            </a:pathLst>
          </a:custGeom>
          <a:solidFill>
            <a:srgbClr val="70AD4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Freeform 494"/>
          <p:cNvSpPr/>
          <p:nvPr/>
        </p:nvSpPr>
        <p:spPr>
          <a:xfrm rot="5400000" flipV="1">
            <a:off x="6885909" y="3079243"/>
            <a:ext cx="1543334" cy="4617433"/>
          </a:xfrm>
          <a:custGeom>
            <a:avLst/>
            <a:gdLst/>
            <a:ahLst/>
            <a:cxnLst/>
            <a:rect l="0" t="0" r="0" b="0"/>
            <a:pathLst>
              <a:path w="2057779" h="6156578">
                <a:moveTo>
                  <a:pt x="343915" y="0"/>
                </a:moveTo>
                <a:cubicBezTo>
                  <a:pt x="154686" y="0"/>
                  <a:pt x="0" y="154559"/>
                  <a:pt x="0" y="343661"/>
                </a:cubicBezTo>
                <a:lnTo>
                  <a:pt x="0" y="5812790"/>
                </a:lnTo>
                <a:cubicBezTo>
                  <a:pt x="0" y="6002020"/>
                  <a:pt x="154686" y="6156578"/>
                  <a:pt x="343915" y="6156578"/>
                </a:cubicBezTo>
                <a:lnTo>
                  <a:pt x="1715768" y="6156578"/>
                </a:lnTo>
                <a:cubicBezTo>
                  <a:pt x="1905126" y="6156578"/>
                  <a:pt x="2057779" y="6002020"/>
                  <a:pt x="2057779" y="5812790"/>
                </a:cubicBezTo>
                <a:lnTo>
                  <a:pt x="2057779" y="343661"/>
                </a:lnTo>
                <a:cubicBezTo>
                  <a:pt x="2057779" y="154559"/>
                  <a:pt x="1905126" y="0"/>
                  <a:pt x="1715768" y="0"/>
                </a:cubicBezTo>
                <a:lnTo>
                  <a:pt x="343915" y="0"/>
                </a:lnTo>
                <a:close/>
              </a:path>
            </a:pathLst>
          </a:custGeom>
          <a:noFill/>
          <a:ln w="12211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5" name="Picture 495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4093" y="4934776"/>
            <a:ext cx="941006" cy="346011"/>
          </a:xfrm>
          <a:prstGeom prst="rect">
            <a:avLst/>
          </a:prstGeom>
          <a:noFill/>
          <a:extLst/>
        </p:spPr>
      </p:pic>
      <p:sp>
        <p:nvSpPr>
          <p:cNvPr id="496" name="Freeform 496"/>
          <p:cNvSpPr/>
          <p:nvPr/>
        </p:nvSpPr>
        <p:spPr>
          <a:xfrm rot="5400000" flipV="1">
            <a:off x="6508052" y="5072730"/>
            <a:ext cx="228980" cy="152590"/>
          </a:xfrm>
          <a:custGeom>
            <a:avLst/>
            <a:gdLst/>
            <a:ahLst/>
            <a:cxnLst/>
            <a:rect l="0" t="0" r="0" b="0"/>
            <a:pathLst>
              <a:path w="305307" h="203454">
                <a:moveTo>
                  <a:pt x="282956" y="203454"/>
                </a:moveTo>
                <a:cubicBezTo>
                  <a:pt x="287019" y="203454"/>
                  <a:pt x="289051" y="203454"/>
                  <a:pt x="293116" y="203454"/>
                </a:cubicBezTo>
                <a:cubicBezTo>
                  <a:pt x="295147" y="203454"/>
                  <a:pt x="297180" y="201423"/>
                  <a:pt x="299211" y="201423"/>
                </a:cubicBezTo>
                <a:cubicBezTo>
                  <a:pt x="301244" y="201423"/>
                  <a:pt x="303276" y="199391"/>
                  <a:pt x="303276" y="197359"/>
                </a:cubicBezTo>
                <a:cubicBezTo>
                  <a:pt x="303276" y="195327"/>
                  <a:pt x="305307" y="195327"/>
                  <a:pt x="305307" y="193294"/>
                </a:cubicBezTo>
                <a:lnTo>
                  <a:pt x="305307" y="16384"/>
                </a:lnTo>
                <a:cubicBezTo>
                  <a:pt x="305307" y="12192"/>
                  <a:pt x="303276" y="8128"/>
                  <a:pt x="299211" y="4065"/>
                </a:cubicBezTo>
                <a:cubicBezTo>
                  <a:pt x="297180" y="2033"/>
                  <a:pt x="291083" y="0"/>
                  <a:pt x="284987" y="0"/>
                </a:cubicBezTo>
                <a:lnTo>
                  <a:pt x="274829" y="0"/>
                </a:lnTo>
                <a:cubicBezTo>
                  <a:pt x="270765" y="0"/>
                  <a:pt x="268732" y="0"/>
                  <a:pt x="266701" y="2033"/>
                </a:cubicBezTo>
                <a:cubicBezTo>
                  <a:pt x="264541" y="2033"/>
                  <a:pt x="262509" y="2033"/>
                  <a:pt x="258446" y="4065"/>
                </a:cubicBezTo>
                <a:cubicBezTo>
                  <a:pt x="256414" y="4065"/>
                  <a:pt x="254381" y="4065"/>
                  <a:pt x="252349" y="6097"/>
                </a:cubicBezTo>
                <a:cubicBezTo>
                  <a:pt x="248285" y="8128"/>
                  <a:pt x="246253" y="10160"/>
                  <a:pt x="242189" y="12192"/>
                </a:cubicBezTo>
                <a:lnTo>
                  <a:pt x="44831" y="138303"/>
                </a:lnTo>
                <a:lnTo>
                  <a:pt x="44831" y="16384"/>
                </a:lnTo>
                <a:cubicBezTo>
                  <a:pt x="44831" y="12192"/>
                  <a:pt x="42800" y="10160"/>
                  <a:pt x="40768" y="8128"/>
                </a:cubicBezTo>
                <a:cubicBezTo>
                  <a:pt x="36577" y="6097"/>
                  <a:pt x="30481" y="4065"/>
                  <a:pt x="22352" y="4065"/>
                </a:cubicBezTo>
                <a:cubicBezTo>
                  <a:pt x="18288" y="4065"/>
                  <a:pt x="16256" y="4065"/>
                  <a:pt x="12193" y="6097"/>
                </a:cubicBezTo>
                <a:cubicBezTo>
                  <a:pt x="10161" y="6097"/>
                  <a:pt x="8129" y="6097"/>
                  <a:pt x="6097" y="8128"/>
                </a:cubicBezTo>
                <a:cubicBezTo>
                  <a:pt x="4065" y="8128"/>
                  <a:pt x="2032" y="10160"/>
                  <a:pt x="2032" y="10160"/>
                </a:cubicBezTo>
                <a:cubicBezTo>
                  <a:pt x="2032" y="12192"/>
                  <a:pt x="0" y="14351"/>
                  <a:pt x="0" y="16384"/>
                </a:cubicBezTo>
                <a:lnTo>
                  <a:pt x="0" y="181103"/>
                </a:lnTo>
                <a:cubicBezTo>
                  <a:pt x="0" y="183134"/>
                  <a:pt x="0" y="185166"/>
                  <a:pt x="2032" y="187199"/>
                </a:cubicBezTo>
                <a:cubicBezTo>
                  <a:pt x="2032" y="189230"/>
                  <a:pt x="4065" y="191263"/>
                  <a:pt x="4065" y="191263"/>
                </a:cubicBezTo>
                <a:cubicBezTo>
                  <a:pt x="6097" y="193294"/>
                  <a:pt x="8129" y="193294"/>
                  <a:pt x="10161" y="195327"/>
                </a:cubicBezTo>
                <a:cubicBezTo>
                  <a:pt x="12193" y="195327"/>
                  <a:pt x="16256" y="195327"/>
                  <a:pt x="20320" y="195327"/>
                </a:cubicBezTo>
                <a:lnTo>
                  <a:pt x="30481" y="195327"/>
                </a:lnTo>
                <a:cubicBezTo>
                  <a:pt x="32513" y="195327"/>
                  <a:pt x="34545" y="195327"/>
                  <a:pt x="38736" y="195327"/>
                </a:cubicBezTo>
                <a:cubicBezTo>
                  <a:pt x="40768" y="195327"/>
                  <a:pt x="42800" y="193294"/>
                  <a:pt x="44831" y="193294"/>
                </a:cubicBezTo>
                <a:cubicBezTo>
                  <a:pt x="48895" y="193294"/>
                  <a:pt x="50927" y="191263"/>
                  <a:pt x="52959" y="189230"/>
                </a:cubicBezTo>
                <a:cubicBezTo>
                  <a:pt x="57023" y="189230"/>
                  <a:pt x="59056" y="187199"/>
                  <a:pt x="63120" y="185166"/>
                </a:cubicBezTo>
                <a:lnTo>
                  <a:pt x="260478" y="59056"/>
                </a:lnTo>
                <a:lnTo>
                  <a:pt x="260478" y="193294"/>
                </a:lnTo>
                <a:cubicBezTo>
                  <a:pt x="260478" y="195327"/>
                  <a:pt x="260478" y="195327"/>
                  <a:pt x="260478" y="197359"/>
                </a:cubicBezTo>
                <a:cubicBezTo>
                  <a:pt x="262509" y="199391"/>
                  <a:pt x="262509" y="199391"/>
                  <a:pt x="264541" y="201423"/>
                </a:cubicBezTo>
                <a:cubicBezTo>
                  <a:pt x="266701" y="201423"/>
                  <a:pt x="268732" y="203454"/>
                  <a:pt x="272796" y="203454"/>
                </a:cubicBezTo>
                <a:cubicBezTo>
                  <a:pt x="274829" y="203454"/>
                  <a:pt x="278893" y="203454"/>
                  <a:pt x="282956" y="20345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Freeform 497"/>
          <p:cNvSpPr/>
          <p:nvPr/>
        </p:nvSpPr>
        <p:spPr>
          <a:xfrm rot="5400000" flipV="1">
            <a:off x="6662071" y="5089588"/>
            <a:ext cx="317563" cy="204405"/>
          </a:xfrm>
          <a:custGeom>
            <a:avLst/>
            <a:gdLst/>
            <a:ahLst/>
            <a:cxnLst/>
            <a:rect l="0" t="0" r="0" b="0"/>
            <a:pathLst>
              <a:path w="423418" h="272541">
                <a:moveTo>
                  <a:pt x="307340" y="168782"/>
                </a:moveTo>
                <a:lnTo>
                  <a:pt x="413130" y="130175"/>
                </a:lnTo>
                <a:cubicBezTo>
                  <a:pt x="415162" y="128142"/>
                  <a:pt x="419353" y="126111"/>
                  <a:pt x="419353" y="120015"/>
                </a:cubicBezTo>
                <a:cubicBezTo>
                  <a:pt x="421385" y="113918"/>
                  <a:pt x="423418" y="107822"/>
                  <a:pt x="423418" y="95630"/>
                </a:cubicBezTo>
                <a:cubicBezTo>
                  <a:pt x="423418" y="91567"/>
                  <a:pt x="423418" y="85471"/>
                  <a:pt x="421385" y="83439"/>
                </a:cubicBezTo>
                <a:cubicBezTo>
                  <a:pt x="421385" y="79375"/>
                  <a:pt x="421385" y="77343"/>
                  <a:pt x="419353" y="75310"/>
                </a:cubicBezTo>
                <a:cubicBezTo>
                  <a:pt x="417194" y="73279"/>
                  <a:pt x="417194" y="73279"/>
                  <a:pt x="415162" y="71247"/>
                </a:cubicBezTo>
                <a:cubicBezTo>
                  <a:pt x="413130" y="71247"/>
                  <a:pt x="409067" y="73279"/>
                  <a:pt x="407034" y="73279"/>
                </a:cubicBezTo>
                <a:lnTo>
                  <a:pt x="307340" y="113918"/>
                </a:lnTo>
                <a:cubicBezTo>
                  <a:pt x="305309" y="111886"/>
                  <a:pt x="305309" y="109855"/>
                  <a:pt x="303277" y="107822"/>
                </a:cubicBezTo>
                <a:cubicBezTo>
                  <a:pt x="301245" y="105790"/>
                  <a:pt x="299213" y="105790"/>
                  <a:pt x="297180" y="103759"/>
                </a:cubicBezTo>
                <a:lnTo>
                  <a:pt x="22352" y="2031"/>
                </a:lnTo>
                <a:cubicBezTo>
                  <a:pt x="16256" y="0"/>
                  <a:pt x="14225" y="0"/>
                  <a:pt x="10161" y="0"/>
                </a:cubicBezTo>
                <a:cubicBezTo>
                  <a:pt x="8129" y="0"/>
                  <a:pt x="6097" y="0"/>
                  <a:pt x="4065" y="2031"/>
                </a:cubicBezTo>
                <a:cubicBezTo>
                  <a:pt x="4065" y="4063"/>
                  <a:pt x="2032" y="6095"/>
                  <a:pt x="2032" y="10160"/>
                </a:cubicBezTo>
                <a:cubicBezTo>
                  <a:pt x="2032" y="14223"/>
                  <a:pt x="0" y="18287"/>
                  <a:pt x="0" y="24384"/>
                </a:cubicBezTo>
                <a:cubicBezTo>
                  <a:pt x="0" y="32512"/>
                  <a:pt x="2032" y="36576"/>
                  <a:pt x="2032" y="40639"/>
                </a:cubicBezTo>
                <a:cubicBezTo>
                  <a:pt x="2032" y="44703"/>
                  <a:pt x="2032" y="46736"/>
                  <a:pt x="4065" y="48768"/>
                </a:cubicBezTo>
                <a:cubicBezTo>
                  <a:pt x="4065" y="50800"/>
                  <a:pt x="6097" y="52831"/>
                  <a:pt x="6097" y="52831"/>
                </a:cubicBezTo>
                <a:cubicBezTo>
                  <a:pt x="8129" y="54863"/>
                  <a:pt x="10161" y="54863"/>
                  <a:pt x="14225" y="57022"/>
                </a:cubicBezTo>
                <a:lnTo>
                  <a:pt x="244222" y="138302"/>
                </a:lnTo>
                <a:lnTo>
                  <a:pt x="244222" y="140334"/>
                </a:lnTo>
                <a:lnTo>
                  <a:pt x="12193" y="219709"/>
                </a:lnTo>
                <a:cubicBezTo>
                  <a:pt x="8129" y="219709"/>
                  <a:pt x="6097" y="221741"/>
                  <a:pt x="4065" y="223772"/>
                </a:cubicBezTo>
                <a:cubicBezTo>
                  <a:pt x="4065" y="225804"/>
                  <a:pt x="2032" y="227837"/>
                  <a:pt x="2032" y="231900"/>
                </a:cubicBezTo>
                <a:cubicBezTo>
                  <a:pt x="2032" y="235964"/>
                  <a:pt x="0" y="240029"/>
                  <a:pt x="0" y="248157"/>
                </a:cubicBezTo>
                <a:cubicBezTo>
                  <a:pt x="0" y="252221"/>
                  <a:pt x="2032" y="258317"/>
                  <a:pt x="2032" y="262380"/>
                </a:cubicBezTo>
                <a:cubicBezTo>
                  <a:pt x="2032" y="266445"/>
                  <a:pt x="4065" y="268476"/>
                  <a:pt x="4065" y="270509"/>
                </a:cubicBezTo>
                <a:cubicBezTo>
                  <a:pt x="6097" y="272541"/>
                  <a:pt x="8129" y="272541"/>
                  <a:pt x="10161" y="272541"/>
                </a:cubicBezTo>
                <a:cubicBezTo>
                  <a:pt x="14225" y="272541"/>
                  <a:pt x="16256" y="272541"/>
                  <a:pt x="20320" y="270509"/>
                </a:cubicBezTo>
                <a:lnTo>
                  <a:pt x="307340" y="16878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8" name="Picture 498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9042" y="4914900"/>
            <a:ext cx="2011457" cy="444500"/>
          </a:xfrm>
          <a:prstGeom prst="rect">
            <a:avLst/>
          </a:prstGeom>
          <a:noFill/>
          <a:extLst/>
        </p:spPr>
      </p:pic>
      <p:sp>
        <p:nvSpPr>
          <p:cNvPr id="499" name="Freeform 499"/>
          <p:cNvSpPr/>
          <p:nvPr/>
        </p:nvSpPr>
        <p:spPr>
          <a:xfrm rot="5400000" flipV="1">
            <a:off x="9173100" y="5083446"/>
            <a:ext cx="32003" cy="117442"/>
          </a:xfrm>
          <a:custGeom>
            <a:avLst/>
            <a:gdLst/>
            <a:ahLst/>
            <a:cxnLst/>
            <a:rect l="0" t="0" r="0" b="0"/>
            <a:pathLst>
              <a:path w="42671" h="156590">
                <a:moveTo>
                  <a:pt x="20320" y="156590"/>
                </a:moveTo>
                <a:cubicBezTo>
                  <a:pt x="28447" y="156590"/>
                  <a:pt x="34544" y="154559"/>
                  <a:pt x="38608" y="152527"/>
                </a:cubicBezTo>
                <a:cubicBezTo>
                  <a:pt x="40640" y="150495"/>
                  <a:pt x="42671" y="148463"/>
                  <a:pt x="42671" y="144399"/>
                </a:cubicBezTo>
                <a:lnTo>
                  <a:pt x="42671" y="10160"/>
                </a:lnTo>
                <a:cubicBezTo>
                  <a:pt x="42671" y="8128"/>
                  <a:pt x="40640" y="4063"/>
                  <a:pt x="38608" y="2031"/>
                </a:cubicBezTo>
                <a:cubicBezTo>
                  <a:pt x="34544" y="0"/>
                  <a:pt x="28447" y="0"/>
                  <a:pt x="20320" y="0"/>
                </a:cubicBezTo>
                <a:cubicBezTo>
                  <a:pt x="12193" y="0"/>
                  <a:pt x="8129" y="0"/>
                  <a:pt x="4065" y="2031"/>
                </a:cubicBezTo>
                <a:cubicBezTo>
                  <a:pt x="0" y="4063"/>
                  <a:pt x="0" y="8128"/>
                  <a:pt x="0" y="10160"/>
                </a:cubicBezTo>
                <a:lnTo>
                  <a:pt x="0" y="144399"/>
                </a:lnTo>
                <a:cubicBezTo>
                  <a:pt x="0" y="146430"/>
                  <a:pt x="0" y="148463"/>
                  <a:pt x="0" y="148463"/>
                </a:cubicBezTo>
                <a:cubicBezTo>
                  <a:pt x="0" y="150495"/>
                  <a:pt x="2032" y="152527"/>
                  <a:pt x="4065" y="152527"/>
                </a:cubicBezTo>
                <a:cubicBezTo>
                  <a:pt x="6096" y="154559"/>
                  <a:pt x="8129" y="154559"/>
                  <a:pt x="10160" y="154559"/>
                </a:cubicBezTo>
                <a:cubicBezTo>
                  <a:pt x="14225" y="154559"/>
                  <a:pt x="16257" y="156590"/>
                  <a:pt x="20320" y="15659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0" name="Picture 500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9522" y="5478273"/>
            <a:ext cx="248094" cy="338391"/>
          </a:xfrm>
          <a:prstGeom prst="rect">
            <a:avLst/>
          </a:prstGeom>
          <a:noFill/>
          <a:extLst/>
        </p:spPr>
      </p:pic>
      <p:sp>
        <p:nvSpPr>
          <p:cNvPr id="501" name="Freeform 501"/>
          <p:cNvSpPr/>
          <p:nvPr/>
        </p:nvSpPr>
        <p:spPr>
          <a:xfrm rot="5400000" flipV="1">
            <a:off x="5783438" y="5552170"/>
            <a:ext cx="314514" cy="195166"/>
          </a:xfrm>
          <a:custGeom>
            <a:avLst/>
            <a:gdLst/>
            <a:ahLst/>
            <a:cxnLst/>
            <a:rect l="0" t="0" r="0" b="0"/>
            <a:pathLst>
              <a:path w="419353" h="260222">
                <a:moveTo>
                  <a:pt x="280924" y="260222"/>
                </a:moveTo>
                <a:cubicBezTo>
                  <a:pt x="301244" y="260222"/>
                  <a:pt x="321564" y="258191"/>
                  <a:pt x="339979" y="250062"/>
                </a:cubicBezTo>
                <a:cubicBezTo>
                  <a:pt x="356234" y="241934"/>
                  <a:pt x="370459" y="231774"/>
                  <a:pt x="382651" y="217551"/>
                </a:cubicBezTo>
                <a:cubicBezTo>
                  <a:pt x="394843" y="205358"/>
                  <a:pt x="402970" y="189103"/>
                  <a:pt x="409194" y="168783"/>
                </a:cubicBezTo>
                <a:cubicBezTo>
                  <a:pt x="415289" y="150494"/>
                  <a:pt x="419353" y="130047"/>
                  <a:pt x="419353" y="107695"/>
                </a:cubicBezTo>
                <a:cubicBezTo>
                  <a:pt x="419353" y="93471"/>
                  <a:pt x="417321" y="81279"/>
                  <a:pt x="417321" y="71119"/>
                </a:cubicBezTo>
                <a:cubicBezTo>
                  <a:pt x="415289" y="58927"/>
                  <a:pt x="413258" y="48768"/>
                  <a:pt x="409194" y="40639"/>
                </a:cubicBezTo>
                <a:cubicBezTo>
                  <a:pt x="407035" y="30479"/>
                  <a:pt x="405003" y="24384"/>
                  <a:pt x="400938" y="18288"/>
                </a:cubicBezTo>
                <a:cubicBezTo>
                  <a:pt x="398906" y="12191"/>
                  <a:pt x="396875" y="8127"/>
                  <a:pt x="394843" y="6095"/>
                </a:cubicBezTo>
                <a:cubicBezTo>
                  <a:pt x="394843" y="4063"/>
                  <a:pt x="392811" y="4063"/>
                  <a:pt x="390778" y="4063"/>
                </a:cubicBezTo>
                <a:cubicBezTo>
                  <a:pt x="390778" y="2032"/>
                  <a:pt x="388746" y="2032"/>
                  <a:pt x="386714" y="2032"/>
                </a:cubicBezTo>
                <a:cubicBezTo>
                  <a:pt x="384683" y="2032"/>
                  <a:pt x="382651" y="0"/>
                  <a:pt x="380618" y="0"/>
                </a:cubicBezTo>
                <a:cubicBezTo>
                  <a:pt x="376555" y="0"/>
                  <a:pt x="374522" y="0"/>
                  <a:pt x="370459" y="0"/>
                </a:cubicBezTo>
                <a:cubicBezTo>
                  <a:pt x="366395" y="0"/>
                  <a:pt x="362330" y="0"/>
                  <a:pt x="360299" y="0"/>
                </a:cubicBezTo>
                <a:cubicBezTo>
                  <a:pt x="358267" y="0"/>
                  <a:pt x="356234" y="2032"/>
                  <a:pt x="354202" y="2032"/>
                </a:cubicBezTo>
                <a:cubicBezTo>
                  <a:pt x="352171" y="4063"/>
                  <a:pt x="350138" y="4063"/>
                  <a:pt x="350138" y="6095"/>
                </a:cubicBezTo>
                <a:cubicBezTo>
                  <a:pt x="348106" y="6095"/>
                  <a:pt x="348106" y="8127"/>
                  <a:pt x="348106" y="10159"/>
                </a:cubicBezTo>
                <a:cubicBezTo>
                  <a:pt x="348106" y="12191"/>
                  <a:pt x="350138" y="14223"/>
                  <a:pt x="352171" y="18288"/>
                </a:cubicBezTo>
                <a:cubicBezTo>
                  <a:pt x="354202" y="24384"/>
                  <a:pt x="358267" y="30479"/>
                  <a:pt x="360299" y="36575"/>
                </a:cubicBezTo>
                <a:cubicBezTo>
                  <a:pt x="364363" y="44704"/>
                  <a:pt x="366395" y="54863"/>
                  <a:pt x="368426" y="65024"/>
                </a:cubicBezTo>
                <a:cubicBezTo>
                  <a:pt x="372491" y="77216"/>
                  <a:pt x="374522" y="89408"/>
                  <a:pt x="374522" y="105663"/>
                </a:cubicBezTo>
                <a:cubicBezTo>
                  <a:pt x="374522" y="119887"/>
                  <a:pt x="372491" y="132079"/>
                  <a:pt x="368426" y="144399"/>
                </a:cubicBezTo>
                <a:cubicBezTo>
                  <a:pt x="364363" y="156591"/>
                  <a:pt x="360299" y="166750"/>
                  <a:pt x="352171" y="174879"/>
                </a:cubicBezTo>
                <a:cubicBezTo>
                  <a:pt x="346075" y="183007"/>
                  <a:pt x="335914" y="191134"/>
                  <a:pt x="325627" y="195199"/>
                </a:cubicBezTo>
                <a:cubicBezTo>
                  <a:pt x="313435" y="201295"/>
                  <a:pt x="301244" y="203326"/>
                  <a:pt x="284987" y="203326"/>
                </a:cubicBezTo>
                <a:cubicBezTo>
                  <a:pt x="272797" y="203326"/>
                  <a:pt x="260604" y="201295"/>
                  <a:pt x="250317" y="197230"/>
                </a:cubicBezTo>
                <a:cubicBezTo>
                  <a:pt x="240157" y="193166"/>
                  <a:pt x="232030" y="187070"/>
                  <a:pt x="223902" y="176911"/>
                </a:cubicBezTo>
                <a:cubicBezTo>
                  <a:pt x="217806" y="168783"/>
                  <a:pt x="213742" y="158622"/>
                  <a:pt x="209677" y="144399"/>
                </a:cubicBezTo>
                <a:cubicBezTo>
                  <a:pt x="205614" y="132079"/>
                  <a:pt x="205614" y="115824"/>
                  <a:pt x="205614" y="97535"/>
                </a:cubicBezTo>
                <a:cubicBezTo>
                  <a:pt x="205614" y="85343"/>
                  <a:pt x="205614" y="73152"/>
                  <a:pt x="207646" y="62992"/>
                </a:cubicBezTo>
                <a:cubicBezTo>
                  <a:pt x="207646" y="54863"/>
                  <a:pt x="209677" y="46736"/>
                  <a:pt x="209677" y="38607"/>
                </a:cubicBezTo>
                <a:cubicBezTo>
                  <a:pt x="209677" y="32511"/>
                  <a:pt x="207646" y="28447"/>
                  <a:pt x="203581" y="24384"/>
                </a:cubicBezTo>
                <a:cubicBezTo>
                  <a:pt x="201549" y="22352"/>
                  <a:pt x="197485" y="20320"/>
                  <a:pt x="189357" y="20320"/>
                </a:cubicBezTo>
                <a:lnTo>
                  <a:pt x="20320" y="20320"/>
                </a:lnTo>
                <a:cubicBezTo>
                  <a:pt x="12193" y="20320"/>
                  <a:pt x="8129" y="22352"/>
                  <a:pt x="4065" y="26416"/>
                </a:cubicBezTo>
                <a:cubicBezTo>
                  <a:pt x="2033" y="28447"/>
                  <a:pt x="0" y="34543"/>
                  <a:pt x="0" y="40639"/>
                </a:cubicBezTo>
                <a:lnTo>
                  <a:pt x="0" y="223646"/>
                </a:lnTo>
                <a:cubicBezTo>
                  <a:pt x="0" y="225678"/>
                  <a:pt x="0" y="225678"/>
                  <a:pt x="0" y="227711"/>
                </a:cubicBezTo>
                <a:cubicBezTo>
                  <a:pt x="2033" y="229742"/>
                  <a:pt x="4065" y="231774"/>
                  <a:pt x="4065" y="231774"/>
                </a:cubicBezTo>
                <a:cubicBezTo>
                  <a:pt x="6097" y="233807"/>
                  <a:pt x="10161" y="233807"/>
                  <a:pt x="12193" y="233807"/>
                </a:cubicBezTo>
                <a:cubicBezTo>
                  <a:pt x="14224" y="235839"/>
                  <a:pt x="18288" y="235839"/>
                  <a:pt x="22352" y="235839"/>
                </a:cubicBezTo>
                <a:cubicBezTo>
                  <a:pt x="30481" y="235839"/>
                  <a:pt x="36704" y="233807"/>
                  <a:pt x="40768" y="231774"/>
                </a:cubicBezTo>
                <a:cubicBezTo>
                  <a:pt x="44831" y="229742"/>
                  <a:pt x="46863" y="227711"/>
                  <a:pt x="46863" y="223646"/>
                </a:cubicBezTo>
                <a:lnTo>
                  <a:pt x="46863" y="69087"/>
                </a:lnTo>
                <a:lnTo>
                  <a:pt x="162814" y="69087"/>
                </a:lnTo>
                <a:cubicBezTo>
                  <a:pt x="162814" y="77216"/>
                  <a:pt x="160782" y="83311"/>
                  <a:pt x="160782" y="91440"/>
                </a:cubicBezTo>
                <a:cubicBezTo>
                  <a:pt x="160782" y="99568"/>
                  <a:pt x="160782" y="107695"/>
                  <a:pt x="160782" y="117855"/>
                </a:cubicBezTo>
                <a:cubicBezTo>
                  <a:pt x="160782" y="142367"/>
                  <a:pt x="162814" y="162687"/>
                  <a:pt x="168911" y="180975"/>
                </a:cubicBezTo>
                <a:cubicBezTo>
                  <a:pt x="175006" y="199262"/>
                  <a:pt x="183261" y="213486"/>
                  <a:pt x="193422" y="225678"/>
                </a:cubicBezTo>
                <a:cubicBezTo>
                  <a:pt x="203581" y="237871"/>
                  <a:pt x="215773" y="245998"/>
                  <a:pt x="229997" y="252095"/>
                </a:cubicBezTo>
                <a:cubicBezTo>
                  <a:pt x="246253" y="258191"/>
                  <a:pt x="262636" y="260222"/>
                  <a:pt x="280924" y="26022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2" name="Picture 502"/>
          <p:cNvPicPr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4442" y="5473700"/>
            <a:ext cx="478757" cy="346011"/>
          </a:xfrm>
          <a:prstGeom prst="rect">
            <a:avLst/>
          </a:prstGeom>
          <a:noFill/>
          <a:extLst/>
        </p:spPr>
      </p:pic>
      <p:sp>
        <p:nvSpPr>
          <p:cNvPr id="503" name="Freeform 503"/>
          <p:cNvSpPr/>
          <p:nvPr/>
        </p:nvSpPr>
        <p:spPr>
          <a:xfrm rot="5400000" flipV="1">
            <a:off x="6549247" y="5611700"/>
            <a:ext cx="227456" cy="154019"/>
          </a:xfrm>
          <a:custGeom>
            <a:avLst/>
            <a:gdLst/>
            <a:ahLst/>
            <a:cxnLst/>
            <a:rect l="0" t="0" r="0" b="0"/>
            <a:pathLst>
              <a:path w="303275" h="205359">
                <a:moveTo>
                  <a:pt x="280797" y="205359"/>
                </a:moveTo>
                <a:cubicBezTo>
                  <a:pt x="284860" y="205359"/>
                  <a:pt x="288924" y="203328"/>
                  <a:pt x="290957" y="203328"/>
                </a:cubicBezTo>
                <a:cubicBezTo>
                  <a:pt x="292988" y="203328"/>
                  <a:pt x="295021" y="201296"/>
                  <a:pt x="297052" y="201296"/>
                </a:cubicBezTo>
                <a:cubicBezTo>
                  <a:pt x="299212" y="201296"/>
                  <a:pt x="301244" y="199264"/>
                  <a:pt x="301244" y="197232"/>
                </a:cubicBezTo>
                <a:cubicBezTo>
                  <a:pt x="303275" y="197232"/>
                  <a:pt x="303275" y="195199"/>
                  <a:pt x="303275" y="193168"/>
                </a:cubicBezTo>
                <a:lnTo>
                  <a:pt x="303275" y="16256"/>
                </a:lnTo>
                <a:cubicBezTo>
                  <a:pt x="303275" y="12192"/>
                  <a:pt x="301244" y="8129"/>
                  <a:pt x="299212" y="4064"/>
                </a:cubicBezTo>
                <a:cubicBezTo>
                  <a:pt x="295021" y="2032"/>
                  <a:pt x="290957" y="0"/>
                  <a:pt x="282828" y="0"/>
                </a:cubicBezTo>
                <a:lnTo>
                  <a:pt x="272670" y="0"/>
                </a:lnTo>
                <a:cubicBezTo>
                  <a:pt x="270637" y="0"/>
                  <a:pt x="266573" y="0"/>
                  <a:pt x="264542" y="2032"/>
                </a:cubicBezTo>
                <a:cubicBezTo>
                  <a:pt x="262509" y="2032"/>
                  <a:pt x="260477" y="2032"/>
                  <a:pt x="258446" y="4064"/>
                </a:cubicBezTo>
                <a:cubicBezTo>
                  <a:pt x="254382" y="4064"/>
                  <a:pt x="252349" y="6097"/>
                  <a:pt x="250317" y="6097"/>
                </a:cubicBezTo>
                <a:cubicBezTo>
                  <a:pt x="248286" y="8129"/>
                  <a:pt x="244221" y="10161"/>
                  <a:pt x="240157" y="12192"/>
                </a:cubicBezTo>
                <a:lnTo>
                  <a:pt x="42672" y="138303"/>
                </a:lnTo>
                <a:lnTo>
                  <a:pt x="42672" y="16256"/>
                </a:lnTo>
                <a:cubicBezTo>
                  <a:pt x="42672" y="12192"/>
                  <a:pt x="40641" y="10161"/>
                  <a:pt x="38609" y="8129"/>
                </a:cubicBezTo>
                <a:cubicBezTo>
                  <a:pt x="34545" y="6097"/>
                  <a:pt x="28448" y="4064"/>
                  <a:pt x="20320" y="4064"/>
                </a:cubicBezTo>
                <a:cubicBezTo>
                  <a:pt x="16257" y="4064"/>
                  <a:pt x="14225" y="4064"/>
                  <a:pt x="10161" y="6097"/>
                </a:cubicBezTo>
                <a:cubicBezTo>
                  <a:pt x="8129" y="6097"/>
                  <a:pt x="6097" y="6097"/>
                  <a:pt x="4064" y="8129"/>
                </a:cubicBezTo>
                <a:cubicBezTo>
                  <a:pt x="2032" y="8129"/>
                  <a:pt x="0" y="10161"/>
                  <a:pt x="0" y="10161"/>
                </a:cubicBezTo>
                <a:cubicBezTo>
                  <a:pt x="0" y="12192"/>
                  <a:pt x="0" y="14224"/>
                  <a:pt x="0" y="16256"/>
                </a:cubicBezTo>
                <a:lnTo>
                  <a:pt x="0" y="180976"/>
                </a:lnTo>
                <a:cubicBezTo>
                  <a:pt x="0" y="183008"/>
                  <a:pt x="0" y="185039"/>
                  <a:pt x="0" y="187071"/>
                </a:cubicBezTo>
                <a:cubicBezTo>
                  <a:pt x="0" y="189104"/>
                  <a:pt x="2032" y="191135"/>
                  <a:pt x="4064" y="191135"/>
                </a:cubicBezTo>
                <a:cubicBezTo>
                  <a:pt x="4064" y="193168"/>
                  <a:pt x="6097" y="193168"/>
                  <a:pt x="8129" y="195199"/>
                </a:cubicBezTo>
                <a:cubicBezTo>
                  <a:pt x="10161" y="195199"/>
                  <a:pt x="14225" y="195199"/>
                  <a:pt x="18288" y="195199"/>
                </a:cubicBezTo>
                <a:lnTo>
                  <a:pt x="28448" y="195199"/>
                </a:lnTo>
                <a:cubicBezTo>
                  <a:pt x="30481" y="195199"/>
                  <a:pt x="34545" y="195199"/>
                  <a:pt x="36577" y="195199"/>
                </a:cubicBezTo>
                <a:cubicBezTo>
                  <a:pt x="38609" y="195199"/>
                  <a:pt x="40641" y="193168"/>
                  <a:pt x="44704" y="193168"/>
                </a:cubicBezTo>
                <a:cubicBezTo>
                  <a:pt x="46736" y="193168"/>
                  <a:pt x="48768" y="191135"/>
                  <a:pt x="50800" y="189104"/>
                </a:cubicBezTo>
                <a:cubicBezTo>
                  <a:pt x="54864" y="189104"/>
                  <a:pt x="56897" y="187071"/>
                  <a:pt x="60961" y="185039"/>
                </a:cubicBezTo>
                <a:lnTo>
                  <a:pt x="258446" y="58929"/>
                </a:lnTo>
                <a:lnTo>
                  <a:pt x="258446" y="193168"/>
                </a:lnTo>
                <a:cubicBezTo>
                  <a:pt x="258446" y="195199"/>
                  <a:pt x="258446" y="195199"/>
                  <a:pt x="260477" y="197232"/>
                </a:cubicBezTo>
                <a:cubicBezTo>
                  <a:pt x="260477" y="199264"/>
                  <a:pt x="262509" y="199264"/>
                  <a:pt x="262509" y="201296"/>
                </a:cubicBezTo>
                <a:cubicBezTo>
                  <a:pt x="264542" y="201296"/>
                  <a:pt x="266573" y="203328"/>
                  <a:pt x="270637" y="203328"/>
                </a:cubicBezTo>
                <a:cubicBezTo>
                  <a:pt x="272670" y="203328"/>
                  <a:pt x="276734" y="205359"/>
                  <a:pt x="280797" y="20535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Freeform 504"/>
          <p:cNvSpPr/>
          <p:nvPr/>
        </p:nvSpPr>
        <p:spPr>
          <a:xfrm rot="5400000" flipV="1">
            <a:off x="6652213" y="5581889"/>
            <a:ext cx="335851" cy="108298"/>
          </a:xfrm>
          <a:custGeom>
            <a:avLst/>
            <a:gdLst/>
            <a:ahLst/>
            <a:cxnLst/>
            <a:rect l="0" t="0" r="0" b="0"/>
            <a:pathLst>
              <a:path w="447802" h="144398">
                <a:moveTo>
                  <a:pt x="140462" y="144398"/>
                </a:moveTo>
                <a:cubicBezTo>
                  <a:pt x="144525" y="144398"/>
                  <a:pt x="146557" y="144398"/>
                  <a:pt x="150622" y="144398"/>
                </a:cubicBezTo>
                <a:cubicBezTo>
                  <a:pt x="152653" y="144398"/>
                  <a:pt x="154686" y="142367"/>
                  <a:pt x="156717" y="142367"/>
                </a:cubicBezTo>
                <a:cubicBezTo>
                  <a:pt x="158750" y="142367"/>
                  <a:pt x="160782" y="140335"/>
                  <a:pt x="162813" y="138303"/>
                </a:cubicBezTo>
                <a:cubicBezTo>
                  <a:pt x="164845" y="138303"/>
                  <a:pt x="164845" y="136271"/>
                  <a:pt x="166877" y="134238"/>
                </a:cubicBezTo>
                <a:lnTo>
                  <a:pt x="189229" y="97535"/>
                </a:lnTo>
                <a:lnTo>
                  <a:pt x="437514" y="97535"/>
                </a:lnTo>
                <a:cubicBezTo>
                  <a:pt x="439546" y="97535"/>
                  <a:pt x="439546" y="97535"/>
                  <a:pt x="441705" y="97535"/>
                </a:cubicBezTo>
                <a:cubicBezTo>
                  <a:pt x="443737" y="95504"/>
                  <a:pt x="443737" y="93471"/>
                  <a:pt x="445770" y="91439"/>
                </a:cubicBezTo>
                <a:cubicBezTo>
                  <a:pt x="445770" y="91439"/>
                  <a:pt x="445770" y="87376"/>
                  <a:pt x="445770" y="85343"/>
                </a:cubicBezTo>
                <a:cubicBezTo>
                  <a:pt x="447802" y="81280"/>
                  <a:pt x="447802" y="77216"/>
                  <a:pt x="447802" y="71120"/>
                </a:cubicBezTo>
                <a:cubicBezTo>
                  <a:pt x="447802" y="67055"/>
                  <a:pt x="447802" y="62992"/>
                  <a:pt x="445770" y="58927"/>
                </a:cubicBezTo>
                <a:cubicBezTo>
                  <a:pt x="445770" y="54863"/>
                  <a:pt x="445770" y="52831"/>
                  <a:pt x="445770" y="50800"/>
                </a:cubicBezTo>
                <a:cubicBezTo>
                  <a:pt x="443737" y="48767"/>
                  <a:pt x="443737" y="46735"/>
                  <a:pt x="441705" y="46735"/>
                </a:cubicBezTo>
                <a:cubicBezTo>
                  <a:pt x="439546" y="44704"/>
                  <a:pt x="439546" y="44704"/>
                  <a:pt x="437514" y="44704"/>
                </a:cubicBezTo>
                <a:lnTo>
                  <a:pt x="221868" y="44704"/>
                </a:lnTo>
                <a:lnTo>
                  <a:pt x="244221" y="10160"/>
                </a:lnTo>
                <a:cubicBezTo>
                  <a:pt x="246252" y="6095"/>
                  <a:pt x="246252" y="4063"/>
                  <a:pt x="244221" y="2031"/>
                </a:cubicBezTo>
                <a:cubicBezTo>
                  <a:pt x="240156" y="0"/>
                  <a:pt x="234060" y="0"/>
                  <a:pt x="225933" y="0"/>
                </a:cubicBezTo>
                <a:cubicBezTo>
                  <a:pt x="221868" y="0"/>
                  <a:pt x="217805" y="0"/>
                  <a:pt x="215772" y="0"/>
                </a:cubicBezTo>
                <a:cubicBezTo>
                  <a:pt x="213614" y="0"/>
                  <a:pt x="209550" y="0"/>
                  <a:pt x="207518" y="2031"/>
                </a:cubicBezTo>
                <a:cubicBezTo>
                  <a:pt x="205485" y="2031"/>
                  <a:pt x="205485" y="2031"/>
                  <a:pt x="203454" y="4063"/>
                </a:cubicBezTo>
                <a:cubicBezTo>
                  <a:pt x="201422" y="6095"/>
                  <a:pt x="199389" y="6095"/>
                  <a:pt x="199389" y="8128"/>
                </a:cubicBezTo>
                <a:lnTo>
                  <a:pt x="177038" y="44704"/>
                </a:lnTo>
                <a:lnTo>
                  <a:pt x="10160" y="44704"/>
                </a:lnTo>
                <a:cubicBezTo>
                  <a:pt x="8128" y="44704"/>
                  <a:pt x="8128" y="44704"/>
                  <a:pt x="6097" y="46735"/>
                </a:cubicBezTo>
                <a:cubicBezTo>
                  <a:pt x="4065" y="46735"/>
                  <a:pt x="4065" y="48767"/>
                  <a:pt x="2033" y="50800"/>
                </a:cubicBezTo>
                <a:cubicBezTo>
                  <a:pt x="2033" y="52831"/>
                  <a:pt x="2033" y="54863"/>
                  <a:pt x="0" y="58927"/>
                </a:cubicBezTo>
                <a:cubicBezTo>
                  <a:pt x="0" y="60959"/>
                  <a:pt x="0" y="67055"/>
                  <a:pt x="0" y="71120"/>
                </a:cubicBezTo>
                <a:cubicBezTo>
                  <a:pt x="0" y="77216"/>
                  <a:pt x="0" y="81280"/>
                  <a:pt x="0" y="85343"/>
                </a:cubicBezTo>
                <a:cubicBezTo>
                  <a:pt x="2033" y="87376"/>
                  <a:pt x="2033" y="91439"/>
                  <a:pt x="2033" y="91439"/>
                </a:cubicBezTo>
                <a:cubicBezTo>
                  <a:pt x="4065" y="93471"/>
                  <a:pt x="4065" y="95504"/>
                  <a:pt x="6097" y="97535"/>
                </a:cubicBezTo>
                <a:cubicBezTo>
                  <a:pt x="8128" y="97535"/>
                  <a:pt x="8128" y="97535"/>
                  <a:pt x="10160" y="97535"/>
                </a:cubicBezTo>
                <a:lnTo>
                  <a:pt x="142493" y="97535"/>
                </a:lnTo>
                <a:lnTo>
                  <a:pt x="120015" y="132207"/>
                </a:lnTo>
                <a:cubicBezTo>
                  <a:pt x="117984" y="136271"/>
                  <a:pt x="120015" y="138303"/>
                  <a:pt x="122047" y="140335"/>
                </a:cubicBezTo>
                <a:cubicBezTo>
                  <a:pt x="124080" y="142367"/>
                  <a:pt x="130175" y="144398"/>
                  <a:pt x="140462" y="14439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Freeform 505"/>
          <p:cNvSpPr/>
          <p:nvPr/>
        </p:nvSpPr>
        <p:spPr>
          <a:xfrm rot="5400000" flipV="1">
            <a:off x="6938296" y="5622323"/>
            <a:ext cx="32098" cy="117442"/>
          </a:xfrm>
          <a:custGeom>
            <a:avLst/>
            <a:gdLst/>
            <a:ahLst/>
            <a:cxnLst/>
            <a:rect l="0" t="0" r="0" b="0"/>
            <a:pathLst>
              <a:path w="42798" h="156590">
                <a:moveTo>
                  <a:pt x="22351" y="156590"/>
                </a:moveTo>
                <a:cubicBezTo>
                  <a:pt x="30605" y="156590"/>
                  <a:pt x="34670" y="156590"/>
                  <a:pt x="38733" y="154559"/>
                </a:cubicBezTo>
                <a:cubicBezTo>
                  <a:pt x="42798" y="152527"/>
                  <a:pt x="42798" y="150495"/>
                  <a:pt x="42798" y="146430"/>
                </a:cubicBezTo>
                <a:lnTo>
                  <a:pt x="42798" y="12192"/>
                </a:lnTo>
                <a:cubicBezTo>
                  <a:pt x="42798" y="8128"/>
                  <a:pt x="42798" y="6095"/>
                  <a:pt x="38733" y="4063"/>
                </a:cubicBezTo>
                <a:cubicBezTo>
                  <a:pt x="34670" y="2031"/>
                  <a:pt x="30605" y="0"/>
                  <a:pt x="22351" y="0"/>
                </a:cubicBezTo>
                <a:cubicBezTo>
                  <a:pt x="14224" y="0"/>
                  <a:pt x="8127" y="2031"/>
                  <a:pt x="4063" y="4063"/>
                </a:cubicBezTo>
                <a:cubicBezTo>
                  <a:pt x="2031" y="6095"/>
                  <a:pt x="0" y="8128"/>
                  <a:pt x="0" y="12192"/>
                </a:cubicBezTo>
                <a:lnTo>
                  <a:pt x="0" y="146430"/>
                </a:lnTo>
                <a:cubicBezTo>
                  <a:pt x="0" y="148463"/>
                  <a:pt x="0" y="148463"/>
                  <a:pt x="0" y="150495"/>
                </a:cubicBezTo>
                <a:cubicBezTo>
                  <a:pt x="2031" y="152527"/>
                  <a:pt x="2031" y="152527"/>
                  <a:pt x="4063" y="154559"/>
                </a:cubicBezTo>
                <a:cubicBezTo>
                  <a:pt x="6096" y="154559"/>
                  <a:pt x="8127" y="156590"/>
                  <a:pt x="12191" y="156590"/>
                </a:cubicBezTo>
                <a:cubicBezTo>
                  <a:pt x="14224" y="156590"/>
                  <a:pt x="18288" y="156590"/>
                  <a:pt x="22351" y="15659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Freeform 506"/>
          <p:cNvSpPr/>
          <p:nvPr/>
        </p:nvSpPr>
        <p:spPr>
          <a:xfrm rot="5400000" flipV="1">
            <a:off x="7001448" y="5546789"/>
            <a:ext cx="311466" cy="202881"/>
          </a:xfrm>
          <a:custGeom>
            <a:avLst/>
            <a:gdLst/>
            <a:ahLst/>
            <a:cxnLst/>
            <a:rect l="0" t="0" r="0" b="0"/>
            <a:pathLst>
              <a:path w="415289" h="270509">
                <a:moveTo>
                  <a:pt x="22351" y="270509"/>
                </a:moveTo>
                <a:cubicBezTo>
                  <a:pt x="26414" y="270509"/>
                  <a:pt x="30478" y="270509"/>
                  <a:pt x="32638" y="270509"/>
                </a:cubicBezTo>
                <a:cubicBezTo>
                  <a:pt x="36701" y="268478"/>
                  <a:pt x="38733" y="268478"/>
                  <a:pt x="42798" y="268478"/>
                </a:cubicBezTo>
                <a:cubicBezTo>
                  <a:pt x="44829" y="268478"/>
                  <a:pt x="48893" y="266446"/>
                  <a:pt x="50926" y="266446"/>
                </a:cubicBezTo>
                <a:cubicBezTo>
                  <a:pt x="52958" y="264414"/>
                  <a:pt x="57022" y="264414"/>
                  <a:pt x="59054" y="262382"/>
                </a:cubicBezTo>
                <a:lnTo>
                  <a:pt x="402969" y="113919"/>
                </a:lnTo>
                <a:cubicBezTo>
                  <a:pt x="405001" y="113919"/>
                  <a:pt x="407034" y="111887"/>
                  <a:pt x="409192" y="109855"/>
                </a:cubicBezTo>
                <a:cubicBezTo>
                  <a:pt x="411225" y="107822"/>
                  <a:pt x="411225" y="105790"/>
                  <a:pt x="413257" y="103758"/>
                </a:cubicBezTo>
                <a:cubicBezTo>
                  <a:pt x="413257" y="101727"/>
                  <a:pt x="413257" y="97663"/>
                  <a:pt x="415289" y="95630"/>
                </a:cubicBezTo>
                <a:cubicBezTo>
                  <a:pt x="415289" y="91566"/>
                  <a:pt x="415289" y="85471"/>
                  <a:pt x="415289" y="81406"/>
                </a:cubicBezTo>
                <a:cubicBezTo>
                  <a:pt x="415289" y="73279"/>
                  <a:pt x="415289" y="67182"/>
                  <a:pt x="413257" y="63119"/>
                </a:cubicBezTo>
                <a:cubicBezTo>
                  <a:pt x="413257" y="59055"/>
                  <a:pt x="413257" y="57023"/>
                  <a:pt x="411225" y="54991"/>
                </a:cubicBezTo>
                <a:cubicBezTo>
                  <a:pt x="409192" y="52959"/>
                  <a:pt x="407034" y="52959"/>
                  <a:pt x="405001" y="52959"/>
                </a:cubicBezTo>
                <a:cubicBezTo>
                  <a:pt x="402969" y="52959"/>
                  <a:pt x="400937" y="52959"/>
                  <a:pt x="398905" y="54991"/>
                </a:cubicBezTo>
                <a:lnTo>
                  <a:pt x="46861" y="211582"/>
                </a:lnTo>
                <a:lnTo>
                  <a:pt x="46861" y="12191"/>
                </a:lnTo>
                <a:cubicBezTo>
                  <a:pt x="46861" y="8128"/>
                  <a:pt x="44829" y="6096"/>
                  <a:pt x="40766" y="4064"/>
                </a:cubicBezTo>
                <a:cubicBezTo>
                  <a:pt x="36701" y="2032"/>
                  <a:pt x="30478" y="0"/>
                  <a:pt x="22351" y="0"/>
                </a:cubicBezTo>
                <a:cubicBezTo>
                  <a:pt x="18288" y="0"/>
                  <a:pt x="16256" y="0"/>
                  <a:pt x="12191" y="2032"/>
                </a:cubicBezTo>
                <a:cubicBezTo>
                  <a:pt x="10160" y="2032"/>
                  <a:pt x="8127" y="2032"/>
                  <a:pt x="6096" y="4064"/>
                </a:cubicBezTo>
                <a:cubicBezTo>
                  <a:pt x="4063" y="4064"/>
                  <a:pt x="2031" y="6096"/>
                  <a:pt x="0" y="8128"/>
                </a:cubicBezTo>
                <a:cubicBezTo>
                  <a:pt x="0" y="10159"/>
                  <a:pt x="0" y="10159"/>
                  <a:pt x="0" y="12191"/>
                </a:cubicBezTo>
                <a:lnTo>
                  <a:pt x="0" y="254254"/>
                </a:lnTo>
                <a:cubicBezTo>
                  <a:pt x="0" y="256285"/>
                  <a:pt x="0" y="258318"/>
                  <a:pt x="0" y="262382"/>
                </a:cubicBezTo>
                <a:cubicBezTo>
                  <a:pt x="0" y="264414"/>
                  <a:pt x="2031" y="264414"/>
                  <a:pt x="4063" y="266446"/>
                </a:cubicBezTo>
                <a:cubicBezTo>
                  <a:pt x="6096" y="268478"/>
                  <a:pt x="8127" y="268478"/>
                  <a:pt x="12191" y="268478"/>
                </a:cubicBezTo>
                <a:cubicBezTo>
                  <a:pt x="14224" y="270509"/>
                  <a:pt x="18288" y="270509"/>
                  <a:pt x="22351" y="27050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7" name="Picture 507"/>
          <p:cNvPicPr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689" y="5473700"/>
            <a:ext cx="915510" cy="346011"/>
          </a:xfrm>
          <a:prstGeom prst="rect">
            <a:avLst/>
          </a:prstGeom>
          <a:noFill/>
          <a:extLst/>
        </p:spPr>
      </p:pic>
      <p:sp>
        <p:nvSpPr>
          <p:cNvPr id="508" name="Freeform 508"/>
          <p:cNvSpPr/>
          <p:nvPr/>
        </p:nvSpPr>
        <p:spPr>
          <a:xfrm rot="5400000" flipV="1">
            <a:off x="8113538" y="5581889"/>
            <a:ext cx="335851" cy="108298"/>
          </a:xfrm>
          <a:custGeom>
            <a:avLst/>
            <a:gdLst/>
            <a:ahLst/>
            <a:cxnLst/>
            <a:rect l="0" t="0" r="0" b="0"/>
            <a:pathLst>
              <a:path w="447802" h="144398">
                <a:moveTo>
                  <a:pt x="140462" y="144398"/>
                </a:moveTo>
                <a:cubicBezTo>
                  <a:pt x="144525" y="144398"/>
                  <a:pt x="146557" y="144398"/>
                  <a:pt x="150622" y="144398"/>
                </a:cubicBezTo>
                <a:cubicBezTo>
                  <a:pt x="152653" y="144398"/>
                  <a:pt x="154686" y="144398"/>
                  <a:pt x="156717" y="144398"/>
                </a:cubicBezTo>
                <a:cubicBezTo>
                  <a:pt x="158750" y="142367"/>
                  <a:pt x="160782" y="142367"/>
                  <a:pt x="162813" y="140335"/>
                </a:cubicBezTo>
                <a:cubicBezTo>
                  <a:pt x="164845" y="140335"/>
                  <a:pt x="164845" y="138303"/>
                  <a:pt x="166877" y="136271"/>
                </a:cubicBezTo>
                <a:lnTo>
                  <a:pt x="189229" y="99695"/>
                </a:lnTo>
                <a:lnTo>
                  <a:pt x="437514" y="99695"/>
                </a:lnTo>
                <a:cubicBezTo>
                  <a:pt x="439546" y="99695"/>
                  <a:pt x="439546" y="99695"/>
                  <a:pt x="441705" y="97662"/>
                </a:cubicBezTo>
                <a:cubicBezTo>
                  <a:pt x="443737" y="97662"/>
                  <a:pt x="443737" y="95631"/>
                  <a:pt x="445770" y="93598"/>
                </a:cubicBezTo>
                <a:cubicBezTo>
                  <a:pt x="445770" y="91567"/>
                  <a:pt x="445770" y="89534"/>
                  <a:pt x="445770" y="85343"/>
                </a:cubicBezTo>
                <a:cubicBezTo>
                  <a:pt x="447802" y="83312"/>
                  <a:pt x="447802" y="77216"/>
                  <a:pt x="447802" y="73151"/>
                </a:cubicBezTo>
                <a:cubicBezTo>
                  <a:pt x="447802" y="67055"/>
                  <a:pt x="447802" y="62992"/>
                  <a:pt x="445770" y="58927"/>
                </a:cubicBezTo>
                <a:cubicBezTo>
                  <a:pt x="445770" y="56896"/>
                  <a:pt x="445770" y="54863"/>
                  <a:pt x="445770" y="52831"/>
                </a:cubicBezTo>
                <a:cubicBezTo>
                  <a:pt x="443737" y="50800"/>
                  <a:pt x="443737" y="48767"/>
                  <a:pt x="441705" y="48767"/>
                </a:cubicBezTo>
                <a:cubicBezTo>
                  <a:pt x="439546" y="46735"/>
                  <a:pt x="439546" y="46735"/>
                  <a:pt x="437514" y="46735"/>
                </a:cubicBezTo>
                <a:lnTo>
                  <a:pt x="221868" y="46735"/>
                </a:lnTo>
                <a:lnTo>
                  <a:pt x="244221" y="12192"/>
                </a:lnTo>
                <a:cubicBezTo>
                  <a:pt x="246252" y="8128"/>
                  <a:pt x="246252" y="6095"/>
                  <a:pt x="244221" y="4063"/>
                </a:cubicBezTo>
                <a:cubicBezTo>
                  <a:pt x="240156" y="2031"/>
                  <a:pt x="234060" y="0"/>
                  <a:pt x="225933" y="0"/>
                </a:cubicBezTo>
                <a:cubicBezTo>
                  <a:pt x="221868" y="0"/>
                  <a:pt x="217805" y="0"/>
                  <a:pt x="215772" y="2031"/>
                </a:cubicBezTo>
                <a:cubicBezTo>
                  <a:pt x="213614" y="2031"/>
                  <a:pt x="209550" y="2031"/>
                  <a:pt x="207518" y="2031"/>
                </a:cubicBezTo>
                <a:cubicBezTo>
                  <a:pt x="205485" y="4063"/>
                  <a:pt x="205485" y="4063"/>
                  <a:pt x="203454" y="6095"/>
                </a:cubicBezTo>
                <a:cubicBezTo>
                  <a:pt x="201422" y="6095"/>
                  <a:pt x="199389" y="8128"/>
                  <a:pt x="199389" y="10160"/>
                </a:cubicBezTo>
                <a:lnTo>
                  <a:pt x="177038" y="46735"/>
                </a:lnTo>
                <a:lnTo>
                  <a:pt x="10160" y="46735"/>
                </a:lnTo>
                <a:cubicBezTo>
                  <a:pt x="8128" y="46735"/>
                  <a:pt x="8128" y="46735"/>
                  <a:pt x="6097" y="48767"/>
                </a:cubicBezTo>
                <a:cubicBezTo>
                  <a:pt x="4065" y="48767"/>
                  <a:pt x="4065" y="50800"/>
                  <a:pt x="2033" y="52831"/>
                </a:cubicBezTo>
                <a:cubicBezTo>
                  <a:pt x="2033" y="54863"/>
                  <a:pt x="2033" y="56896"/>
                  <a:pt x="0" y="58927"/>
                </a:cubicBezTo>
                <a:cubicBezTo>
                  <a:pt x="0" y="62992"/>
                  <a:pt x="0" y="67055"/>
                  <a:pt x="0" y="73151"/>
                </a:cubicBezTo>
                <a:cubicBezTo>
                  <a:pt x="0" y="77216"/>
                  <a:pt x="0" y="81280"/>
                  <a:pt x="0" y="85343"/>
                </a:cubicBezTo>
                <a:cubicBezTo>
                  <a:pt x="2033" y="89534"/>
                  <a:pt x="2033" y="91567"/>
                  <a:pt x="2033" y="93598"/>
                </a:cubicBezTo>
                <a:cubicBezTo>
                  <a:pt x="4065" y="95631"/>
                  <a:pt x="4065" y="97662"/>
                  <a:pt x="6097" y="97662"/>
                </a:cubicBezTo>
                <a:cubicBezTo>
                  <a:pt x="8128" y="99695"/>
                  <a:pt x="8128" y="99695"/>
                  <a:pt x="10160" y="99695"/>
                </a:cubicBezTo>
                <a:lnTo>
                  <a:pt x="142493" y="99695"/>
                </a:lnTo>
                <a:lnTo>
                  <a:pt x="120015" y="134238"/>
                </a:lnTo>
                <a:cubicBezTo>
                  <a:pt x="117984" y="138303"/>
                  <a:pt x="120015" y="140335"/>
                  <a:pt x="122047" y="142367"/>
                </a:cubicBezTo>
                <a:cubicBezTo>
                  <a:pt x="124080" y="144398"/>
                  <a:pt x="130175" y="144398"/>
                  <a:pt x="140462" y="14439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Freeform 509"/>
          <p:cNvSpPr/>
          <p:nvPr/>
        </p:nvSpPr>
        <p:spPr>
          <a:xfrm rot="5400000" flipV="1">
            <a:off x="2333244" y="-1562100"/>
            <a:ext cx="6025896" cy="10692384"/>
          </a:xfrm>
          <a:custGeom>
            <a:avLst/>
            <a:gdLst/>
            <a:ahLst/>
            <a:cxnLst/>
            <a:rect l="0" t="0" r="0" b="0"/>
            <a:pathLst>
              <a:path w="8034528" h="14256512">
                <a:moveTo>
                  <a:pt x="0" y="14256512"/>
                </a:moveTo>
                <a:lnTo>
                  <a:pt x="8034528" y="14256512"/>
                </a:lnTo>
                <a:lnTo>
                  <a:pt x="80345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0" name="Picture 51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-558545" y="1320546"/>
            <a:ext cx="6025896" cy="4930139"/>
          </a:xfrm>
          <a:prstGeom prst="rect">
            <a:avLst/>
          </a:prstGeom>
          <a:noFill/>
          <a:extLst/>
        </p:spPr>
      </p:pic>
      <p:pic>
        <p:nvPicPr>
          <p:cNvPr id="511" name="Picture 51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327910" y="-1565910"/>
            <a:ext cx="6025896" cy="10703052"/>
          </a:xfrm>
          <a:prstGeom prst="rect">
            <a:avLst/>
          </a:prstGeom>
          <a:noFill/>
          <a:extLst/>
        </p:spPr>
      </p:pic>
      <p:pic>
        <p:nvPicPr>
          <p:cNvPr id="512" name="Picture 5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2838" y="3759200"/>
            <a:ext cx="2438361" cy="407218"/>
          </a:xfrm>
          <a:prstGeom prst="rect">
            <a:avLst/>
          </a:prstGeom>
          <a:noFill/>
          <a:extLst/>
        </p:spPr>
      </p:pic>
      <p:sp>
        <p:nvSpPr>
          <p:cNvPr id="513" name="Freeform 513"/>
          <p:cNvSpPr/>
          <p:nvPr/>
        </p:nvSpPr>
        <p:spPr>
          <a:xfrm rot="5400000" flipV="1">
            <a:off x="8288942" y="3862959"/>
            <a:ext cx="312990" cy="210501"/>
          </a:xfrm>
          <a:custGeom>
            <a:avLst/>
            <a:gdLst/>
            <a:ahLst/>
            <a:cxnLst/>
            <a:rect l="0" t="0" r="0" b="0"/>
            <a:pathLst>
              <a:path w="417320" h="280668">
                <a:moveTo>
                  <a:pt x="252475" y="160654"/>
                </a:moveTo>
                <a:lnTo>
                  <a:pt x="409193" y="160654"/>
                </a:lnTo>
                <a:cubicBezTo>
                  <a:pt x="409193" y="160654"/>
                  <a:pt x="411225" y="158623"/>
                  <a:pt x="411225" y="158623"/>
                </a:cubicBezTo>
                <a:cubicBezTo>
                  <a:pt x="413256" y="158623"/>
                  <a:pt x="413256" y="156591"/>
                  <a:pt x="415288" y="156591"/>
                </a:cubicBezTo>
                <a:cubicBezTo>
                  <a:pt x="415288" y="154559"/>
                  <a:pt x="415288" y="152527"/>
                  <a:pt x="415288" y="150494"/>
                </a:cubicBezTo>
                <a:cubicBezTo>
                  <a:pt x="417320" y="146430"/>
                  <a:pt x="417320" y="144399"/>
                  <a:pt x="417320" y="140334"/>
                </a:cubicBezTo>
                <a:cubicBezTo>
                  <a:pt x="417320" y="136271"/>
                  <a:pt x="417320" y="134239"/>
                  <a:pt x="415288" y="130174"/>
                </a:cubicBezTo>
                <a:cubicBezTo>
                  <a:pt x="415288" y="128143"/>
                  <a:pt x="415288" y="126110"/>
                  <a:pt x="415288" y="124078"/>
                </a:cubicBezTo>
                <a:cubicBezTo>
                  <a:pt x="413256" y="124078"/>
                  <a:pt x="413256" y="122047"/>
                  <a:pt x="411225" y="122047"/>
                </a:cubicBezTo>
                <a:cubicBezTo>
                  <a:pt x="411225" y="120014"/>
                  <a:pt x="409193" y="120014"/>
                  <a:pt x="409193" y="120014"/>
                </a:cubicBezTo>
                <a:lnTo>
                  <a:pt x="252475" y="120014"/>
                </a:lnTo>
                <a:lnTo>
                  <a:pt x="14350" y="2032"/>
                </a:lnTo>
                <a:cubicBezTo>
                  <a:pt x="10287" y="0"/>
                  <a:pt x="8128" y="0"/>
                  <a:pt x="6096" y="0"/>
                </a:cubicBezTo>
                <a:cubicBezTo>
                  <a:pt x="4064" y="0"/>
                  <a:pt x="4064" y="0"/>
                  <a:pt x="2032" y="0"/>
                </a:cubicBezTo>
                <a:cubicBezTo>
                  <a:pt x="2032" y="2032"/>
                  <a:pt x="0" y="4064"/>
                  <a:pt x="0" y="6095"/>
                </a:cubicBezTo>
                <a:cubicBezTo>
                  <a:pt x="0" y="10159"/>
                  <a:pt x="0" y="12192"/>
                  <a:pt x="0" y="16256"/>
                </a:cubicBezTo>
                <a:cubicBezTo>
                  <a:pt x="0" y="22351"/>
                  <a:pt x="0" y="26416"/>
                  <a:pt x="0" y="28448"/>
                </a:cubicBezTo>
                <a:cubicBezTo>
                  <a:pt x="0" y="30479"/>
                  <a:pt x="0" y="34543"/>
                  <a:pt x="2032" y="34543"/>
                </a:cubicBezTo>
                <a:cubicBezTo>
                  <a:pt x="2032" y="36575"/>
                  <a:pt x="2032" y="38608"/>
                  <a:pt x="4064" y="38608"/>
                </a:cubicBezTo>
                <a:cubicBezTo>
                  <a:pt x="4064" y="40640"/>
                  <a:pt x="6096" y="40640"/>
                  <a:pt x="8128" y="42672"/>
                </a:cubicBezTo>
                <a:lnTo>
                  <a:pt x="136397" y="105790"/>
                </a:lnTo>
                <a:cubicBezTo>
                  <a:pt x="148589" y="111887"/>
                  <a:pt x="160908" y="117983"/>
                  <a:pt x="175132" y="122047"/>
                </a:cubicBezTo>
                <a:cubicBezTo>
                  <a:pt x="187324" y="128143"/>
                  <a:pt x="199516" y="134239"/>
                  <a:pt x="213741" y="140334"/>
                </a:cubicBezTo>
                <a:lnTo>
                  <a:pt x="213741" y="142366"/>
                </a:lnTo>
                <a:cubicBezTo>
                  <a:pt x="201548" y="146430"/>
                  <a:pt x="187324" y="152527"/>
                  <a:pt x="175132" y="158623"/>
                </a:cubicBezTo>
                <a:cubicBezTo>
                  <a:pt x="162940" y="164717"/>
                  <a:pt x="150621" y="170814"/>
                  <a:pt x="136397" y="174878"/>
                </a:cubicBezTo>
                <a:lnTo>
                  <a:pt x="8128" y="240029"/>
                </a:lnTo>
                <a:cubicBezTo>
                  <a:pt x="6096" y="240029"/>
                  <a:pt x="4064" y="242060"/>
                  <a:pt x="4064" y="242060"/>
                </a:cubicBezTo>
                <a:cubicBezTo>
                  <a:pt x="2032" y="242060"/>
                  <a:pt x="2032" y="244093"/>
                  <a:pt x="2032" y="246125"/>
                </a:cubicBezTo>
                <a:cubicBezTo>
                  <a:pt x="0" y="246125"/>
                  <a:pt x="0" y="248156"/>
                  <a:pt x="0" y="252221"/>
                </a:cubicBezTo>
                <a:cubicBezTo>
                  <a:pt x="0" y="254252"/>
                  <a:pt x="0" y="256285"/>
                  <a:pt x="0" y="260348"/>
                </a:cubicBezTo>
                <a:cubicBezTo>
                  <a:pt x="0" y="266444"/>
                  <a:pt x="0" y="270508"/>
                  <a:pt x="0" y="272541"/>
                </a:cubicBezTo>
                <a:cubicBezTo>
                  <a:pt x="0" y="276605"/>
                  <a:pt x="2032" y="278636"/>
                  <a:pt x="2032" y="280668"/>
                </a:cubicBezTo>
                <a:cubicBezTo>
                  <a:pt x="4064" y="280668"/>
                  <a:pt x="4064" y="280668"/>
                  <a:pt x="6096" y="280668"/>
                </a:cubicBezTo>
                <a:cubicBezTo>
                  <a:pt x="8128" y="280668"/>
                  <a:pt x="12319" y="280668"/>
                  <a:pt x="14350" y="278636"/>
                </a:cubicBezTo>
                <a:lnTo>
                  <a:pt x="252475" y="16065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68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4" name="Picture 5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0698" y="3751714"/>
            <a:ext cx="127621" cy="416230"/>
          </a:xfrm>
          <a:prstGeom prst="rect">
            <a:avLst/>
          </a:prstGeom>
          <a:noFill/>
          <a:extLst/>
        </p:spPr>
      </p:pic>
      <p:sp>
        <p:nvSpPr>
          <p:cNvPr id="515" name="Freeform 515"/>
          <p:cNvSpPr/>
          <p:nvPr/>
        </p:nvSpPr>
        <p:spPr>
          <a:xfrm rot="5400000" flipV="1">
            <a:off x="-181118" y="1601390"/>
            <a:ext cx="4743068" cy="4391690"/>
          </a:xfrm>
          <a:custGeom>
            <a:avLst/>
            <a:gdLst/>
            <a:ahLst/>
            <a:cxnLst/>
            <a:rect l="0" t="0" r="0" b="0"/>
            <a:pathLst>
              <a:path w="6324091" h="5855587">
                <a:moveTo>
                  <a:pt x="0" y="2692907"/>
                </a:moveTo>
                <a:cubicBezTo>
                  <a:pt x="0" y="4440046"/>
                  <a:pt x="1416685" y="5855587"/>
                  <a:pt x="3161029" y="5855587"/>
                </a:cubicBezTo>
                <a:cubicBezTo>
                  <a:pt x="4907407" y="5855587"/>
                  <a:pt x="6324091" y="4440046"/>
                  <a:pt x="6324091" y="2692907"/>
                </a:cubicBezTo>
                <a:cubicBezTo>
                  <a:pt x="6324091" y="1600707"/>
                  <a:pt x="5770498" y="638682"/>
                  <a:pt x="4929885" y="71247"/>
                </a:cubicBezTo>
                <a:lnTo>
                  <a:pt x="4811776" y="0"/>
                </a:lnTo>
                <a:lnTo>
                  <a:pt x="1510283" y="0"/>
                </a:lnTo>
                <a:lnTo>
                  <a:pt x="1394333" y="71247"/>
                </a:lnTo>
                <a:cubicBezTo>
                  <a:pt x="553719" y="638682"/>
                  <a:pt x="0" y="1600707"/>
                  <a:pt x="0" y="269290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6" name="Picture 51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3764"/>
            <a:ext cx="4401820" cy="4772659"/>
          </a:xfrm>
          <a:prstGeom prst="rect">
            <a:avLst/>
          </a:prstGeom>
          <a:noFill/>
          <a:extLst/>
        </p:spPr>
      </p:pic>
      <p:pic>
        <p:nvPicPr>
          <p:cNvPr id="517" name="Picture 517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952500" y="2186941"/>
            <a:ext cx="2042160" cy="3212592"/>
          </a:xfrm>
          <a:prstGeom prst="rect">
            <a:avLst/>
          </a:prstGeom>
          <a:noFill/>
          <a:extLst/>
        </p:spPr>
      </p:pic>
      <p:pic>
        <p:nvPicPr>
          <p:cNvPr id="518" name="Picture 51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3294" y="1409700"/>
            <a:ext cx="2120105" cy="3302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</Words>
  <Application>Microsoft Office PowerPoint</Application>
  <PresentationFormat>Niestandardowy</PresentationFormat>
  <Paragraphs>4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</dc:creator>
  <cp:lastModifiedBy>SONIA</cp:lastModifiedBy>
  <cp:revision>2</cp:revision>
  <dcterms:modified xsi:type="dcterms:W3CDTF">2021-04-13T15:44:17Z</dcterms:modified>
</cp:coreProperties>
</file>