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90" r:id="rId5"/>
    <p:sldId id="271" r:id="rId6"/>
  </p:sldIdLst>
  <p:sldSz cx="9144000" cy="5143500" type="screen16x9"/>
  <p:notesSz cx="6858000" cy="9144000"/>
  <p:embeddedFontLst>
    <p:embeddedFont>
      <p:font typeface="Barlow Semi Condensed" panose="020B0604020202020204" charset="-18"/>
      <p:regular r:id="rId8"/>
      <p:bold r:id="rId9"/>
      <p:italic r:id="rId10"/>
      <p:boldItalic r:id="rId11"/>
    </p:embeddedFont>
    <p:embeddedFont>
      <p:font typeface="Fira Sans Extra Condensed Medium" panose="020B0604020202020204" charset="0"/>
      <p:regular r:id="rId12"/>
      <p:bold r:id="rId13"/>
      <p:italic r:id="rId14"/>
      <p:boldItalic r:id="rId15"/>
    </p:embeddedFont>
    <p:embeddedFont>
      <p:font typeface="Roboto Slab Regular" panose="020B0604020202020204" charset="0"/>
      <p:regular r:id="rId16"/>
      <p:bold r:id="rId17"/>
    </p:embeddedFont>
    <p:embeddedFont>
      <p:font typeface="Barlow Semi Condensed Light" panose="020B0604020202020204" charset="-18"/>
      <p:regular r:id="rId18"/>
      <p:bold r:id="rId19"/>
      <p:italic r:id="rId20"/>
      <p:boldItalic r:id="rId21"/>
    </p:embeddedFont>
    <p:embeddedFont>
      <p:font typeface="Anton" panose="020B0604020202020204" charset="-18"/>
      <p:regular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6" d="100"/>
          <a:sy n="106" d="100"/>
        </p:scale>
        <p:origin x="-11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font" Target="fonts/font11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4.fntdata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font" Target="fonts/font1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23" Type="http://schemas.openxmlformats.org/officeDocument/2006/relationships/presProps" Target="presProps.xml"/><Relationship Id="rId10" Type="http://schemas.openxmlformats.org/officeDocument/2006/relationships/font" Target="fonts/font3.fntdata"/><Relationship Id="rId19" Type="http://schemas.openxmlformats.org/officeDocument/2006/relationships/font" Target="fonts/font12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font" Target="fonts/font1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6555005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4dfce81f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4dfce81f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4dfce81f19_0_17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4dfce81f19_0_17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5465e7bc0b_1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5465e7bc0b_1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5465e7bc0b_1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5465e7bc0b_1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617835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" name="Google Shape;1177;g5465e7bc0b_1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8" name="Google Shape;1178;g5465e7bc0b_1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ing slide">
  <p:cSld name="CUSTOM_7">
    <p:bg>
      <p:bgPr>
        <a:solidFill>
          <a:srgbClr val="F3ECDD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879525" y="1320225"/>
            <a:ext cx="3616800" cy="17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6000"/>
              <a:buFont typeface="Anton"/>
              <a:buNone/>
              <a:defRPr sz="6000">
                <a:solidFill>
                  <a:srgbClr val="123D60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5200"/>
              <a:buNone/>
              <a:defRPr sz="5200">
                <a:solidFill>
                  <a:srgbClr val="123D6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5200"/>
              <a:buNone/>
              <a:defRPr sz="5200">
                <a:solidFill>
                  <a:srgbClr val="123D6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5200"/>
              <a:buNone/>
              <a:defRPr sz="5200">
                <a:solidFill>
                  <a:srgbClr val="123D6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5200"/>
              <a:buNone/>
              <a:defRPr sz="5200">
                <a:solidFill>
                  <a:srgbClr val="123D6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5200"/>
              <a:buNone/>
              <a:defRPr sz="5200">
                <a:solidFill>
                  <a:srgbClr val="123D6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5200"/>
              <a:buNone/>
              <a:defRPr sz="5200">
                <a:solidFill>
                  <a:srgbClr val="123D6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5200"/>
              <a:buNone/>
              <a:defRPr sz="5200">
                <a:solidFill>
                  <a:srgbClr val="123D6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5200"/>
              <a:buNone/>
              <a:defRPr sz="5200">
                <a:solidFill>
                  <a:srgbClr val="123D60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879525" y="2977800"/>
            <a:ext cx="3302700" cy="71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1200"/>
              <a:buFont typeface="Barlow Semi Condensed"/>
              <a:buNone/>
              <a:defRPr>
                <a:solidFill>
                  <a:srgbClr val="123D60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1200"/>
              <a:buNone/>
              <a:defRPr>
                <a:solidFill>
                  <a:srgbClr val="123D60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1200"/>
              <a:buNone/>
              <a:defRPr>
                <a:solidFill>
                  <a:srgbClr val="123D60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1200"/>
              <a:buNone/>
              <a:defRPr>
                <a:solidFill>
                  <a:srgbClr val="123D60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1200"/>
              <a:buNone/>
              <a:defRPr>
                <a:solidFill>
                  <a:srgbClr val="123D60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1200"/>
              <a:buNone/>
              <a:defRPr>
                <a:solidFill>
                  <a:srgbClr val="123D60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1200"/>
              <a:buNone/>
              <a:defRPr>
                <a:solidFill>
                  <a:srgbClr val="123D60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1200"/>
              <a:buNone/>
              <a:defRPr>
                <a:solidFill>
                  <a:srgbClr val="123D60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1200"/>
              <a:buNone/>
              <a:defRPr>
                <a:solidFill>
                  <a:srgbClr val="123D6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ding slide">
  <p:cSld name="CUSTOM_7_1">
    <p:bg>
      <p:bgPr>
        <a:solidFill>
          <a:srgbClr val="F3ECDD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ctrTitle"/>
          </p:nvPr>
        </p:nvSpPr>
        <p:spPr>
          <a:xfrm>
            <a:off x="4626850" y="1320225"/>
            <a:ext cx="3616800" cy="17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6000"/>
              <a:buFont typeface="Anton"/>
              <a:buNone/>
              <a:defRPr sz="6000">
                <a:solidFill>
                  <a:srgbClr val="123D60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5200"/>
              <a:buNone/>
              <a:defRPr sz="5200">
                <a:solidFill>
                  <a:srgbClr val="123D60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5200"/>
              <a:buNone/>
              <a:defRPr sz="5200">
                <a:solidFill>
                  <a:srgbClr val="123D60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5200"/>
              <a:buNone/>
              <a:defRPr sz="5200">
                <a:solidFill>
                  <a:srgbClr val="123D60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5200"/>
              <a:buNone/>
              <a:defRPr sz="5200">
                <a:solidFill>
                  <a:srgbClr val="123D60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5200"/>
              <a:buNone/>
              <a:defRPr sz="5200">
                <a:solidFill>
                  <a:srgbClr val="123D60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5200"/>
              <a:buNone/>
              <a:defRPr sz="5200">
                <a:solidFill>
                  <a:srgbClr val="123D60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5200"/>
              <a:buNone/>
              <a:defRPr sz="5200">
                <a:solidFill>
                  <a:srgbClr val="123D60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5200"/>
              <a:buNone/>
              <a:defRPr sz="5200">
                <a:solidFill>
                  <a:srgbClr val="123D60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5408650" y="2977800"/>
            <a:ext cx="2835000" cy="71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1200"/>
              <a:buFont typeface="Barlow Semi Condensed"/>
              <a:buNone/>
              <a:defRPr>
                <a:solidFill>
                  <a:srgbClr val="123D60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1200"/>
              <a:buNone/>
              <a:defRPr>
                <a:solidFill>
                  <a:srgbClr val="123D60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1200"/>
              <a:buNone/>
              <a:defRPr>
                <a:solidFill>
                  <a:srgbClr val="123D60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1200"/>
              <a:buNone/>
              <a:defRPr>
                <a:solidFill>
                  <a:srgbClr val="123D60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1200"/>
              <a:buNone/>
              <a:defRPr>
                <a:solidFill>
                  <a:srgbClr val="123D60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1200"/>
              <a:buNone/>
              <a:defRPr>
                <a:solidFill>
                  <a:srgbClr val="123D60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1200"/>
              <a:buNone/>
              <a:defRPr>
                <a:solidFill>
                  <a:srgbClr val="123D60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1200"/>
              <a:buNone/>
              <a:defRPr>
                <a:solidFill>
                  <a:srgbClr val="123D60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1200"/>
              <a:buNone/>
              <a:defRPr>
                <a:solidFill>
                  <a:srgbClr val="123D6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13">
    <p:bg>
      <p:bgPr>
        <a:solidFill>
          <a:srgbClr val="F3ECDD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/>
          <p:nvPr/>
        </p:nvSpPr>
        <p:spPr>
          <a:xfrm>
            <a:off x="0" y="3977825"/>
            <a:ext cx="9144000" cy="1165800"/>
          </a:xfrm>
          <a:prstGeom prst="rect">
            <a:avLst/>
          </a:prstGeom>
          <a:solidFill>
            <a:srgbClr val="F46C6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ctrTitle"/>
          </p:nvPr>
        </p:nvSpPr>
        <p:spPr>
          <a:xfrm>
            <a:off x="2297696" y="2249821"/>
            <a:ext cx="22518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subTitle" idx="1"/>
          </p:nvPr>
        </p:nvSpPr>
        <p:spPr>
          <a:xfrm>
            <a:off x="2470346" y="2664869"/>
            <a:ext cx="19065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title" idx="2" hasCustomPrompt="1"/>
          </p:nvPr>
        </p:nvSpPr>
        <p:spPr>
          <a:xfrm>
            <a:off x="2546696" y="1900332"/>
            <a:ext cx="17538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20" name="Google Shape;20;p4"/>
          <p:cNvSpPr txBox="1">
            <a:spLocks noGrp="1"/>
          </p:cNvSpPr>
          <p:nvPr>
            <p:ph type="ctrTitle" idx="3"/>
          </p:nvPr>
        </p:nvSpPr>
        <p:spPr>
          <a:xfrm>
            <a:off x="4595069" y="2246421"/>
            <a:ext cx="22518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4"/>
          </p:nvPr>
        </p:nvSpPr>
        <p:spPr>
          <a:xfrm>
            <a:off x="4732619" y="2659579"/>
            <a:ext cx="19767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title" idx="5" hasCustomPrompt="1"/>
          </p:nvPr>
        </p:nvSpPr>
        <p:spPr>
          <a:xfrm>
            <a:off x="4844069" y="1896933"/>
            <a:ext cx="17538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23" name="Google Shape;23;p4"/>
          <p:cNvSpPr txBox="1">
            <a:spLocks noGrp="1"/>
          </p:cNvSpPr>
          <p:nvPr>
            <p:ph type="ctrTitle" idx="6"/>
          </p:nvPr>
        </p:nvSpPr>
        <p:spPr>
          <a:xfrm>
            <a:off x="723600" y="600200"/>
            <a:ext cx="7696800" cy="94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ctrTitle" idx="7"/>
          </p:nvPr>
        </p:nvSpPr>
        <p:spPr>
          <a:xfrm>
            <a:off x="2297696" y="3673321"/>
            <a:ext cx="22518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ubTitle" idx="8"/>
          </p:nvPr>
        </p:nvSpPr>
        <p:spPr>
          <a:xfrm>
            <a:off x="2470346" y="4088369"/>
            <a:ext cx="19065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title" idx="9" hasCustomPrompt="1"/>
          </p:nvPr>
        </p:nvSpPr>
        <p:spPr>
          <a:xfrm>
            <a:off x="2546696" y="3323832"/>
            <a:ext cx="17538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27" name="Google Shape;27;p4"/>
          <p:cNvSpPr txBox="1">
            <a:spLocks noGrp="1"/>
          </p:cNvSpPr>
          <p:nvPr>
            <p:ph type="ctrTitle" idx="13"/>
          </p:nvPr>
        </p:nvSpPr>
        <p:spPr>
          <a:xfrm>
            <a:off x="4595069" y="3669921"/>
            <a:ext cx="22518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ubTitle" idx="14"/>
          </p:nvPr>
        </p:nvSpPr>
        <p:spPr>
          <a:xfrm>
            <a:off x="4732619" y="4083079"/>
            <a:ext cx="19767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title" idx="15" hasCustomPrompt="1"/>
          </p:nvPr>
        </p:nvSpPr>
        <p:spPr>
          <a:xfrm>
            <a:off x="4844069" y="3320433"/>
            <a:ext cx="17538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 xmlns="">
        <p15:guide id="1" pos="2880">
          <p15:clr>
            <a:srgbClr val="FA7B17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1">
  <p:cSld name="CUSTOM_12">
    <p:bg>
      <p:bgPr>
        <a:solidFill>
          <a:srgbClr val="F3ECDD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ctrTitle"/>
          </p:nvPr>
        </p:nvSpPr>
        <p:spPr>
          <a:xfrm>
            <a:off x="831200" y="796011"/>
            <a:ext cx="3867300" cy="20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None/>
              <a:defRPr sz="1600"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None/>
              <a:defRPr sz="1600"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None/>
              <a:defRPr sz="1600"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None/>
              <a:defRPr sz="1600"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None/>
              <a:defRPr sz="1600"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None/>
              <a:defRPr sz="1600"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None/>
              <a:defRPr sz="1600"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None/>
              <a:defRPr sz="16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ubTitle" idx="1"/>
          </p:nvPr>
        </p:nvSpPr>
        <p:spPr>
          <a:xfrm>
            <a:off x="831200" y="2733738"/>
            <a:ext cx="3081600" cy="178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5"/>
          <p:cNvSpPr/>
          <p:nvPr/>
        </p:nvSpPr>
        <p:spPr>
          <a:xfrm>
            <a:off x="0" y="3977825"/>
            <a:ext cx="9144000" cy="1165800"/>
          </a:xfrm>
          <a:prstGeom prst="rect">
            <a:avLst/>
          </a:prstGeom>
          <a:solidFill>
            <a:srgbClr val="F46C6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 1" type="blank">
  <p:cSld name="BLANK">
    <p:bg>
      <p:bgPr>
        <a:solidFill>
          <a:srgbClr val="F3ECDD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2800"/>
              <a:buFont typeface="Anton"/>
              <a:buNone/>
              <a:defRPr sz="2800">
                <a:solidFill>
                  <a:srgbClr val="123D60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2800"/>
              <a:buFont typeface="Anton"/>
              <a:buNone/>
              <a:defRPr sz="2800">
                <a:solidFill>
                  <a:srgbClr val="123D60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2800"/>
              <a:buFont typeface="Anton"/>
              <a:buNone/>
              <a:defRPr sz="2800">
                <a:solidFill>
                  <a:srgbClr val="123D60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2800"/>
              <a:buFont typeface="Anton"/>
              <a:buNone/>
              <a:defRPr sz="2800">
                <a:solidFill>
                  <a:srgbClr val="123D60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2800"/>
              <a:buFont typeface="Anton"/>
              <a:buNone/>
              <a:defRPr sz="2800">
                <a:solidFill>
                  <a:srgbClr val="123D60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2800"/>
              <a:buFont typeface="Anton"/>
              <a:buNone/>
              <a:defRPr sz="2800">
                <a:solidFill>
                  <a:srgbClr val="123D60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2800"/>
              <a:buFont typeface="Anton"/>
              <a:buNone/>
              <a:defRPr sz="2800">
                <a:solidFill>
                  <a:srgbClr val="123D60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2800"/>
              <a:buFont typeface="Anton"/>
              <a:buNone/>
              <a:defRPr sz="2800">
                <a:solidFill>
                  <a:srgbClr val="123D60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2800"/>
              <a:buFont typeface="Anton"/>
              <a:buNone/>
              <a:defRPr sz="2800">
                <a:solidFill>
                  <a:srgbClr val="123D60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23D60"/>
              </a:buClr>
              <a:buSzPts val="1200"/>
              <a:buFont typeface="Barlow Semi Condensed Light"/>
              <a:buChar char="●"/>
              <a:defRPr sz="1200">
                <a:solidFill>
                  <a:srgbClr val="123D60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1pPr>
            <a:lvl2pPr marL="914400" lvl="1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123D60"/>
              </a:buClr>
              <a:buSzPts val="1200"/>
              <a:buFont typeface="Barlow Semi Condensed Light"/>
              <a:buChar char="○"/>
              <a:defRPr sz="1200">
                <a:solidFill>
                  <a:srgbClr val="123D60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2pPr>
            <a:lvl3pPr marL="1371600" lvl="2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123D60"/>
              </a:buClr>
              <a:buSzPts val="1200"/>
              <a:buFont typeface="Barlow Semi Condensed Light"/>
              <a:buChar char="■"/>
              <a:defRPr sz="1200">
                <a:solidFill>
                  <a:srgbClr val="123D60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3pPr>
            <a:lvl4pPr marL="1828800" lvl="3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123D60"/>
              </a:buClr>
              <a:buSzPts val="1200"/>
              <a:buFont typeface="Barlow Semi Condensed Light"/>
              <a:buChar char="●"/>
              <a:defRPr sz="1200">
                <a:solidFill>
                  <a:srgbClr val="123D60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4pPr>
            <a:lvl5pPr marL="2286000" lvl="4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123D60"/>
              </a:buClr>
              <a:buSzPts val="1200"/>
              <a:buFont typeface="Barlow Semi Condensed Light"/>
              <a:buChar char="○"/>
              <a:defRPr sz="1200">
                <a:solidFill>
                  <a:srgbClr val="123D60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5pPr>
            <a:lvl6pPr marL="2743200" lvl="5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123D60"/>
              </a:buClr>
              <a:buSzPts val="1200"/>
              <a:buFont typeface="Barlow Semi Condensed Light"/>
              <a:buChar char="■"/>
              <a:defRPr sz="1200">
                <a:solidFill>
                  <a:srgbClr val="123D60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6pPr>
            <a:lvl7pPr marL="3200400" lvl="6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123D60"/>
              </a:buClr>
              <a:buSzPts val="1200"/>
              <a:buFont typeface="Barlow Semi Condensed Light"/>
              <a:buChar char="●"/>
              <a:defRPr sz="1200">
                <a:solidFill>
                  <a:srgbClr val="123D60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7pPr>
            <a:lvl8pPr marL="3657600" lvl="7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123D60"/>
              </a:buClr>
              <a:buSzPts val="1200"/>
              <a:buFont typeface="Barlow Semi Condensed Light"/>
              <a:buChar char="○"/>
              <a:defRPr sz="1200">
                <a:solidFill>
                  <a:srgbClr val="123D60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8pPr>
            <a:lvl9pPr marL="4114800" lvl="8" indent="-30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123D60"/>
              </a:buClr>
              <a:buSzPts val="1200"/>
              <a:buFont typeface="Barlow Semi Condensed Light"/>
              <a:buChar char="■"/>
              <a:defRPr sz="1200">
                <a:solidFill>
                  <a:srgbClr val="123D60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buNone/>
              <a:defRPr sz="1300">
                <a:solidFill>
                  <a:srgbClr val="666666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  <a:lvl2pPr lvl="1" algn="r" rtl="0">
              <a:buNone/>
              <a:defRPr sz="1300">
                <a:solidFill>
                  <a:srgbClr val="666666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2pPr>
            <a:lvl3pPr lvl="2" algn="r" rtl="0">
              <a:buNone/>
              <a:defRPr sz="1300">
                <a:solidFill>
                  <a:srgbClr val="666666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3pPr>
            <a:lvl4pPr lvl="3" algn="r" rtl="0">
              <a:buNone/>
              <a:defRPr sz="1300">
                <a:solidFill>
                  <a:srgbClr val="666666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4pPr>
            <a:lvl5pPr lvl="4" algn="r" rtl="0">
              <a:buNone/>
              <a:defRPr sz="1300">
                <a:solidFill>
                  <a:srgbClr val="666666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5pPr>
            <a:lvl6pPr lvl="5" algn="r" rtl="0">
              <a:buNone/>
              <a:defRPr sz="1300">
                <a:solidFill>
                  <a:srgbClr val="666666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6pPr>
            <a:lvl7pPr lvl="6" algn="r" rtl="0">
              <a:buNone/>
              <a:defRPr sz="1300">
                <a:solidFill>
                  <a:srgbClr val="666666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7pPr>
            <a:lvl8pPr lvl="7" algn="r" rtl="0">
              <a:buNone/>
              <a:defRPr sz="1300">
                <a:solidFill>
                  <a:srgbClr val="666666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8pPr>
            <a:lvl9pPr lvl="8" algn="r" rtl="0">
              <a:buNone/>
              <a:defRPr sz="1300">
                <a:solidFill>
                  <a:srgbClr val="666666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8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ECDD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"/>
          <p:cNvSpPr txBox="1">
            <a:spLocks noGrp="1"/>
          </p:cNvSpPr>
          <p:nvPr>
            <p:ph type="subTitle" idx="1"/>
          </p:nvPr>
        </p:nvSpPr>
        <p:spPr>
          <a:xfrm>
            <a:off x="1307306" y="2698653"/>
            <a:ext cx="3302700" cy="71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 dirty="0">
                <a:solidFill>
                  <a:srgbClr val="123D60"/>
                </a:solidFill>
              </a:rPr>
              <a:t>Nauka w szkole trwa 3 lata</a:t>
            </a:r>
            <a:endParaRPr sz="1800" dirty="0">
              <a:solidFill>
                <a:srgbClr val="123D60"/>
              </a:solidFill>
            </a:endParaRPr>
          </a:p>
        </p:txBody>
      </p:sp>
      <p:sp>
        <p:nvSpPr>
          <p:cNvPr id="93" name="Google Shape;93;p15"/>
          <p:cNvSpPr txBox="1">
            <a:spLocks noGrp="1"/>
          </p:cNvSpPr>
          <p:nvPr>
            <p:ph type="ctrTitle"/>
          </p:nvPr>
        </p:nvSpPr>
        <p:spPr>
          <a:xfrm>
            <a:off x="264090" y="3600507"/>
            <a:ext cx="5404053" cy="8943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pl-PL" dirty="0"/>
              <a:t>Branżowa Szkoła I stopnia nr 5 </a:t>
            </a:r>
            <a:br>
              <a:rPr lang="pl-PL" dirty="0"/>
            </a:br>
            <a:endParaRPr dirty="0">
              <a:solidFill>
                <a:srgbClr val="123D60"/>
              </a:solidFill>
            </a:endParaRPr>
          </a:p>
        </p:txBody>
      </p:sp>
      <p:grpSp>
        <p:nvGrpSpPr>
          <p:cNvPr id="94" name="Google Shape;94;p15"/>
          <p:cNvGrpSpPr/>
          <p:nvPr/>
        </p:nvGrpSpPr>
        <p:grpSpPr>
          <a:xfrm>
            <a:off x="0" y="929235"/>
            <a:ext cx="9144000" cy="4214390"/>
            <a:chOff x="0" y="929235"/>
            <a:chExt cx="9144000" cy="4214390"/>
          </a:xfrm>
        </p:grpSpPr>
        <p:grpSp>
          <p:nvGrpSpPr>
            <p:cNvPr id="95" name="Google Shape;95;p15"/>
            <p:cNvGrpSpPr/>
            <p:nvPr/>
          </p:nvGrpSpPr>
          <p:grpSpPr>
            <a:xfrm>
              <a:off x="0" y="929235"/>
              <a:ext cx="9144000" cy="4214390"/>
              <a:chOff x="0" y="929235"/>
              <a:chExt cx="9144000" cy="4214390"/>
            </a:xfrm>
          </p:grpSpPr>
          <p:sp>
            <p:nvSpPr>
              <p:cNvPr id="96" name="Google Shape;96;p15"/>
              <p:cNvSpPr/>
              <p:nvPr/>
            </p:nvSpPr>
            <p:spPr>
              <a:xfrm>
                <a:off x="0" y="3977825"/>
                <a:ext cx="9144000" cy="1165800"/>
              </a:xfrm>
              <a:prstGeom prst="rect">
                <a:avLst/>
              </a:prstGeom>
              <a:solidFill>
                <a:srgbClr val="F46C6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97" name="Google Shape;97;p15"/>
              <p:cNvGrpSpPr/>
              <p:nvPr/>
            </p:nvGrpSpPr>
            <p:grpSpPr>
              <a:xfrm>
                <a:off x="5197489" y="929235"/>
                <a:ext cx="2494585" cy="3630924"/>
                <a:chOff x="636800" y="682725"/>
                <a:chExt cx="833000" cy="1212450"/>
              </a:xfrm>
            </p:grpSpPr>
            <p:sp>
              <p:nvSpPr>
                <p:cNvPr id="98" name="Google Shape;98;p15"/>
                <p:cNvSpPr/>
                <p:nvPr/>
              </p:nvSpPr>
              <p:spPr>
                <a:xfrm>
                  <a:off x="1172950" y="1237800"/>
                  <a:ext cx="127500" cy="370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00" h="14800" extrusionOk="0">
                      <a:moveTo>
                        <a:pt x="2240" y="0"/>
                      </a:moveTo>
                      <a:cubicBezTo>
                        <a:pt x="1118" y="0"/>
                        <a:pt x="0" y="674"/>
                        <a:pt x="0" y="674"/>
                      </a:cubicBezTo>
                      <a:cubicBezTo>
                        <a:pt x="0" y="674"/>
                        <a:pt x="100" y="10347"/>
                        <a:pt x="1350" y="13272"/>
                      </a:cubicBezTo>
                      <a:cubicBezTo>
                        <a:pt x="1795" y="14441"/>
                        <a:pt x="2224" y="14799"/>
                        <a:pt x="2584" y="14799"/>
                      </a:cubicBezTo>
                      <a:cubicBezTo>
                        <a:pt x="3155" y="14799"/>
                        <a:pt x="3550" y="13897"/>
                        <a:pt x="3550" y="13897"/>
                      </a:cubicBezTo>
                      <a:cubicBezTo>
                        <a:pt x="3550" y="13897"/>
                        <a:pt x="5100" y="5673"/>
                        <a:pt x="4375" y="2024"/>
                      </a:cubicBezTo>
                      <a:cubicBezTo>
                        <a:pt x="4051" y="439"/>
                        <a:pt x="3144" y="0"/>
                        <a:pt x="2240" y="0"/>
                      </a:cubicBezTo>
                      <a:close/>
                    </a:path>
                  </a:pathLst>
                </a:custGeom>
                <a:solidFill>
                  <a:srgbClr val="FFC6B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9" name="Google Shape;99;p15"/>
                <p:cNvSpPr/>
                <p:nvPr/>
              </p:nvSpPr>
              <p:spPr>
                <a:xfrm>
                  <a:off x="1123575" y="1837650"/>
                  <a:ext cx="247500" cy="55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900" h="2201" extrusionOk="0">
                      <a:moveTo>
                        <a:pt x="4900" y="1"/>
                      </a:moveTo>
                      <a:cubicBezTo>
                        <a:pt x="4275" y="1"/>
                        <a:pt x="3525" y="1"/>
                        <a:pt x="2900" y="101"/>
                      </a:cubicBezTo>
                      <a:lnTo>
                        <a:pt x="2500" y="626"/>
                      </a:lnTo>
                      <a:lnTo>
                        <a:pt x="1351" y="626"/>
                      </a:lnTo>
                      <a:lnTo>
                        <a:pt x="1651" y="326"/>
                      </a:lnTo>
                      <a:lnTo>
                        <a:pt x="1651" y="326"/>
                      </a:lnTo>
                      <a:cubicBezTo>
                        <a:pt x="626" y="426"/>
                        <a:pt x="1" y="726"/>
                        <a:pt x="1" y="1051"/>
                      </a:cubicBezTo>
                      <a:cubicBezTo>
                        <a:pt x="1" y="1675"/>
                        <a:pt x="2175" y="2200"/>
                        <a:pt x="4900" y="2200"/>
                      </a:cubicBezTo>
                      <a:cubicBezTo>
                        <a:pt x="7599" y="2200"/>
                        <a:pt x="9899" y="1675"/>
                        <a:pt x="9899" y="1051"/>
                      </a:cubicBezTo>
                      <a:cubicBezTo>
                        <a:pt x="9899" y="526"/>
                        <a:pt x="7599" y="1"/>
                        <a:pt x="4900" y="1"/>
                      </a:cubicBezTo>
                      <a:close/>
                    </a:path>
                  </a:pathLst>
                </a:custGeom>
                <a:solidFill>
                  <a:srgbClr val="123D60">
                    <a:alpha val="2922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0" name="Google Shape;100;p15"/>
                <p:cNvSpPr/>
                <p:nvPr/>
              </p:nvSpPr>
              <p:spPr>
                <a:xfrm>
                  <a:off x="1157325" y="1538375"/>
                  <a:ext cx="125000" cy="314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00" h="12597" extrusionOk="0">
                      <a:moveTo>
                        <a:pt x="2979" y="1"/>
                      </a:moveTo>
                      <a:cubicBezTo>
                        <a:pt x="2429" y="1"/>
                        <a:pt x="1875" y="451"/>
                        <a:pt x="1875" y="1149"/>
                      </a:cubicBezTo>
                      <a:cubicBezTo>
                        <a:pt x="1975" y="2598"/>
                        <a:pt x="1350" y="10422"/>
                        <a:pt x="1350" y="10422"/>
                      </a:cubicBezTo>
                      <a:lnTo>
                        <a:pt x="1" y="12597"/>
                      </a:lnTo>
                      <a:lnTo>
                        <a:pt x="1150" y="12597"/>
                      </a:lnTo>
                      <a:lnTo>
                        <a:pt x="2700" y="10522"/>
                      </a:lnTo>
                      <a:cubicBezTo>
                        <a:pt x="2700" y="10522"/>
                        <a:pt x="3750" y="6448"/>
                        <a:pt x="4375" y="4798"/>
                      </a:cubicBezTo>
                      <a:cubicBezTo>
                        <a:pt x="5000" y="3023"/>
                        <a:pt x="4050" y="1349"/>
                        <a:pt x="4050" y="1349"/>
                      </a:cubicBezTo>
                      <a:cubicBezTo>
                        <a:pt x="4002" y="394"/>
                        <a:pt x="3492" y="1"/>
                        <a:pt x="2979" y="1"/>
                      </a:cubicBezTo>
                      <a:close/>
                    </a:path>
                  </a:pathLst>
                </a:custGeom>
                <a:solidFill>
                  <a:srgbClr val="FFC6B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1" name="Google Shape;101;p15"/>
                <p:cNvSpPr/>
                <p:nvPr/>
              </p:nvSpPr>
              <p:spPr>
                <a:xfrm>
                  <a:off x="1199200" y="1295950"/>
                  <a:ext cx="88550" cy="383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15320" extrusionOk="0">
                      <a:moveTo>
                        <a:pt x="3425" y="1"/>
                      </a:moveTo>
                      <a:lnTo>
                        <a:pt x="3425" y="1"/>
                      </a:lnTo>
                      <a:cubicBezTo>
                        <a:pt x="3507" y="564"/>
                        <a:pt x="3541" y="1229"/>
                        <a:pt x="3541" y="1948"/>
                      </a:cubicBezTo>
                      <a:lnTo>
                        <a:pt x="3541" y="1948"/>
                      </a:lnTo>
                      <a:cubicBezTo>
                        <a:pt x="3542" y="1230"/>
                        <a:pt x="3507" y="567"/>
                        <a:pt x="3425" y="1"/>
                      </a:cubicBezTo>
                      <a:close/>
                      <a:moveTo>
                        <a:pt x="3541" y="1948"/>
                      </a:moveTo>
                      <a:lnTo>
                        <a:pt x="3541" y="1948"/>
                      </a:lnTo>
                      <a:cubicBezTo>
                        <a:pt x="3541" y="4938"/>
                        <a:pt x="2942" y="8868"/>
                        <a:pt x="2700" y="10621"/>
                      </a:cubicBezTo>
                      <a:cubicBezTo>
                        <a:pt x="2942" y="8947"/>
                        <a:pt x="3542" y="4961"/>
                        <a:pt x="3541" y="1948"/>
                      </a:cubicBezTo>
                      <a:close/>
                      <a:moveTo>
                        <a:pt x="200" y="10846"/>
                      </a:moveTo>
                      <a:cubicBezTo>
                        <a:pt x="200" y="11571"/>
                        <a:pt x="100" y="13445"/>
                        <a:pt x="0" y="15320"/>
                      </a:cubicBezTo>
                      <a:cubicBezTo>
                        <a:pt x="100" y="13445"/>
                        <a:pt x="200" y="11571"/>
                        <a:pt x="200" y="10946"/>
                      </a:cubicBezTo>
                      <a:lnTo>
                        <a:pt x="200" y="10846"/>
                      </a:lnTo>
                      <a:close/>
                    </a:path>
                  </a:pathLst>
                </a:custGeom>
                <a:solidFill>
                  <a:srgbClr val="E9E9E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2" name="Google Shape;102;p15"/>
                <p:cNvSpPr/>
                <p:nvPr/>
              </p:nvSpPr>
              <p:spPr>
                <a:xfrm>
                  <a:off x="1172950" y="1236500"/>
                  <a:ext cx="122500" cy="3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00" h="13624" extrusionOk="0">
                      <a:moveTo>
                        <a:pt x="2175" y="1"/>
                      </a:moveTo>
                      <a:cubicBezTo>
                        <a:pt x="1050" y="1"/>
                        <a:pt x="0" y="726"/>
                        <a:pt x="0" y="726"/>
                      </a:cubicBezTo>
                      <a:cubicBezTo>
                        <a:pt x="0" y="726"/>
                        <a:pt x="100" y="10199"/>
                        <a:pt x="1250" y="13224"/>
                      </a:cubicBezTo>
                      <a:cubicBezTo>
                        <a:pt x="1250" y="12499"/>
                        <a:pt x="1775" y="12074"/>
                        <a:pt x="2400" y="12074"/>
                      </a:cubicBezTo>
                      <a:cubicBezTo>
                        <a:pt x="2925" y="12074"/>
                        <a:pt x="3425" y="12499"/>
                        <a:pt x="3425" y="13424"/>
                      </a:cubicBezTo>
                      <a:cubicBezTo>
                        <a:pt x="3425" y="13424"/>
                        <a:pt x="3550" y="13524"/>
                        <a:pt x="3550" y="13624"/>
                      </a:cubicBezTo>
                      <a:cubicBezTo>
                        <a:pt x="3650" y="13524"/>
                        <a:pt x="3650" y="13324"/>
                        <a:pt x="3750" y="12999"/>
                      </a:cubicBezTo>
                      <a:cubicBezTo>
                        <a:pt x="4050" y="10824"/>
                        <a:pt x="4900" y="5300"/>
                        <a:pt x="4475" y="2376"/>
                      </a:cubicBezTo>
                      <a:lnTo>
                        <a:pt x="4475" y="2276"/>
                      </a:lnTo>
                      <a:lnTo>
                        <a:pt x="4375" y="2276"/>
                      </a:lnTo>
                      <a:lnTo>
                        <a:pt x="4375" y="2176"/>
                      </a:lnTo>
                      <a:lnTo>
                        <a:pt x="4375" y="2076"/>
                      </a:lnTo>
                      <a:cubicBezTo>
                        <a:pt x="4050" y="501"/>
                        <a:pt x="3125" y="1"/>
                        <a:pt x="2175" y="1"/>
                      </a:cubicBezTo>
                      <a:close/>
                    </a:path>
                  </a:pathLst>
                </a:custGeom>
                <a:solidFill>
                  <a:srgbClr val="E9B6A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3" name="Google Shape;103;p15"/>
                <p:cNvSpPr/>
                <p:nvPr/>
              </p:nvSpPr>
              <p:spPr>
                <a:xfrm>
                  <a:off x="1157325" y="1538325"/>
                  <a:ext cx="116875" cy="314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75" h="12599" extrusionOk="0">
                      <a:moveTo>
                        <a:pt x="3025" y="1"/>
                      </a:moveTo>
                      <a:cubicBezTo>
                        <a:pt x="2400" y="1"/>
                        <a:pt x="1875" y="426"/>
                        <a:pt x="1875" y="1151"/>
                      </a:cubicBezTo>
                      <a:lnTo>
                        <a:pt x="1875" y="1251"/>
                      </a:lnTo>
                      <a:cubicBezTo>
                        <a:pt x="1875" y="1876"/>
                        <a:pt x="1775" y="3750"/>
                        <a:pt x="1675" y="5625"/>
                      </a:cubicBezTo>
                      <a:lnTo>
                        <a:pt x="1675" y="5725"/>
                      </a:lnTo>
                      <a:cubicBezTo>
                        <a:pt x="1550" y="7924"/>
                        <a:pt x="1350" y="10099"/>
                        <a:pt x="1350" y="10424"/>
                      </a:cubicBezTo>
                      <a:lnTo>
                        <a:pt x="1" y="12599"/>
                      </a:lnTo>
                      <a:lnTo>
                        <a:pt x="1150" y="12599"/>
                      </a:lnTo>
                      <a:lnTo>
                        <a:pt x="2700" y="10524"/>
                      </a:lnTo>
                      <a:cubicBezTo>
                        <a:pt x="2800" y="10424"/>
                        <a:pt x="3750" y="6450"/>
                        <a:pt x="4375" y="4800"/>
                      </a:cubicBezTo>
                      <a:cubicBezTo>
                        <a:pt x="4675" y="3850"/>
                        <a:pt x="4575" y="2925"/>
                        <a:pt x="4475" y="2175"/>
                      </a:cubicBezTo>
                      <a:cubicBezTo>
                        <a:pt x="4375" y="1975"/>
                        <a:pt x="4275" y="1776"/>
                        <a:pt x="4175" y="1551"/>
                      </a:cubicBezTo>
                      <a:cubicBezTo>
                        <a:pt x="4175" y="1451"/>
                        <a:pt x="4050" y="1351"/>
                        <a:pt x="4050" y="1351"/>
                      </a:cubicBezTo>
                      <a:cubicBezTo>
                        <a:pt x="4050" y="426"/>
                        <a:pt x="3550" y="1"/>
                        <a:pt x="3025" y="1"/>
                      </a:cubicBezTo>
                      <a:close/>
                    </a:path>
                  </a:pathLst>
                </a:custGeom>
                <a:solidFill>
                  <a:srgbClr val="E9B6A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" name="Google Shape;104;p15"/>
                <p:cNvSpPr/>
                <p:nvPr/>
              </p:nvSpPr>
              <p:spPr>
                <a:xfrm>
                  <a:off x="1133575" y="1798900"/>
                  <a:ext cx="104400" cy="75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76" h="3014" extrusionOk="0">
                      <a:moveTo>
                        <a:pt x="3750" y="1"/>
                      </a:moveTo>
                      <a:cubicBezTo>
                        <a:pt x="3750" y="1"/>
                        <a:pt x="2625" y="1651"/>
                        <a:pt x="2100" y="2076"/>
                      </a:cubicBezTo>
                      <a:cubicBezTo>
                        <a:pt x="1949" y="2198"/>
                        <a:pt x="1806" y="2242"/>
                        <a:pt x="1679" y="2242"/>
                      </a:cubicBezTo>
                      <a:cubicBezTo>
                        <a:pt x="1366" y="2242"/>
                        <a:pt x="1151" y="1976"/>
                        <a:pt x="1151" y="1976"/>
                      </a:cubicBezTo>
                      <a:cubicBezTo>
                        <a:pt x="1151" y="1976"/>
                        <a:pt x="1" y="2376"/>
                        <a:pt x="226" y="2800"/>
                      </a:cubicBezTo>
                      <a:cubicBezTo>
                        <a:pt x="301" y="2960"/>
                        <a:pt x="596" y="3014"/>
                        <a:pt x="953" y="3014"/>
                      </a:cubicBezTo>
                      <a:cubicBezTo>
                        <a:pt x="1548" y="3014"/>
                        <a:pt x="2313" y="2863"/>
                        <a:pt x="2500" y="2800"/>
                      </a:cubicBezTo>
                      <a:cubicBezTo>
                        <a:pt x="2725" y="2701"/>
                        <a:pt x="3450" y="1551"/>
                        <a:pt x="3450" y="1551"/>
                      </a:cubicBezTo>
                      <a:lnTo>
                        <a:pt x="3450" y="2800"/>
                      </a:lnTo>
                      <a:lnTo>
                        <a:pt x="3550" y="2800"/>
                      </a:lnTo>
                      <a:cubicBezTo>
                        <a:pt x="3550" y="2800"/>
                        <a:pt x="3875" y="1751"/>
                        <a:pt x="3975" y="1126"/>
                      </a:cubicBezTo>
                      <a:cubicBezTo>
                        <a:pt x="4175" y="401"/>
                        <a:pt x="3750" y="1"/>
                        <a:pt x="3750" y="1"/>
                      </a:cubicBezTo>
                      <a:close/>
                    </a:path>
                  </a:pathLst>
                </a:custGeom>
                <a:solidFill>
                  <a:srgbClr val="123D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5" name="Google Shape;105;p15"/>
                <p:cNvSpPr/>
                <p:nvPr/>
              </p:nvSpPr>
              <p:spPr>
                <a:xfrm>
                  <a:off x="1292925" y="1793300"/>
                  <a:ext cx="51900" cy="87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76" h="3513" extrusionOk="0">
                      <a:moveTo>
                        <a:pt x="1975" y="0"/>
                      </a:moveTo>
                      <a:lnTo>
                        <a:pt x="626" y="625"/>
                      </a:lnTo>
                      <a:lnTo>
                        <a:pt x="201" y="1675"/>
                      </a:lnTo>
                      <a:lnTo>
                        <a:pt x="1" y="2825"/>
                      </a:lnTo>
                      <a:cubicBezTo>
                        <a:pt x="89" y="3331"/>
                        <a:pt x="399" y="3512"/>
                        <a:pt x="747" y="3512"/>
                      </a:cubicBezTo>
                      <a:cubicBezTo>
                        <a:pt x="1190" y="3512"/>
                        <a:pt x="1693" y="3218"/>
                        <a:pt x="1875" y="2925"/>
                      </a:cubicBezTo>
                      <a:cubicBezTo>
                        <a:pt x="2075" y="2400"/>
                        <a:pt x="1975" y="0"/>
                        <a:pt x="1975" y="0"/>
                      </a:cubicBezTo>
                      <a:close/>
                    </a:path>
                  </a:pathLst>
                </a:custGeom>
                <a:solidFill>
                  <a:srgbClr val="123D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6" name="Google Shape;106;p15"/>
                <p:cNvSpPr/>
                <p:nvPr/>
              </p:nvSpPr>
              <p:spPr>
                <a:xfrm>
                  <a:off x="1284475" y="1526625"/>
                  <a:ext cx="91600" cy="317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64" h="12698" extrusionOk="0">
                      <a:moveTo>
                        <a:pt x="1350" y="1"/>
                      </a:moveTo>
                      <a:cubicBezTo>
                        <a:pt x="666" y="1"/>
                        <a:pt x="1" y="808"/>
                        <a:pt x="214" y="2019"/>
                      </a:cubicBezTo>
                      <a:cubicBezTo>
                        <a:pt x="639" y="4318"/>
                        <a:pt x="839" y="10767"/>
                        <a:pt x="839" y="10767"/>
                      </a:cubicBezTo>
                      <a:lnTo>
                        <a:pt x="539" y="12342"/>
                      </a:lnTo>
                      <a:cubicBezTo>
                        <a:pt x="539" y="12342"/>
                        <a:pt x="895" y="12698"/>
                        <a:pt x="1425" y="12698"/>
                      </a:cubicBezTo>
                      <a:cubicBezTo>
                        <a:pt x="1539" y="12698"/>
                        <a:pt x="1660" y="12681"/>
                        <a:pt x="1788" y="12642"/>
                      </a:cubicBezTo>
                      <a:cubicBezTo>
                        <a:pt x="2088" y="12542"/>
                        <a:pt x="2213" y="11817"/>
                        <a:pt x="2213" y="11817"/>
                      </a:cubicBezTo>
                      <a:cubicBezTo>
                        <a:pt x="2213" y="11817"/>
                        <a:pt x="2513" y="8067"/>
                        <a:pt x="3138" y="6193"/>
                      </a:cubicBezTo>
                      <a:cubicBezTo>
                        <a:pt x="3663" y="4218"/>
                        <a:pt x="2613" y="2144"/>
                        <a:pt x="2613" y="2144"/>
                      </a:cubicBezTo>
                      <a:cubicBezTo>
                        <a:pt x="2566" y="624"/>
                        <a:pt x="1951" y="1"/>
                        <a:pt x="1350" y="1"/>
                      </a:cubicBezTo>
                      <a:close/>
                    </a:path>
                  </a:pathLst>
                </a:custGeom>
                <a:solidFill>
                  <a:srgbClr val="FFC6B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7" name="Google Shape;107;p15"/>
                <p:cNvSpPr/>
                <p:nvPr/>
              </p:nvSpPr>
              <p:spPr>
                <a:xfrm>
                  <a:off x="1253550" y="1251025"/>
                  <a:ext cx="145625" cy="357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25" h="14298" extrusionOk="0">
                      <a:moveTo>
                        <a:pt x="1718" y="1"/>
                      </a:moveTo>
                      <a:cubicBezTo>
                        <a:pt x="774" y="1"/>
                        <a:pt x="1" y="245"/>
                        <a:pt x="1" y="245"/>
                      </a:cubicBezTo>
                      <a:cubicBezTo>
                        <a:pt x="1" y="245"/>
                        <a:pt x="101" y="9818"/>
                        <a:pt x="1451" y="12743"/>
                      </a:cubicBezTo>
                      <a:cubicBezTo>
                        <a:pt x="1964" y="13943"/>
                        <a:pt x="2460" y="14297"/>
                        <a:pt x="2867" y="14297"/>
                      </a:cubicBezTo>
                      <a:cubicBezTo>
                        <a:pt x="3451" y="14297"/>
                        <a:pt x="3850" y="13567"/>
                        <a:pt x="3850" y="13567"/>
                      </a:cubicBezTo>
                      <a:cubicBezTo>
                        <a:pt x="3850" y="13567"/>
                        <a:pt x="5825" y="6069"/>
                        <a:pt x="5000" y="2544"/>
                      </a:cubicBezTo>
                      <a:cubicBezTo>
                        <a:pt x="4583" y="447"/>
                        <a:pt x="2994" y="1"/>
                        <a:pt x="1718" y="1"/>
                      </a:cubicBezTo>
                      <a:close/>
                    </a:path>
                  </a:pathLst>
                </a:custGeom>
                <a:solidFill>
                  <a:srgbClr val="FFC6B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8" name="Google Shape;108;p15"/>
                <p:cNvSpPr/>
                <p:nvPr/>
              </p:nvSpPr>
              <p:spPr>
                <a:xfrm>
                  <a:off x="1149200" y="1092775"/>
                  <a:ext cx="271225" cy="326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49" h="13055" extrusionOk="0">
                      <a:moveTo>
                        <a:pt x="2725" y="1"/>
                      </a:moveTo>
                      <a:cubicBezTo>
                        <a:pt x="2100" y="951"/>
                        <a:pt x="850" y="3650"/>
                        <a:pt x="326" y="6875"/>
                      </a:cubicBezTo>
                      <a:cubicBezTo>
                        <a:pt x="1" y="8350"/>
                        <a:pt x="326" y="10524"/>
                        <a:pt x="626" y="12499"/>
                      </a:cubicBezTo>
                      <a:cubicBezTo>
                        <a:pt x="1705" y="12744"/>
                        <a:pt x="3515" y="13055"/>
                        <a:pt x="5415" y="13055"/>
                      </a:cubicBezTo>
                      <a:cubicBezTo>
                        <a:pt x="6813" y="13055"/>
                        <a:pt x="8259" y="12886"/>
                        <a:pt x="9499" y="12399"/>
                      </a:cubicBezTo>
                      <a:cubicBezTo>
                        <a:pt x="9699" y="11574"/>
                        <a:pt x="9899" y="10749"/>
                        <a:pt x="10124" y="9699"/>
                      </a:cubicBezTo>
                      <a:cubicBezTo>
                        <a:pt x="10849" y="5125"/>
                        <a:pt x="6999" y="526"/>
                        <a:pt x="6999" y="526"/>
                      </a:cubicBezTo>
                      <a:cubicBezTo>
                        <a:pt x="6999" y="526"/>
                        <a:pt x="4600" y="426"/>
                        <a:pt x="2725" y="1"/>
                      </a:cubicBezTo>
                      <a:close/>
                    </a:path>
                  </a:pathLst>
                </a:custGeom>
                <a:solidFill>
                  <a:srgbClr val="123D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9" name="Google Shape;109;p15"/>
                <p:cNvSpPr/>
                <p:nvPr/>
              </p:nvSpPr>
              <p:spPr>
                <a:xfrm>
                  <a:off x="1141700" y="730975"/>
                  <a:ext cx="166875" cy="254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75" h="10188" extrusionOk="0">
                      <a:moveTo>
                        <a:pt x="3662" y="1"/>
                      </a:moveTo>
                      <a:cubicBezTo>
                        <a:pt x="3192" y="1"/>
                        <a:pt x="2692" y="125"/>
                        <a:pt x="2300" y="525"/>
                      </a:cubicBezTo>
                      <a:cubicBezTo>
                        <a:pt x="1350" y="1675"/>
                        <a:pt x="2075" y="2925"/>
                        <a:pt x="1350" y="4075"/>
                      </a:cubicBezTo>
                      <a:cubicBezTo>
                        <a:pt x="626" y="5325"/>
                        <a:pt x="626" y="5525"/>
                        <a:pt x="1350" y="6574"/>
                      </a:cubicBezTo>
                      <a:cubicBezTo>
                        <a:pt x="1975" y="7599"/>
                        <a:pt x="1" y="9374"/>
                        <a:pt x="2400" y="10099"/>
                      </a:cubicBezTo>
                      <a:cubicBezTo>
                        <a:pt x="2594" y="10159"/>
                        <a:pt x="2784" y="10187"/>
                        <a:pt x="2970" y="10187"/>
                      </a:cubicBezTo>
                      <a:cubicBezTo>
                        <a:pt x="5090" y="10187"/>
                        <a:pt x="6675" y="6574"/>
                        <a:pt x="6675" y="6574"/>
                      </a:cubicBezTo>
                      <a:lnTo>
                        <a:pt x="5100" y="325"/>
                      </a:lnTo>
                      <a:cubicBezTo>
                        <a:pt x="5100" y="325"/>
                        <a:pt x="4422" y="1"/>
                        <a:pt x="3662" y="1"/>
                      </a:cubicBezTo>
                      <a:close/>
                    </a:path>
                  </a:pathLst>
                </a:custGeom>
                <a:solidFill>
                  <a:srgbClr val="0C181E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0" name="Google Shape;110;p15"/>
                <p:cNvSpPr/>
                <p:nvPr/>
              </p:nvSpPr>
              <p:spPr>
                <a:xfrm>
                  <a:off x="1279800" y="848450"/>
                  <a:ext cx="41275" cy="72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1" h="2901" extrusionOk="0">
                      <a:moveTo>
                        <a:pt x="201" y="1"/>
                      </a:moveTo>
                      <a:lnTo>
                        <a:pt x="1" y="2900"/>
                      </a:lnTo>
                      <a:lnTo>
                        <a:pt x="1550" y="2700"/>
                      </a:lnTo>
                      <a:lnTo>
                        <a:pt x="1650" y="1"/>
                      </a:lnTo>
                      <a:close/>
                    </a:path>
                  </a:pathLst>
                </a:custGeom>
                <a:solidFill>
                  <a:srgbClr val="FFF5B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1" name="Google Shape;111;p15"/>
                <p:cNvSpPr/>
                <p:nvPr/>
              </p:nvSpPr>
              <p:spPr>
                <a:xfrm>
                  <a:off x="1297925" y="884700"/>
                  <a:ext cx="23150" cy="33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6" h="1351" extrusionOk="0">
                      <a:moveTo>
                        <a:pt x="925" y="0"/>
                      </a:moveTo>
                      <a:lnTo>
                        <a:pt x="925" y="0"/>
                      </a:lnTo>
                      <a:cubicBezTo>
                        <a:pt x="625" y="325"/>
                        <a:pt x="301" y="625"/>
                        <a:pt x="1" y="825"/>
                      </a:cubicBezTo>
                      <a:lnTo>
                        <a:pt x="1" y="1250"/>
                      </a:lnTo>
                      <a:lnTo>
                        <a:pt x="1" y="1350"/>
                      </a:lnTo>
                      <a:lnTo>
                        <a:pt x="825" y="1250"/>
                      </a:lnTo>
                      <a:lnTo>
                        <a:pt x="925" y="0"/>
                      </a:lnTo>
                      <a:close/>
                    </a:path>
                  </a:pathLst>
                </a:custGeom>
                <a:solidFill>
                  <a:srgbClr val="CEC9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2" name="Google Shape;112;p15"/>
                <p:cNvSpPr/>
                <p:nvPr/>
              </p:nvSpPr>
              <p:spPr>
                <a:xfrm>
                  <a:off x="1199200" y="864075"/>
                  <a:ext cx="148125" cy="117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25" h="4681" extrusionOk="0">
                      <a:moveTo>
                        <a:pt x="4050" y="1"/>
                      </a:moveTo>
                      <a:lnTo>
                        <a:pt x="2175" y="1550"/>
                      </a:lnTo>
                      <a:lnTo>
                        <a:pt x="1975" y="2900"/>
                      </a:lnTo>
                      <a:lnTo>
                        <a:pt x="625" y="3225"/>
                      </a:lnTo>
                      <a:cubicBezTo>
                        <a:pt x="625" y="3225"/>
                        <a:pt x="0" y="4575"/>
                        <a:pt x="2075" y="4675"/>
                      </a:cubicBezTo>
                      <a:cubicBezTo>
                        <a:pt x="2149" y="4678"/>
                        <a:pt x="2223" y="4680"/>
                        <a:pt x="2296" y="4680"/>
                      </a:cubicBezTo>
                      <a:cubicBezTo>
                        <a:pt x="4274" y="4680"/>
                        <a:pt x="5924" y="3425"/>
                        <a:pt x="5924" y="3425"/>
                      </a:cubicBezTo>
                      <a:lnTo>
                        <a:pt x="3850" y="2600"/>
                      </a:lnTo>
                      <a:lnTo>
                        <a:pt x="4050" y="1"/>
                      </a:lnTo>
                      <a:close/>
                    </a:path>
                  </a:pathLst>
                </a:custGeom>
                <a:solidFill>
                  <a:srgbClr val="FFC6B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3" name="Google Shape;113;p15"/>
                <p:cNvSpPr/>
                <p:nvPr/>
              </p:nvSpPr>
              <p:spPr>
                <a:xfrm>
                  <a:off x="1248550" y="918450"/>
                  <a:ext cx="2525" cy="13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" h="526" extrusionOk="0">
                      <a:moveTo>
                        <a:pt x="101" y="0"/>
                      </a:moveTo>
                      <a:lnTo>
                        <a:pt x="1" y="525"/>
                      </a:lnTo>
                      <a:lnTo>
                        <a:pt x="1" y="525"/>
                      </a:lnTo>
                      <a:lnTo>
                        <a:pt x="101" y="0"/>
                      </a:lnTo>
                      <a:close/>
                    </a:path>
                  </a:pathLst>
                </a:custGeom>
                <a:solidFill>
                  <a:srgbClr val="37303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4" name="Google Shape;114;p15"/>
                <p:cNvSpPr/>
                <p:nvPr/>
              </p:nvSpPr>
              <p:spPr>
                <a:xfrm>
                  <a:off x="1297925" y="905325"/>
                  <a:ext cx="25" cy="10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426" extrusionOk="0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1" y="425"/>
                      </a:lnTo>
                      <a:close/>
                    </a:path>
                  </a:pathLst>
                </a:custGeom>
                <a:solidFill>
                  <a:srgbClr val="BEAB8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5" name="Google Shape;115;p15"/>
                <p:cNvSpPr/>
                <p:nvPr/>
              </p:nvSpPr>
              <p:spPr>
                <a:xfrm>
                  <a:off x="1248550" y="905325"/>
                  <a:ext cx="49400" cy="26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76" h="1051" extrusionOk="0">
                      <a:moveTo>
                        <a:pt x="1976" y="0"/>
                      </a:moveTo>
                      <a:cubicBezTo>
                        <a:pt x="1451" y="325"/>
                        <a:pt x="926" y="525"/>
                        <a:pt x="301" y="525"/>
                      </a:cubicBezTo>
                      <a:lnTo>
                        <a:pt x="101" y="525"/>
                      </a:lnTo>
                      <a:lnTo>
                        <a:pt x="1" y="1050"/>
                      </a:lnTo>
                      <a:cubicBezTo>
                        <a:pt x="401" y="950"/>
                        <a:pt x="1651" y="750"/>
                        <a:pt x="1876" y="750"/>
                      </a:cubicBezTo>
                      <a:lnTo>
                        <a:pt x="1976" y="425"/>
                      </a:lnTo>
                      <a:lnTo>
                        <a:pt x="1976" y="0"/>
                      </a:lnTo>
                      <a:close/>
                    </a:path>
                  </a:pathLst>
                </a:custGeom>
                <a:solidFill>
                  <a:srgbClr val="E0A99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6" name="Google Shape;116;p15"/>
                <p:cNvSpPr/>
                <p:nvPr/>
              </p:nvSpPr>
              <p:spPr>
                <a:xfrm>
                  <a:off x="1191075" y="757225"/>
                  <a:ext cx="161250" cy="162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50" h="6489" extrusionOk="0">
                      <a:moveTo>
                        <a:pt x="3125" y="0"/>
                      </a:moveTo>
                      <a:cubicBezTo>
                        <a:pt x="3125" y="0"/>
                        <a:pt x="1050" y="100"/>
                        <a:pt x="625" y="1550"/>
                      </a:cubicBezTo>
                      <a:cubicBezTo>
                        <a:pt x="200" y="3125"/>
                        <a:pt x="0" y="5099"/>
                        <a:pt x="1250" y="6049"/>
                      </a:cubicBezTo>
                      <a:cubicBezTo>
                        <a:pt x="1659" y="6352"/>
                        <a:pt x="2134" y="6488"/>
                        <a:pt x="2617" y="6488"/>
                      </a:cubicBezTo>
                      <a:cubicBezTo>
                        <a:pt x="3613" y="6488"/>
                        <a:pt x="4644" y="5908"/>
                        <a:pt x="5199" y="4999"/>
                      </a:cubicBezTo>
                      <a:cubicBezTo>
                        <a:pt x="6149" y="3750"/>
                        <a:pt x="6449" y="525"/>
                        <a:pt x="3125" y="0"/>
                      </a:cubicBezTo>
                      <a:close/>
                    </a:path>
                  </a:pathLst>
                </a:custGeom>
                <a:solidFill>
                  <a:srgbClr val="FFC6B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7" name="Google Shape;117;p15"/>
                <p:cNvSpPr/>
                <p:nvPr/>
              </p:nvSpPr>
              <p:spPr>
                <a:xfrm>
                  <a:off x="1230450" y="842825"/>
                  <a:ext cx="12500" cy="26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0" h="1051" extrusionOk="0">
                      <a:moveTo>
                        <a:pt x="500" y="1"/>
                      </a:moveTo>
                      <a:cubicBezTo>
                        <a:pt x="500" y="1"/>
                        <a:pt x="400" y="326"/>
                        <a:pt x="0" y="751"/>
                      </a:cubicBezTo>
                      <a:lnTo>
                        <a:pt x="400" y="1051"/>
                      </a:lnTo>
                      <a:lnTo>
                        <a:pt x="500" y="1"/>
                      </a:lnTo>
                      <a:close/>
                    </a:path>
                  </a:pathLst>
                </a:custGeom>
                <a:solidFill>
                  <a:srgbClr val="D6A0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8" name="Google Shape;118;p15"/>
                <p:cNvSpPr/>
                <p:nvPr/>
              </p:nvSpPr>
              <p:spPr>
                <a:xfrm>
                  <a:off x="1237950" y="879700"/>
                  <a:ext cx="41875" cy="9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5" h="368" extrusionOk="0">
                      <a:moveTo>
                        <a:pt x="0" y="0"/>
                      </a:moveTo>
                      <a:cubicBezTo>
                        <a:pt x="0" y="0"/>
                        <a:pt x="278" y="367"/>
                        <a:pt x="774" y="367"/>
                      </a:cubicBezTo>
                      <a:cubicBezTo>
                        <a:pt x="1022" y="367"/>
                        <a:pt x="1325" y="275"/>
                        <a:pt x="1675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9" name="Google Shape;119;p15"/>
                <p:cNvSpPr/>
                <p:nvPr/>
              </p:nvSpPr>
              <p:spPr>
                <a:xfrm>
                  <a:off x="1277300" y="832825"/>
                  <a:ext cx="10025" cy="15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1" h="626" extrusionOk="0">
                      <a:moveTo>
                        <a:pt x="201" y="1"/>
                      </a:moveTo>
                      <a:cubicBezTo>
                        <a:pt x="101" y="1"/>
                        <a:pt x="1" y="101"/>
                        <a:pt x="1" y="301"/>
                      </a:cubicBezTo>
                      <a:cubicBezTo>
                        <a:pt x="1" y="526"/>
                        <a:pt x="101" y="626"/>
                        <a:pt x="201" y="626"/>
                      </a:cubicBezTo>
                      <a:cubicBezTo>
                        <a:pt x="301" y="626"/>
                        <a:pt x="401" y="526"/>
                        <a:pt x="401" y="301"/>
                      </a:cubicBezTo>
                      <a:cubicBezTo>
                        <a:pt x="401" y="101"/>
                        <a:pt x="301" y="1"/>
                        <a:pt x="201" y="1"/>
                      </a:cubicBezTo>
                      <a:close/>
                    </a:path>
                  </a:pathLst>
                </a:custGeom>
                <a:solidFill>
                  <a:srgbClr val="172D3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0" name="Google Shape;120;p15"/>
                <p:cNvSpPr/>
                <p:nvPr/>
              </p:nvSpPr>
              <p:spPr>
                <a:xfrm>
                  <a:off x="1191075" y="949675"/>
                  <a:ext cx="158750" cy="190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50" h="7620" extrusionOk="0">
                      <a:moveTo>
                        <a:pt x="425" y="1"/>
                      </a:moveTo>
                      <a:cubicBezTo>
                        <a:pt x="100" y="526"/>
                        <a:pt x="0" y="3350"/>
                        <a:pt x="325" y="3850"/>
                      </a:cubicBezTo>
                      <a:cubicBezTo>
                        <a:pt x="625" y="4475"/>
                        <a:pt x="950" y="5225"/>
                        <a:pt x="950" y="5225"/>
                      </a:cubicBezTo>
                      <a:lnTo>
                        <a:pt x="425" y="6775"/>
                      </a:lnTo>
                      <a:cubicBezTo>
                        <a:pt x="1440" y="7510"/>
                        <a:pt x="2871" y="7620"/>
                        <a:pt x="3639" y="7620"/>
                      </a:cubicBezTo>
                      <a:cubicBezTo>
                        <a:pt x="3968" y="7620"/>
                        <a:pt x="4175" y="7600"/>
                        <a:pt x="4175" y="7600"/>
                      </a:cubicBezTo>
                      <a:cubicBezTo>
                        <a:pt x="5949" y="5625"/>
                        <a:pt x="6349" y="1976"/>
                        <a:pt x="5624" y="951"/>
                      </a:cubicBezTo>
                      <a:cubicBezTo>
                        <a:pt x="5524" y="851"/>
                        <a:pt x="5424" y="626"/>
                        <a:pt x="5324" y="526"/>
                      </a:cubicBezTo>
                      <a:cubicBezTo>
                        <a:pt x="4575" y="851"/>
                        <a:pt x="3750" y="1051"/>
                        <a:pt x="2825" y="1051"/>
                      </a:cubicBezTo>
                      <a:cubicBezTo>
                        <a:pt x="1875" y="1051"/>
                        <a:pt x="1050" y="626"/>
                        <a:pt x="425" y="1"/>
                      </a:cubicBezTo>
                      <a:close/>
                    </a:path>
                  </a:pathLst>
                </a:custGeom>
                <a:solidFill>
                  <a:srgbClr val="9ED4D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1" name="Google Shape;121;p15"/>
                <p:cNvSpPr/>
                <p:nvPr/>
              </p:nvSpPr>
              <p:spPr>
                <a:xfrm>
                  <a:off x="1261675" y="801600"/>
                  <a:ext cx="31275" cy="13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1" h="525" extrusionOk="0">
                      <a:moveTo>
                        <a:pt x="726" y="0"/>
                      </a:moveTo>
                      <a:cubicBezTo>
                        <a:pt x="401" y="0"/>
                        <a:pt x="201" y="100"/>
                        <a:pt x="1" y="400"/>
                      </a:cubicBezTo>
                      <a:lnTo>
                        <a:pt x="626" y="400"/>
                      </a:lnTo>
                      <a:cubicBezTo>
                        <a:pt x="826" y="400"/>
                        <a:pt x="1026" y="400"/>
                        <a:pt x="1251" y="525"/>
                      </a:cubicBezTo>
                      <a:cubicBezTo>
                        <a:pt x="1251" y="200"/>
                        <a:pt x="926" y="0"/>
                        <a:pt x="726" y="0"/>
                      </a:cubicBezTo>
                      <a:close/>
                    </a:path>
                  </a:pathLst>
                </a:custGeom>
                <a:solidFill>
                  <a:srgbClr val="0C181E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2" name="Google Shape;122;p15"/>
                <p:cNvSpPr/>
                <p:nvPr/>
              </p:nvSpPr>
              <p:spPr>
                <a:xfrm>
                  <a:off x="1152325" y="934075"/>
                  <a:ext cx="236850" cy="307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74" h="12307" extrusionOk="0">
                      <a:moveTo>
                        <a:pt x="6449" y="0"/>
                      </a:moveTo>
                      <a:lnTo>
                        <a:pt x="3625" y="4999"/>
                      </a:lnTo>
                      <a:lnTo>
                        <a:pt x="3000" y="100"/>
                      </a:lnTo>
                      <a:cubicBezTo>
                        <a:pt x="3000" y="100"/>
                        <a:pt x="1750" y="100"/>
                        <a:pt x="1250" y="1675"/>
                      </a:cubicBezTo>
                      <a:cubicBezTo>
                        <a:pt x="825" y="2925"/>
                        <a:pt x="401" y="3450"/>
                        <a:pt x="1350" y="5224"/>
                      </a:cubicBezTo>
                      <a:cubicBezTo>
                        <a:pt x="1550" y="5524"/>
                        <a:pt x="1975" y="6349"/>
                        <a:pt x="1750" y="7099"/>
                      </a:cubicBezTo>
                      <a:cubicBezTo>
                        <a:pt x="1750" y="7099"/>
                        <a:pt x="501" y="8849"/>
                        <a:pt x="1" y="11673"/>
                      </a:cubicBezTo>
                      <a:cubicBezTo>
                        <a:pt x="1" y="11673"/>
                        <a:pt x="735" y="12237"/>
                        <a:pt x="1537" y="12237"/>
                      </a:cubicBezTo>
                      <a:cubicBezTo>
                        <a:pt x="2390" y="12237"/>
                        <a:pt x="3319" y="11600"/>
                        <a:pt x="3525" y="8974"/>
                      </a:cubicBezTo>
                      <a:lnTo>
                        <a:pt x="3525" y="8974"/>
                      </a:lnTo>
                      <a:cubicBezTo>
                        <a:pt x="3525" y="8974"/>
                        <a:pt x="3431" y="12306"/>
                        <a:pt x="6206" y="12306"/>
                      </a:cubicBezTo>
                      <a:cubicBezTo>
                        <a:pt x="6285" y="12306"/>
                        <a:pt x="6366" y="12303"/>
                        <a:pt x="6449" y="12298"/>
                      </a:cubicBezTo>
                      <a:cubicBezTo>
                        <a:pt x="8749" y="12198"/>
                        <a:pt x="9474" y="11148"/>
                        <a:pt x="9474" y="11148"/>
                      </a:cubicBezTo>
                      <a:cubicBezTo>
                        <a:pt x="9474" y="11148"/>
                        <a:pt x="7999" y="8224"/>
                        <a:pt x="6874" y="6674"/>
                      </a:cubicBezTo>
                      <a:cubicBezTo>
                        <a:pt x="6874" y="6674"/>
                        <a:pt x="8324" y="3350"/>
                        <a:pt x="8749" y="1975"/>
                      </a:cubicBezTo>
                      <a:cubicBezTo>
                        <a:pt x="9149" y="225"/>
                        <a:pt x="6449" y="0"/>
                        <a:pt x="6449" y="0"/>
                      </a:cubicBezTo>
                      <a:close/>
                    </a:path>
                  </a:pathLst>
                </a:custGeom>
                <a:solidFill>
                  <a:srgbClr val="16549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3" name="Google Shape;123;p15"/>
                <p:cNvSpPr/>
                <p:nvPr/>
              </p:nvSpPr>
              <p:spPr>
                <a:xfrm>
                  <a:off x="1326400" y="1114025"/>
                  <a:ext cx="101525" cy="75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61" h="3007" extrusionOk="0">
                      <a:moveTo>
                        <a:pt x="3436" y="1"/>
                      </a:moveTo>
                      <a:lnTo>
                        <a:pt x="1886" y="2075"/>
                      </a:lnTo>
                      <a:cubicBezTo>
                        <a:pt x="1886" y="2075"/>
                        <a:pt x="1514" y="1441"/>
                        <a:pt x="1118" y="1441"/>
                      </a:cubicBezTo>
                      <a:cubicBezTo>
                        <a:pt x="1091" y="1441"/>
                        <a:pt x="1064" y="1444"/>
                        <a:pt x="1036" y="1451"/>
                      </a:cubicBezTo>
                      <a:cubicBezTo>
                        <a:pt x="1036" y="1451"/>
                        <a:pt x="0" y="2031"/>
                        <a:pt x="198" y="2031"/>
                      </a:cubicBezTo>
                      <a:cubicBezTo>
                        <a:pt x="266" y="2031"/>
                        <a:pt x="481" y="1962"/>
                        <a:pt x="936" y="1776"/>
                      </a:cubicBezTo>
                      <a:lnTo>
                        <a:pt x="936" y="1776"/>
                      </a:lnTo>
                      <a:cubicBezTo>
                        <a:pt x="936" y="1776"/>
                        <a:pt x="356" y="2495"/>
                        <a:pt x="453" y="2495"/>
                      </a:cubicBezTo>
                      <a:cubicBezTo>
                        <a:pt x="498" y="2495"/>
                        <a:pt x="691" y="2338"/>
                        <a:pt x="1161" y="1876"/>
                      </a:cubicBezTo>
                      <a:lnTo>
                        <a:pt x="1161" y="1876"/>
                      </a:lnTo>
                      <a:cubicBezTo>
                        <a:pt x="1161" y="1876"/>
                        <a:pt x="707" y="2771"/>
                        <a:pt x="807" y="2771"/>
                      </a:cubicBezTo>
                      <a:cubicBezTo>
                        <a:pt x="851" y="2771"/>
                        <a:pt x="1006" y="2593"/>
                        <a:pt x="1361" y="2075"/>
                      </a:cubicBezTo>
                      <a:lnTo>
                        <a:pt x="1361" y="2075"/>
                      </a:lnTo>
                      <a:cubicBezTo>
                        <a:pt x="1361" y="2076"/>
                        <a:pt x="863" y="3007"/>
                        <a:pt x="987" y="3007"/>
                      </a:cubicBezTo>
                      <a:cubicBezTo>
                        <a:pt x="1034" y="3007"/>
                        <a:pt x="1172" y="2872"/>
                        <a:pt x="1461" y="2500"/>
                      </a:cubicBezTo>
                      <a:cubicBezTo>
                        <a:pt x="1461" y="2500"/>
                        <a:pt x="1461" y="2949"/>
                        <a:pt x="1841" y="2949"/>
                      </a:cubicBezTo>
                      <a:cubicBezTo>
                        <a:pt x="1910" y="2949"/>
                        <a:pt x="1991" y="2935"/>
                        <a:pt x="2086" y="2900"/>
                      </a:cubicBezTo>
                      <a:cubicBezTo>
                        <a:pt x="2611" y="2800"/>
                        <a:pt x="4061" y="1151"/>
                        <a:pt x="4061" y="1151"/>
                      </a:cubicBezTo>
                      <a:lnTo>
                        <a:pt x="3436" y="1"/>
                      </a:lnTo>
                      <a:close/>
                    </a:path>
                  </a:pathLst>
                </a:custGeom>
                <a:solidFill>
                  <a:srgbClr val="FFC6B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4" name="Google Shape;124;p15"/>
                <p:cNvSpPr/>
                <p:nvPr/>
              </p:nvSpPr>
              <p:spPr>
                <a:xfrm>
                  <a:off x="1373550" y="1139650"/>
                  <a:ext cx="38750" cy="44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50" h="1776" extrusionOk="0">
                      <a:moveTo>
                        <a:pt x="400" y="1"/>
                      </a:moveTo>
                      <a:cubicBezTo>
                        <a:pt x="200" y="526"/>
                        <a:pt x="0" y="751"/>
                        <a:pt x="0" y="751"/>
                      </a:cubicBezTo>
                      <a:lnTo>
                        <a:pt x="825" y="1775"/>
                      </a:lnTo>
                      <a:cubicBezTo>
                        <a:pt x="1025" y="1475"/>
                        <a:pt x="1350" y="1250"/>
                        <a:pt x="1550" y="950"/>
                      </a:cubicBezTo>
                      <a:cubicBezTo>
                        <a:pt x="1150" y="751"/>
                        <a:pt x="725" y="426"/>
                        <a:pt x="400" y="1"/>
                      </a:cubicBezTo>
                      <a:close/>
                    </a:path>
                  </a:pathLst>
                </a:custGeom>
                <a:solidFill>
                  <a:srgbClr val="9ED4D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5" name="Google Shape;125;p15"/>
                <p:cNvSpPr/>
                <p:nvPr/>
              </p:nvSpPr>
              <p:spPr>
                <a:xfrm>
                  <a:off x="1240425" y="1072175"/>
                  <a:ext cx="10650" cy="10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6" h="426" extrusionOk="0">
                      <a:moveTo>
                        <a:pt x="226" y="0"/>
                      </a:moveTo>
                      <a:cubicBezTo>
                        <a:pt x="1" y="0"/>
                        <a:pt x="1" y="100"/>
                        <a:pt x="1" y="200"/>
                      </a:cubicBezTo>
                      <a:cubicBezTo>
                        <a:pt x="1" y="325"/>
                        <a:pt x="1" y="425"/>
                        <a:pt x="226" y="425"/>
                      </a:cubicBezTo>
                      <a:cubicBezTo>
                        <a:pt x="326" y="425"/>
                        <a:pt x="426" y="325"/>
                        <a:pt x="426" y="200"/>
                      </a:cubicBezTo>
                      <a:cubicBezTo>
                        <a:pt x="426" y="100"/>
                        <a:pt x="326" y="0"/>
                        <a:pt x="226" y="0"/>
                      </a:cubicBezTo>
                      <a:close/>
                    </a:path>
                  </a:pathLst>
                </a:custGeom>
                <a:solidFill>
                  <a:srgbClr val="28282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6" name="Google Shape;126;p15"/>
                <p:cNvSpPr/>
                <p:nvPr/>
              </p:nvSpPr>
              <p:spPr>
                <a:xfrm>
                  <a:off x="1235450" y="1124025"/>
                  <a:ext cx="10625" cy="10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5" h="426" extrusionOk="0">
                      <a:moveTo>
                        <a:pt x="200" y="1"/>
                      </a:moveTo>
                      <a:cubicBezTo>
                        <a:pt x="100" y="1"/>
                        <a:pt x="0" y="126"/>
                        <a:pt x="0" y="226"/>
                      </a:cubicBezTo>
                      <a:cubicBezTo>
                        <a:pt x="0" y="326"/>
                        <a:pt x="100" y="426"/>
                        <a:pt x="200" y="426"/>
                      </a:cubicBezTo>
                      <a:cubicBezTo>
                        <a:pt x="300" y="426"/>
                        <a:pt x="425" y="326"/>
                        <a:pt x="425" y="226"/>
                      </a:cubicBezTo>
                      <a:cubicBezTo>
                        <a:pt x="425" y="126"/>
                        <a:pt x="300" y="1"/>
                        <a:pt x="200" y="1"/>
                      </a:cubicBezTo>
                      <a:close/>
                    </a:path>
                  </a:pathLst>
                </a:custGeom>
                <a:solidFill>
                  <a:srgbClr val="28282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7" name="Google Shape;127;p15"/>
                <p:cNvSpPr/>
                <p:nvPr/>
              </p:nvSpPr>
              <p:spPr>
                <a:xfrm>
                  <a:off x="1318550" y="944700"/>
                  <a:ext cx="151250" cy="231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50" h="9274" extrusionOk="0">
                      <a:moveTo>
                        <a:pt x="1250" y="0"/>
                      </a:moveTo>
                      <a:cubicBezTo>
                        <a:pt x="1250" y="0"/>
                        <a:pt x="0" y="1875"/>
                        <a:pt x="1050" y="2700"/>
                      </a:cubicBezTo>
                      <a:cubicBezTo>
                        <a:pt x="2100" y="3649"/>
                        <a:pt x="3975" y="4999"/>
                        <a:pt x="3975" y="4999"/>
                      </a:cubicBezTo>
                      <a:cubicBezTo>
                        <a:pt x="3350" y="6674"/>
                        <a:pt x="2300" y="8224"/>
                        <a:pt x="2300" y="8224"/>
                      </a:cubicBezTo>
                      <a:lnTo>
                        <a:pt x="3550" y="9273"/>
                      </a:lnTo>
                      <a:cubicBezTo>
                        <a:pt x="5624" y="7299"/>
                        <a:pt x="6049" y="4799"/>
                        <a:pt x="6049" y="4799"/>
                      </a:cubicBezTo>
                      <a:cubicBezTo>
                        <a:pt x="5424" y="2400"/>
                        <a:pt x="1250" y="0"/>
                        <a:pt x="1250" y="0"/>
                      </a:cubicBezTo>
                      <a:close/>
                    </a:path>
                  </a:pathLst>
                </a:custGeom>
                <a:solidFill>
                  <a:srgbClr val="16549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8" name="Google Shape;128;p15"/>
                <p:cNvSpPr/>
                <p:nvPr/>
              </p:nvSpPr>
              <p:spPr>
                <a:xfrm>
                  <a:off x="1110450" y="1103400"/>
                  <a:ext cx="93325" cy="82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33" h="3287" extrusionOk="0">
                      <a:moveTo>
                        <a:pt x="726" y="1"/>
                      </a:moveTo>
                      <a:lnTo>
                        <a:pt x="1" y="1051"/>
                      </a:lnTo>
                      <a:cubicBezTo>
                        <a:pt x="1" y="1051"/>
                        <a:pt x="1151" y="2825"/>
                        <a:pt x="1676" y="3125"/>
                      </a:cubicBezTo>
                      <a:cubicBezTo>
                        <a:pt x="1745" y="3153"/>
                        <a:pt x="1806" y="3165"/>
                        <a:pt x="1862" y="3165"/>
                      </a:cubicBezTo>
                      <a:cubicBezTo>
                        <a:pt x="2208" y="3165"/>
                        <a:pt x="2300" y="2700"/>
                        <a:pt x="2300" y="2700"/>
                      </a:cubicBezTo>
                      <a:cubicBezTo>
                        <a:pt x="2572" y="3133"/>
                        <a:pt x="2693" y="3286"/>
                        <a:pt x="2728" y="3286"/>
                      </a:cubicBezTo>
                      <a:cubicBezTo>
                        <a:pt x="2812" y="3286"/>
                        <a:pt x="2401" y="2401"/>
                        <a:pt x="2400" y="2400"/>
                      </a:cubicBezTo>
                      <a:lnTo>
                        <a:pt x="2400" y="2400"/>
                      </a:lnTo>
                      <a:cubicBezTo>
                        <a:pt x="2717" y="2918"/>
                        <a:pt x="2867" y="3096"/>
                        <a:pt x="2922" y="3096"/>
                      </a:cubicBezTo>
                      <a:cubicBezTo>
                        <a:pt x="3047" y="3096"/>
                        <a:pt x="2700" y="2201"/>
                        <a:pt x="2700" y="2201"/>
                      </a:cubicBezTo>
                      <a:lnTo>
                        <a:pt x="2700" y="2201"/>
                      </a:lnTo>
                      <a:cubicBezTo>
                        <a:pt x="3096" y="2691"/>
                        <a:pt x="3263" y="2858"/>
                        <a:pt x="3308" y="2858"/>
                      </a:cubicBezTo>
                      <a:cubicBezTo>
                        <a:pt x="3404" y="2858"/>
                        <a:pt x="2925" y="2076"/>
                        <a:pt x="2925" y="2076"/>
                      </a:cubicBezTo>
                      <a:lnTo>
                        <a:pt x="2925" y="2076"/>
                      </a:lnTo>
                      <a:cubicBezTo>
                        <a:pt x="3380" y="2337"/>
                        <a:pt x="3574" y="2432"/>
                        <a:pt x="3618" y="2432"/>
                      </a:cubicBezTo>
                      <a:cubicBezTo>
                        <a:pt x="3732" y="2432"/>
                        <a:pt x="2800" y="1776"/>
                        <a:pt x="2800" y="1776"/>
                      </a:cubicBezTo>
                      <a:cubicBezTo>
                        <a:pt x="2759" y="1748"/>
                        <a:pt x="2713" y="1736"/>
                        <a:pt x="2665" y="1736"/>
                      </a:cubicBezTo>
                      <a:cubicBezTo>
                        <a:pt x="2366" y="1736"/>
                        <a:pt x="1976" y="2201"/>
                        <a:pt x="1976" y="2201"/>
                      </a:cubicBezTo>
                      <a:lnTo>
                        <a:pt x="726" y="1"/>
                      </a:lnTo>
                      <a:close/>
                    </a:path>
                  </a:pathLst>
                </a:custGeom>
                <a:solidFill>
                  <a:srgbClr val="FFC6B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9" name="Google Shape;129;p15"/>
                <p:cNvSpPr/>
                <p:nvPr/>
              </p:nvSpPr>
              <p:spPr>
                <a:xfrm>
                  <a:off x="1121075" y="1134650"/>
                  <a:ext cx="38775" cy="39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51" h="1576" extrusionOk="0">
                      <a:moveTo>
                        <a:pt x="1251" y="1"/>
                      </a:moveTo>
                      <a:cubicBezTo>
                        <a:pt x="826" y="326"/>
                        <a:pt x="401" y="526"/>
                        <a:pt x="1" y="726"/>
                      </a:cubicBezTo>
                      <a:cubicBezTo>
                        <a:pt x="201" y="1051"/>
                        <a:pt x="401" y="1350"/>
                        <a:pt x="626" y="1575"/>
                      </a:cubicBezTo>
                      <a:lnTo>
                        <a:pt x="1551" y="726"/>
                      </a:lnTo>
                      <a:cubicBezTo>
                        <a:pt x="1551" y="726"/>
                        <a:pt x="1451" y="426"/>
                        <a:pt x="1251" y="1"/>
                      </a:cubicBezTo>
                      <a:close/>
                    </a:path>
                  </a:pathLst>
                </a:custGeom>
                <a:solidFill>
                  <a:srgbClr val="9ED4D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" name="Google Shape;130;p15"/>
                <p:cNvSpPr/>
                <p:nvPr/>
              </p:nvSpPr>
              <p:spPr>
                <a:xfrm>
                  <a:off x="1076725" y="942200"/>
                  <a:ext cx="158725" cy="223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49" h="8949" extrusionOk="0">
                      <a:moveTo>
                        <a:pt x="5399" y="0"/>
                      </a:moveTo>
                      <a:cubicBezTo>
                        <a:pt x="5399" y="0"/>
                        <a:pt x="925" y="1875"/>
                        <a:pt x="0" y="4149"/>
                      </a:cubicBezTo>
                      <a:cubicBezTo>
                        <a:pt x="0" y="4149"/>
                        <a:pt x="100" y="6649"/>
                        <a:pt x="1875" y="8948"/>
                      </a:cubicBezTo>
                      <a:lnTo>
                        <a:pt x="3225" y="8124"/>
                      </a:lnTo>
                      <a:cubicBezTo>
                        <a:pt x="3225" y="8124"/>
                        <a:pt x="2400" y="6449"/>
                        <a:pt x="2075" y="4674"/>
                      </a:cubicBezTo>
                      <a:cubicBezTo>
                        <a:pt x="2075" y="4674"/>
                        <a:pt x="4049" y="3524"/>
                        <a:pt x="5199" y="2800"/>
                      </a:cubicBezTo>
                      <a:cubicBezTo>
                        <a:pt x="6349" y="2075"/>
                        <a:pt x="5399" y="0"/>
                        <a:pt x="5399" y="0"/>
                      </a:cubicBezTo>
                      <a:close/>
                    </a:path>
                  </a:pathLst>
                </a:custGeom>
                <a:solidFill>
                  <a:srgbClr val="16549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" name="Google Shape;131;p15"/>
                <p:cNvSpPr/>
                <p:nvPr/>
              </p:nvSpPr>
              <p:spPr>
                <a:xfrm>
                  <a:off x="1302925" y="1017800"/>
                  <a:ext cx="33775" cy="10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51" h="401" extrusionOk="0">
                      <a:moveTo>
                        <a:pt x="1" y="1"/>
                      </a:moveTo>
                      <a:lnTo>
                        <a:pt x="1" y="101"/>
                      </a:lnTo>
                      <a:lnTo>
                        <a:pt x="1350" y="400"/>
                      </a:lnTo>
                      <a:lnTo>
                        <a:pt x="1350" y="30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rgbClr val="123D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2" name="Google Shape;132;p15"/>
                <p:cNvSpPr/>
                <p:nvPr/>
              </p:nvSpPr>
              <p:spPr>
                <a:xfrm>
                  <a:off x="1222325" y="720800"/>
                  <a:ext cx="179975" cy="242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99" h="9683" extrusionOk="0">
                      <a:moveTo>
                        <a:pt x="2330" y="0"/>
                      </a:moveTo>
                      <a:cubicBezTo>
                        <a:pt x="2248" y="0"/>
                        <a:pt x="2163" y="3"/>
                        <a:pt x="2075" y="8"/>
                      </a:cubicBezTo>
                      <a:cubicBezTo>
                        <a:pt x="425" y="108"/>
                        <a:pt x="0" y="1557"/>
                        <a:pt x="950" y="2607"/>
                      </a:cubicBezTo>
                      <a:cubicBezTo>
                        <a:pt x="1675" y="3532"/>
                        <a:pt x="3025" y="2907"/>
                        <a:pt x="3549" y="4257"/>
                      </a:cubicBezTo>
                      <a:cubicBezTo>
                        <a:pt x="3549" y="4257"/>
                        <a:pt x="3949" y="5632"/>
                        <a:pt x="3125" y="6656"/>
                      </a:cubicBezTo>
                      <a:cubicBezTo>
                        <a:pt x="2232" y="7766"/>
                        <a:pt x="2573" y="9061"/>
                        <a:pt x="3451" y="9061"/>
                      </a:cubicBezTo>
                      <a:cubicBezTo>
                        <a:pt x="3483" y="9061"/>
                        <a:pt x="3516" y="9060"/>
                        <a:pt x="3549" y="9056"/>
                      </a:cubicBezTo>
                      <a:cubicBezTo>
                        <a:pt x="3821" y="9023"/>
                        <a:pt x="4070" y="8990"/>
                        <a:pt x="4324" y="8990"/>
                      </a:cubicBezTo>
                      <a:cubicBezTo>
                        <a:pt x="4842" y="8990"/>
                        <a:pt x="5377" y="9127"/>
                        <a:pt x="6149" y="9681"/>
                      </a:cubicBezTo>
                      <a:cubicBezTo>
                        <a:pt x="6149" y="9681"/>
                        <a:pt x="6163" y="9682"/>
                        <a:pt x="6187" y="9682"/>
                      </a:cubicBezTo>
                      <a:cubicBezTo>
                        <a:pt x="6375" y="9682"/>
                        <a:pt x="7199" y="9604"/>
                        <a:pt x="7199" y="8231"/>
                      </a:cubicBezTo>
                      <a:cubicBezTo>
                        <a:pt x="7199" y="6656"/>
                        <a:pt x="5824" y="6981"/>
                        <a:pt x="6249" y="5632"/>
                      </a:cubicBezTo>
                      <a:cubicBezTo>
                        <a:pt x="6449" y="5007"/>
                        <a:pt x="6674" y="3232"/>
                        <a:pt x="5199" y="1982"/>
                      </a:cubicBezTo>
                      <a:cubicBezTo>
                        <a:pt x="4312" y="1383"/>
                        <a:pt x="4276" y="0"/>
                        <a:pt x="2330" y="0"/>
                      </a:cubicBezTo>
                      <a:close/>
                    </a:path>
                  </a:pathLst>
                </a:custGeom>
                <a:solidFill>
                  <a:srgbClr val="172D3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3" name="Google Shape;133;p15"/>
                <p:cNvSpPr/>
                <p:nvPr/>
              </p:nvSpPr>
              <p:spPr>
                <a:xfrm>
                  <a:off x="1242925" y="942200"/>
                  <a:ext cx="81275" cy="116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51" h="4675" extrusionOk="0">
                      <a:moveTo>
                        <a:pt x="2626" y="0"/>
                      </a:moveTo>
                      <a:lnTo>
                        <a:pt x="1" y="4674"/>
                      </a:lnTo>
                      <a:lnTo>
                        <a:pt x="2201" y="3524"/>
                      </a:lnTo>
                      <a:lnTo>
                        <a:pt x="1576" y="3025"/>
                      </a:lnTo>
                      <a:lnTo>
                        <a:pt x="3250" y="2500"/>
                      </a:lnTo>
                      <a:lnTo>
                        <a:pt x="3250" y="0"/>
                      </a:lnTo>
                      <a:close/>
                    </a:path>
                  </a:pathLst>
                </a:custGeom>
                <a:solidFill>
                  <a:srgbClr val="123D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4" name="Google Shape;134;p15"/>
                <p:cNvSpPr/>
                <p:nvPr/>
              </p:nvSpPr>
              <p:spPr>
                <a:xfrm>
                  <a:off x="1193575" y="934075"/>
                  <a:ext cx="49375" cy="125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75" h="5000" extrusionOk="0">
                      <a:moveTo>
                        <a:pt x="950" y="0"/>
                      </a:moveTo>
                      <a:lnTo>
                        <a:pt x="0" y="2100"/>
                      </a:lnTo>
                      <a:lnTo>
                        <a:pt x="1250" y="3025"/>
                      </a:lnTo>
                      <a:lnTo>
                        <a:pt x="725" y="3450"/>
                      </a:lnTo>
                      <a:lnTo>
                        <a:pt x="1975" y="4999"/>
                      </a:lnTo>
                      <a:lnTo>
                        <a:pt x="1350" y="100"/>
                      </a:lnTo>
                      <a:lnTo>
                        <a:pt x="950" y="0"/>
                      </a:lnTo>
                      <a:close/>
                    </a:path>
                  </a:pathLst>
                </a:custGeom>
                <a:solidFill>
                  <a:srgbClr val="123D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5" name="Google Shape;135;p15"/>
                <p:cNvSpPr/>
                <p:nvPr/>
              </p:nvSpPr>
              <p:spPr>
                <a:xfrm>
                  <a:off x="1008600" y="1307800"/>
                  <a:ext cx="45775" cy="35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31" h="1433" extrusionOk="0">
                      <a:moveTo>
                        <a:pt x="809" y="0"/>
                      </a:moveTo>
                      <a:cubicBezTo>
                        <a:pt x="388" y="0"/>
                        <a:pt x="1" y="573"/>
                        <a:pt x="1" y="573"/>
                      </a:cubicBezTo>
                      <a:cubicBezTo>
                        <a:pt x="1" y="573"/>
                        <a:pt x="1" y="1398"/>
                        <a:pt x="526" y="1398"/>
                      </a:cubicBezTo>
                      <a:cubicBezTo>
                        <a:pt x="598" y="1420"/>
                        <a:pt x="673" y="1428"/>
                        <a:pt x="749" y="1428"/>
                      </a:cubicBezTo>
                      <a:cubicBezTo>
                        <a:pt x="1009" y="1428"/>
                        <a:pt x="1279" y="1331"/>
                        <a:pt x="1474" y="1331"/>
                      </a:cubicBezTo>
                      <a:cubicBezTo>
                        <a:pt x="1557" y="1331"/>
                        <a:pt x="1626" y="1349"/>
                        <a:pt x="1675" y="1398"/>
                      </a:cubicBezTo>
                      <a:cubicBezTo>
                        <a:pt x="1696" y="1421"/>
                        <a:pt x="1712" y="1432"/>
                        <a:pt x="1724" y="1432"/>
                      </a:cubicBezTo>
                      <a:cubicBezTo>
                        <a:pt x="1831" y="1432"/>
                        <a:pt x="1621" y="619"/>
                        <a:pt x="1150" y="148"/>
                      </a:cubicBezTo>
                      <a:cubicBezTo>
                        <a:pt x="1039" y="42"/>
                        <a:pt x="923" y="0"/>
                        <a:pt x="809" y="0"/>
                      </a:cubicBezTo>
                      <a:close/>
                    </a:path>
                  </a:pathLst>
                </a:custGeom>
                <a:solidFill>
                  <a:srgbClr val="EFC5B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" name="Google Shape;136;p15"/>
                <p:cNvSpPr/>
                <p:nvPr/>
              </p:nvSpPr>
              <p:spPr>
                <a:xfrm>
                  <a:off x="954225" y="1350875"/>
                  <a:ext cx="174375" cy="153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75" h="6150" extrusionOk="0">
                      <a:moveTo>
                        <a:pt x="6250" y="0"/>
                      </a:moveTo>
                      <a:lnTo>
                        <a:pt x="1" y="625"/>
                      </a:lnTo>
                      <a:lnTo>
                        <a:pt x="201" y="5924"/>
                      </a:lnTo>
                      <a:lnTo>
                        <a:pt x="5725" y="6149"/>
                      </a:lnTo>
                      <a:lnTo>
                        <a:pt x="6975" y="5724"/>
                      </a:lnTo>
                      <a:cubicBezTo>
                        <a:pt x="6975" y="5724"/>
                        <a:pt x="6875" y="4474"/>
                        <a:pt x="6675" y="2300"/>
                      </a:cubicBezTo>
                      <a:cubicBezTo>
                        <a:pt x="6450" y="200"/>
                        <a:pt x="6250" y="0"/>
                        <a:pt x="6250" y="0"/>
                      </a:cubicBezTo>
                      <a:close/>
                    </a:path>
                  </a:pathLst>
                </a:custGeom>
                <a:solidFill>
                  <a:srgbClr val="28282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7" name="Google Shape;137;p15"/>
                <p:cNvSpPr/>
                <p:nvPr/>
              </p:nvSpPr>
              <p:spPr>
                <a:xfrm>
                  <a:off x="1099825" y="1493975"/>
                  <a:ext cx="28775" cy="8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1" h="326" extrusionOk="0">
                      <a:moveTo>
                        <a:pt x="1151" y="0"/>
                      </a:moveTo>
                      <a:lnTo>
                        <a:pt x="1" y="325"/>
                      </a:lnTo>
                      <a:lnTo>
                        <a:pt x="1" y="32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8" name="Google Shape;138;p15"/>
                <p:cNvSpPr/>
                <p:nvPr/>
              </p:nvSpPr>
              <p:spPr>
                <a:xfrm>
                  <a:off x="1079225" y="1350875"/>
                  <a:ext cx="49375" cy="151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75" h="6050" extrusionOk="0">
                      <a:moveTo>
                        <a:pt x="1250" y="0"/>
                      </a:moveTo>
                      <a:lnTo>
                        <a:pt x="0" y="100"/>
                      </a:lnTo>
                      <a:cubicBezTo>
                        <a:pt x="0" y="200"/>
                        <a:pt x="0" y="300"/>
                        <a:pt x="100" y="425"/>
                      </a:cubicBezTo>
                      <a:cubicBezTo>
                        <a:pt x="425" y="3550"/>
                        <a:pt x="725" y="5524"/>
                        <a:pt x="825" y="6049"/>
                      </a:cubicBezTo>
                      <a:lnTo>
                        <a:pt x="1975" y="5724"/>
                      </a:lnTo>
                      <a:cubicBezTo>
                        <a:pt x="1975" y="5724"/>
                        <a:pt x="1875" y="4474"/>
                        <a:pt x="1675" y="2300"/>
                      </a:cubicBezTo>
                      <a:cubicBezTo>
                        <a:pt x="1450" y="200"/>
                        <a:pt x="1250" y="0"/>
                        <a:pt x="1250" y="0"/>
                      </a:cubicBezTo>
                      <a:close/>
                    </a:path>
                  </a:pathLst>
                </a:custGeom>
                <a:solidFill>
                  <a:srgbClr val="3E3E3E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9" name="Google Shape;139;p15"/>
                <p:cNvSpPr/>
                <p:nvPr/>
              </p:nvSpPr>
              <p:spPr>
                <a:xfrm>
                  <a:off x="1001100" y="1332750"/>
                  <a:ext cx="65025" cy="72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01" h="2900" extrusionOk="0">
                      <a:moveTo>
                        <a:pt x="1775" y="625"/>
                      </a:moveTo>
                      <a:lnTo>
                        <a:pt x="1775" y="725"/>
                      </a:lnTo>
                      <a:lnTo>
                        <a:pt x="1975" y="2075"/>
                      </a:lnTo>
                      <a:lnTo>
                        <a:pt x="1975" y="2175"/>
                      </a:lnTo>
                      <a:lnTo>
                        <a:pt x="1875" y="2175"/>
                      </a:lnTo>
                      <a:lnTo>
                        <a:pt x="1883" y="2183"/>
                      </a:lnTo>
                      <a:lnTo>
                        <a:pt x="1883" y="2183"/>
                      </a:lnTo>
                      <a:lnTo>
                        <a:pt x="826" y="2275"/>
                      </a:lnTo>
                      <a:lnTo>
                        <a:pt x="826" y="2175"/>
                      </a:lnTo>
                      <a:lnTo>
                        <a:pt x="726" y="825"/>
                      </a:lnTo>
                      <a:lnTo>
                        <a:pt x="626" y="725"/>
                      </a:lnTo>
                      <a:lnTo>
                        <a:pt x="726" y="725"/>
                      </a:lnTo>
                      <a:lnTo>
                        <a:pt x="1775" y="625"/>
                      </a:lnTo>
                      <a:close/>
                      <a:moveTo>
                        <a:pt x="1775" y="0"/>
                      </a:moveTo>
                      <a:lnTo>
                        <a:pt x="626" y="100"/>
                      </a:lnTo>
                      <a:cubicBezTo>
                        <a:pt x="426" y="100"/>
                        <a:pt x="301" y="200"/>
                        <a:pt x="201" y="300"/>
                      </a:cubicBezTo>
                      <a:cubicBezTo>
                        <a:pt x="101" y="400"/>
                        <a:pt x="1" y="625"/>
                        <a:pt x="1" y="725"/>
                      </a:cubicBezTo>
                      <a:lnTo>
                        <a:pt x="1" y="825"/>
                      </a:lnTo>
                      <a:lnTo>
                        <a:pt x="201" y="2275"/>
                      </a:lnTo>
                      <a:cubicBezTo>
                        <a:pt x="201" y="2400"/>
                        <a:pt x="201" y="2600"/>
                        <a:pt x="301" y="2700"/>
                      </a:cubicBezTo>
                      <a:cubicBezTo>
                        <a:pt x="426" y="2800"/>
                        <a:pt x="626" y="2900"/>
                        <a:pt x="826" y="2900"/>
                      </a:cubicBezTo>
                      <a:lnTo>
                        <a:pt x="1975" y="2800"/>
                      </a:lnTo>
                      <a:cubicBezTo>
                        <a:pt x="2175" y="2800"/>
                        <a:pt x="2400" y="2700"/>
                        <a:pt x="2400" y="2600"/>
                      </a:cubicBezTo>
                      <a:cubicBezTo>
                        <a:pt x="2500" y="2400"/>
                        <a:pt x="2600" y="2275"/>
                        <a:pt x="2600" y="2075"/>
                      </a:cubicBezTo>
                      <a:lnTo>
                        <a:pt x="2500" y="625"/>
                      </a:lnTo>
                      <a:cubicBezTo>
                        <a:pt x="2400" y="400"/>
                        <a:pt x="2400" y="300"/>
                        <a:pt x="2300" y="200"/>
                      </a:cubicBezTo>
                      <a:cubicBezTo>
                        <a:pt x="2175" y="100"/>
                        <a:pt x="1975" y="0"/>
                        <a:pt x="1775" y="0"/>
                      </a:cubicBezTo>
                      <a:close/>
                    </a:path>
                  </a:pathLst>
                </a:custGeom>
                <a:solidFill>
                  <a:srgbClr val="28282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0" name="Google Shape;140;p15"/>
                <p:cNvSpPr/>
                <p:nvPr/>
              </p:nvSpPr>
              <p:spPr>
                <a:xfrm>
                  <a:off x="1001100" y="1293375"/>
                  <a:ext cx="41900" cy="31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6" h="1262" extrusionOk="0">
                      <a:moveTo>
                        <a:pt x="1450" y="1"/>
                      </a:moveTo>
                      <a:lnTo>
                        <a:pt x="1" y="850"/>
                      </a:lnTo>
                      <a:lnTo>
                        <a:pt x="201" y="1250"/>
                      </a:lnTo>
                      <a:cubicBezTo>
                        <a:pt x="232" y="1258"/>
                        <a:pt x="267" y="1261"/>
                        <a:pt x="305" y="1261"/>
                      </a:cubicBezTo>
                      <a:cubicBezTo>
                        <a:pt x="775" y="1261"/>
                        <a:pt x="1675" y="725"/>
                        <a:pt x="1675" y="725"/>
                      </a:cubicBezTo>
                      <a:lnTo>
                        <a:pt x="1450" y="1"/>
                      </a:lnTo>
                      <a:close/>
                    </a:path>
                  </a:pathLst>
                </a:custGeom>
                <a:solidFill>
                  <a:srgbClr val="9ED4D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1" name="Google Shape;141;p15"/>
                <p:cNvSpPr/>
                <p:nvPr/>
              </p:nvSpPr>
              <p:spPr>
                <a:xfrm>
                  <a:off x="912375" y="965300"/>
                  <a:ext cx="133125" cy="349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25" h="13974" extrusionOk="0">
                      <a:moveTo>
                        <a:pt x="2725" y="1"/>
                      </a:moveTo>
                      <a:cubicBezTo>
                        <a:pt x="2725" y="1"/>
                        <a:pt x="0" y="2825"/>
                        <a:pt x="425" y="5850"/>
                      </a:cubicBezTo>
                      <a:cubicBezTo>
                        <a:pt x="950" y="8974"/>
                        <a:pt x="3025" y="13973"/>
                        <a:pt x="3650" y="13973"/>
                      </a:cubicBezTo>
                      <a:cubicBezTo>
                        <a:pt x="4175" y="13973"/>
                        <a:pt x="5324" y="13124"/>
                        <a:pt x="5324" y="13124"/>
                      </a:cubicBezTo>
                      <a:cubicBezTo>
                        <a:pt x="3650" y="9374"/>
                        <a:pt x="2725" y="1"/>
                        <a:pt x="2725" y="1"/>
                      </a:cubicBezTo>
                      <a:close/>
                    </a:path>
                  </a:pathLst>
                </a:custGeom>
                <a:solidFill>
                  <a:srgbClr val="16549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2" name="Google Shape;142;p15"/>
                <p:cNvSpPr/>
                <p:nvPr/>
              </p:nvSpPr>
              <p:spPr>
                <a:xfrm>
                  <a:off x="675525" y="1840150"/>
                  <a:ext cx="419350" cy="55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74" h="2201" extrusionOk="0">
                      <a:moveTo>
                        <a:pt x="8449" y="1"/>
                      </a:moveTo>
                      <a:cubicBezTo>
                        <a:pt x="3750" y="1"/>
                        <a:pt x="1" y="426"/>
                        <a:pt x="1" y="1051"/>
                      </a:cubicBezTo>
                      <a:cubicBezTo>
                        <a:pt x="1" y="1675"/>
                        <a:pt x="3750" y="2200"/>
                        <a:pt x="8449" y="2200"/>
                      </a:cubicBezTo>
                      <a:cubicBezTo>
                        <a:pt x="13024" y="2200"/>
                        <a:pt x="16773" y="1675"/>
                        <a:pt x="16773" y="1051"/>
                      </a:cubicBezTo>
                      <a:cubicBezTo>
                        <a:pt x="16773" y="426"/>
                        <a:pt x="13024" y="1"/>
                        <a:pt x="8449" y="1"/>
                      </a:cubicBezTo>
                      <a:close/>
                    </a:path>
                  </a:pathLst>
                </a:custGeom>
                <a:solidFill>
                  <a:srgbClr val="123D60">
                    <a:alpha val="2922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3" name="Google Shape;143;p15"/>
                <p:cNvSpPr/>
                <p:nvPr/>
              </p:nvSpPr>
              <p:spPr>
                <a:xfrm>
                  <a:off x="811125" y="853450"/>
                  <a:ext cx="65025" cy="8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01" h="3551" extrusionOk="0">
                      <a:moveTo>
                        <a:pt x="1" y="1"/>
                      </a:moveTo>
                      <a:lnTo>
                        <a:pt x="1" y="3550"/>
                      </a:lnTo>
                      <a:lnTo>
                        <a:pt x="2601" y="3550"/>
                      </a:lnTo>
                      <a:lnTo>
                        <a:pt x="2501" y="826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rgbClr val="E5BEB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4" name="Google Shape;144;p15"/>
                <p:cNvSpPr/>
                <p:nvPr/>
              </p:nvSpPr>
              <p:spPr>
                <a:xfrm>
                  <a:off x="811125" y="1777675"/>
                  <a:ext cx="36275" cy="70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51" h="2825" extrusionOk="0">
                      <a:moveTo>
                        <a:pt x="1151" y="0"/>
                      </a:moveTo>
                      <a:lnTo>
                        <a:pt x="1" y="225"/>
                      </a:lnTo>
                      <a:lnTo>
                        <a:pt x="401" y="2825"/>
                      </a:lnTo>
                      <a:lnTo>
                        <a:pt x="1451" y="2500"/>
                      </a:lnTo>
                      <a:lnTo>
                        <a:pt x="1151" y="0"/>
                      </a:lnTo>
                      <a:close/>
                    </a:path>
                  </a:pathLst>
                </a:custGeom>
                <a:solidFill>
                  <a:srgbClr val="F97D7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5" name="Google Shape;145;p15"/>
                <p:cNvSpPr/>
                <p:nvPr/>
              </p:nvSpPr>
              <p:spPr>
                <a:xfrm>
                  <a:off x="727400" y="1811400"/>
                  <a:ext cx="128125" cy="5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25" h="2351" extrusionOk="0">
                      <a:moveTo>
                        <a:pt x="3250" y="1"/>
                      </a:moveTo>
                      <a:cubicBezTo>
                        <a:pt x="3250" y="1"/>
                        <a:pt x="2625" y="751"/>
                        <a:pt x="1675" y="1051"/>
                      </a:cubicBezTo>
                      <a:cubicBezTo>
                        <a:pt x="750" y="1251"/>
                        <a:pt x="1" y="1576"/>
                        <a:pt x="1" y="2101"/>
                      </a:cubicBezTo>
                      <a:cubicBezTo>
                        <a:pt x="1" y="2101"/>
                        <a:pt x="551" y="2351"/>
                        <a:pt x="1532" y="2351"/>
                      </a:cubicBezTo>
                      <a:cubicBezTo>
                        <a:pt x="2101" y="2351"/>
                        <a:pt x="2815" y="2267"/>
                        <a:pt x="3650" y="2001"/>
                      </a:cubicBezTo>
                      <a:lnTo>
                        <a:pt x="3650" y="2201"/>
                      </a:lnTo>
                      <a:lnTo>
                        <a:pt x="5125" y="2201"/>
                      </a:lnTo>
                      <a:lnTo>
                        <a:pt x="5125" y="426"/>
                      </a:lnTo>
                      <a:lnTo>
                        <a:pt x="3875" y="526"/>
                      </a:lnTo>
                      <a:lnTo>
                        <a:pt x="3975" y="326"/>
                      </a:lnTo>
                      <a:lnTo>
                        <a:pt x="3250" y="1"/>
                      </a:lnTo>
                      <a:close/>
                    </a:path>
                  </a:pathLst>
                </a:custGeom>
                <a:solidFill>
                  <a:srgbClr val="123D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6" name="Google Shape;146;p15"/>
                <p:cNvSpPr/>
                <p:nvPr/>
              </p:nvSpPr>
              <p:spPr>
                <a:xfrm>
                  <a:off x="727400" y="1855775"/>
                  <a:ext cx="128125" cy="14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25" h="576" extrusionOk="0">
                      <a:moveTo>
                        <a:pt x="5125" y="1"/>
                      </a:moveTo>
                      <a:cubicBezTo>
                        <a:pt x="4989" y="26"/>
                        <a:pt x="4853" y="32"/>
                        <a:pt x="4701" y="32"/>
                      </a:cubicBezTo>
                      <a:cubicBezTo>
                        <a:pt x="4578" y="32"/>
                        <a:pt x="4444" y="28"/>
                        <a:pt x="4292" y="28"/>
                      </a:cubicBezTo>
                      <a:cubicBezTo>
                        <a:pt x="3905" y="28"/>
                        <a:pt x="3395" y="53"/>
                        <a:pt x="2625" y="226"/>
                      </a:cubicBezTo>
                      <a:cubicBezTo>
                        <a:pt x="1959" y="392"/>
                        <a:pt x="1459" y="448"/>
                        <a:pt x="1084" y="448"/>
                      </a:cubicBezTo>
                      <a:cubicBezTo>
                        <a:pt x="334" y="448"/>
                        <a:pt x="84" y="226"/>
                        <a:pt x="1" y="226"/>
                      </a:cubicBezTo>
                      <a:lnTo>
                        <a:pt x="1" y="326"/>
                      </a:lnTo>
                      <a:cubicBezTo>
                        <a:pt x="1" y="326"/>
                        <a:pt x="551" y="576"/>
                        <a:pt x="1532" y="576"/>
                      </a:cubicBezTo>
                      <a:cubicBezTo>
                        <a:pt x="2101" y="576"/>
                        <a:pt x="2815" y="492"/>
                        <a:pt x="3650" y="226"/>
                      </a:cubicBezTo>
                      <a:lnTo>
                        <a:pt x="3650" y="426"/>
                      </a:lnTo>
                      <a:lnTo>
                        <a:pt x="5125" y="426"/>
                      </a:lnTo>
                      <a:lnTo>
                        <a:pt x="5125" y="1"/>
                      </a:lnTo>
                      <a:close/>
                    </a:path>
                  </a:pathLst>
                </a:custGeom>
                <a:solidFill>
                  <a:srgbClr val="0E273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7" name="Google Shape;147;p15"/>
                <p:cNvSpPr/>
                <p:nvPr/>
              </p:nvSpPr>
              <p:spPr>
                <a:xfrm>
                  <a:off x="795525" y="1822025"/>
                  <a:ext cx="18125" cy="15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5" h="626" extrusionOk="0">
                      <a:moveTo>
                        <a:pt x="0" y="1"/>
                      </a:moveTo>
                      <a:lnTo>
                        <a:pt x="0" y="101"/>
                      </a:lnTo>
                      <a:cubicBezTo>
                        <a:pt x="0" y="101"/>
                        <a:pt x="300" y="201"/>
                        <a:pt x="625" y="626"/>
                      </a:cubicBezTo>
                      <a:lnTo>
                        <a:pt x="725" y="626"/>
                      </a:lnTo>
                      <a:lnTo>
                        <a:pt x="725" y="526"/>
                      </a:lnTo>
                      <a:cubicBezTo>
                        <a:pt x="400" y="101"/>
                        <a:pt x="100" y="1"/>
                        <a:pt x="100" y="1"/>
                      </a:cubicBezTo>
                      <a:close/>
                    </a:path>
                  </a:pathLst>
                </a:custGeom>
                <a:solidFill>
                  <a:srgbClr val="0E273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8" name="Google Shape;148;p15"/>
                <p:cNvSpPr/>
                <p:nvPr/>
              </p:nvSpPr>
              <p:spPr>
                <a:xfrm>
                  <a:off x="787400" y="1824525"/>
                  <a:ext cx="18150" cy="15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6" h="626" extrusionOk="0">
                      <a:moveTo>
                        <a:pt x="0" y="1"/>
                      </a:moveTo>
                      <a:lnTo>
                        <a:pt x="0" y="101"/>
                      </a:lnTo>
                      <a:cubicBezTo>
                        <a:pt x="0" y="101"/>
                        <a:pt x="325" y="226"/>
                        <a:pt x="625" y="626"/>
                      </a:cubicBezTo>
                      <a:lnTo>
                        <a:pt x="725" y="626"/>
                      </a:lnTo>
                      <a:cubicBezTo>
                        <a:pt x="425" y="101"/>
                        <a:pt x="100" y="1"/>
                        <a:pt x="0" y="1"/>
                      </a:cubicBezTo>
                      <a:close/>
                    </a:path>
                  </a:pathLst>
                </a:custGeom>
                <a:solidFill>
                  <a:srgbClr val="0E273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9" name="Google Shape;149;p15"/>
                <p:cNvSpPr/>
                <p:nvPr/>
              </p:nvSpPr>
              <p:spPr>
                <a:xfrm>
                  <a:off x="928000" y="1754550"/>
                  <a:ext cx="31250" cy="93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0" h="3750" extrusionOk="0">
                      <a:moveTo>
                        <a:pt x="0" y="0"/>
                      </a:moveTo>
                      <a:lnTo>
                        <a:pt x="100" y="3225"/>
                      </a:lnTo>
                      <a:lnTo>
                        <a:pt x="1250" y="3750"/>
                      </a:lnTo>
                      <a:lnTo>
                        <a:pt x="1250" y="2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97D7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0" name="Google Shape;150;p15"/>
                <p:cNvSpPr/>
                <p:nvPr/>
              </p:nvSpPr>
              <p:spPr>
                <a:xfrm>
                  <a:off x="920500" y="1811400"/>
                  <a:ext cx="127500" cy="59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00" h="2385" extrusionOk="0">
                      <a:moveTo>
                        <a:pt x="1875" y="1"/>
                      </a:moveTo>
                      <a:lnTo>
                        <a:pt x="1150" y="326"/>
                      </a:lnTo>
                      <a:lnTo>
                        <a:pt x="1250" y="426"/>
                      </a:lnTo>
                      <a:lnTo>
                        <a:pt x="0" y="326"/>
                      </a:lnTo>
                      <a:lnTo>
                        <a:pt x="0" y="2101"/>
                      </a:lnTo>
                      <a:lnTo>
                        <a:pt x="1450" y="2201"/>
                      </a:lnTo>
                      <a:lnTo>
                        <a:pt x="1450" y="2001"/>
                      </a:lnTo>
                      <a:cubicBezTo>
                        <a:pt x="2348" y="2297"/>
                        <a:pt x="3105" y="2384"/>
                        <a:pt x="3686" y="2384"/>
                      </a:cubicBezTo>
                      <a:cubicBezTo>
                        <a:pt x="4527" y="2384"/>
                        <a:pt x="4999" y="2201"/>
                        <a:pt x="4999" y="2201"/>
                      </a:cubicBezTo>
                      <a:cubicBezTo>
                        <a:pt x="5099" y="1676"/>
                        <a:pt x="4274" y="1376"/>
                        <a:pt x="3325" y="1051"/>
                      </a:cubicBezTo>
                      <a:cubicBezTo>
                        <a:pt x="2500" y="751"/>
                        <a:pt x="1875" y="1"/>
                        <a:pt x="1875" y="1"/>
                      </a:cubicBezTo>
                      <a:close/>
                    </a:path>
                  </a:pathLst>
                </a:custGeom>
                <a:solidFill>
                  <a:srgbClr val="123D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" name="Google Shape;151;p15"/>
                <p:cNvSpPr/>
                <p:nvPr/>
              </p:nvSpPr>
              <p:spPr>
                <a:xfrm>
                  <a:off x="920500" y="1855525"/>
                  <a:ext cx="125000" cy="1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00" h="620" extrusionOk="0">
                      <a:moveTo>
                        <a:pt x="505" y="0"/>
                      </a:moveTo>
                      <a:cubicBezTo>
                        <a:pt x="323" y="0"/>
                        <a:pt x="168" y="11"/>
                        <a:pt x="0" y="11"/>
                      </a:cubicBezTo>
                      <a:lnTo>
                        <a:pt x="0" y="336"/>
                      </a:lnTo>
                      <a:lnTo>
                        <a:pt x="1450" y="436"/>
                      </a:lnTo>
                      <a:lnTo>
                        <a:pt x="1450" y="236"/>
                      </a:lnTo>
                      <a:cubicBezTo>
                        <a:pt x="2348" y="532"/>
                        <a:pt x="3105" y="619"/>
                        <a:pt x="3686" y="619"/>
                      </a:cubicBezTo>
                      <a:cubicBezTo>
                        <a:pt x="4527" y="619"/>
                        <a:pt x="4999" y="436"/>
                        <a:pt x="4999" y="436"/>
                      </a:cubicBezTo>
                      <a:lnTo>
                        <a:pt x="4999" y="336"/>
                      </a:lnTo>
                      <a:cubicBezTo>
                        <a:pt x="4933" y="336"/>
                        <a:pt x="4677" y="569"/>
                        <a:pt x="3929" y="569"/>
                      </a:cubicBezTo>
                      <a:cubicBezTo>
                        <a:pt x="3555" y="569"/>
                        <a:pt x="3058" y="511"/>
                        <a:pt x="2400" y="336"/>
                      </a:cubicBezTo>
                      <a:cubicBezTo>
                        <a:pt x="1397" y="47"/>
                        <a:pt x="891" y="0"/>
                        <a:pt x="505" y="0"/>
                      </a:cubicBezTo>
                      <a:close/>
                    </a:path>
                  </a:pathLst>
                </a:custGeom>
                <a:solidFill>
                  <a:srgbClr val="0E273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" name="Google Shape;152;p15"/>
                <p:cNvSpPr/>
                <p:nvPr/>
              </p:nvSpPr>
              <p:spPr>
                <a:xfrm>
                  <a:off x="959225" y="1822025"/>
                  <a:ext cx="21275" cy="15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1" h="626" extrusionOk="0">
                      <a:moveTo>
                        <a:pt x="726" y="1"/>
                      </a:moveTo>
                      <a:cubicBezTo>
                        <a:pt x="726" y="1"/>
                        <a:pt x="426" y="101"/>
                        <a:pt x="1" y="526"/>
                      </a:cubicBezTo>
                      <a:lnTo>
                        <a:pt x="1" y="626"/>
                      </a:lnTo>
                      <a:lnTo>
                        <a:pt x="101" y="626"/>
                      </a:lnTo>
                      <a:cubicBezTo>
                        <a:pt x="426" y="201"/>
                        <a:pt x="851" y="101"/>
                        <a:pt x="851" y="101"/>
                      </a:cubicBezTo>
                      <a:lnTo>
                        <a:pt x="851" y="1"/>
                      </a:lnTo>
                      <a:close/>
                    </a:path>
                  </a:pathLst>
                </a:custGeom>
                <a:solidFill>
                  <a:srgbClr val="0E273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3" name="Google Shape;153;p15"/>
                <p:cNvSpPr/>
                <p:nvPr/>
              </p:nvSpPr>
              <p:spPr>
                <a:xfrm>
                  <a:off x="967350" y="1827025"/>
                  <a:ext cx="20650" cy="13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" h="526" extrusionOk="0">
                      <a:moveTo>
                        <a:pt x="726" y="1"/>
                      </a:moveTo>
                      <a:cubicBezTo>
                        <a:pt x="726" y="1"/>
                        <a:pt x="401" y="126"/>
                        <a:pt x="1" y="526"/>
                      </a:cubicBezTo>
                      <a:lnTo>
                        <a:pt x="101" y="526"/>
                      </a:lnTo>
                      <a:cubicBezTo>
                        <a:pt x="401" y="226"/>
                        <a:pt x="826" y="126"/>
                        <a:pt x="826" y="126"/>
                      </a:cubicBezTo>
                      <a:lnTo>
                        <a:pt x="826" y="1"/>
                      </a:lnTo>
                      <a:close/>
                    </a:path>
                  </a:pathLst>
                </a:custGeom>
                <a:solidFill>
                  <a:srgbClr val="0E273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" name="Google Shape;154;p15"/>
                <p:cNvSpPr/>
                <p:nvPr/>
              </p:nvSpPr>
              <p:spPr>
                <a:xfrm>
                  <a:off x="724900" y="1212775"/>
                  <a:ext cx="258100" cy="601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24" h="24060" extrusionOk="0">
                      <a:moveTo>
                        <a:pt x="950" y="0"/>
                      </a:moveTo>
                      <a:cubicBezTo>
                        <a:pt x="950" y="0"/>
                        <a:pt x="1" y="12198"/>
                        <a:pt x="2825" y="23746"/>
                      </a:cubicBezTo>
                      <a:cubicBezTo>
                        <a:pt x="2825" y="23746"/>
                        <a:pt x="3301" y="24060"/>
                        <a:pt x="3906" y="24060"/>
                      </a:cubicBezTo>
                      <a:cubicBezTo>
                        <a:pt x="4281" y="24060"/>
                        <a:pt x="4707" y="23939"/>
                        <a:pt x="5100" y="23546"/>
                      </a:cubicBezTo>
                      <a:cubicBezTo>
                        <a:pt x="5100" y="23546"/>
                        <a:pt x="5100" y="13123"/>
                        <a:pt x="5225" y="6249"/>
                      </a:cubicBezTo>
                      <a:lnTo>
                        <a:pt x="5850" y="6249"/>
                      </a:lnTo>
                      <a:cubicBezTo>
                        <a:pt x="5850" y="6249"/>
                        <a:pt x="6474" y="11148"/>
                        <a:pt x="6774" y="12698"/>
                      </a:cubicBezTo>
                      <a:cubicBezTo>
                        <a:pt x="7099" y="14273"/>
                        <a:pt x="7299" y="23021"/>
                        <a:pt x="7724" y="23746"/>
                      </a:cubicBezTo>
                      <a:cubicBezTo>
                        <a:pt x="7724" y="23746"/>
                        <a:pt x="8224" y="24024"/>
                        <a:pt x="8868" y="24024"/>
                      </a:cubicBezTo>
                      <a:cubicBezTo>
                        <a:pt x="9191" y="24024"/>
                        <a:pt x="9549" y="23954"/>
                        <a:pt x="9899" y="23746"/>
                      </a:cubicBezTo>
                      <a:cubicBezTo>
                        <a:pt x="9899" y="23746"/>
                        <a:pt x="10324" y="15422"/>
                        <a:pt x="10224" y="12598"/>
                      </a:cubicBezTo>
                      <a:cubicBezTo>
                        <a:pt x="10099" y="10523"/>
                        <a:pt x="9074" y="1575"/>
                        <a:pt x="9074" y="1575"/>
                      </a:cubicBezTo>
                      <a:lnTo>
                        <a:pt x="950" y="0"/>
                      </a:lnTo>
                      <a:close/>
                    </a:path>
                  </a:pathLst>
                </a:custGeom>
                <a:solidFill>
                  <a:srgbClr val="123D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5" name="Google Shape;155;p15"/>
                <p:cNvSpPr/>
                <p:nvPr/>
              </p:nvSpPr>
              <p:spPr>
                <a:xfrm>
                  <a:off x="724900" y="939700"/>
                  <a:ext cx="244975" cy="333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99" h="13355" extrusionOk="0">
                      <a:moveTo>
                        <a:pt x="4700" y="0"/>
                      </a:moveTo>
                      <a:cubicBezTo>
                        <a:pt x="3350" y="0"/>
                        <a:pt x="1475" y="500"/>
                        <a:pt x="1" y="925"/>
                      </a:cubicBezTo>
                      <a:cubicBezTo>
                        <a:pt x="1" y="925"/>
                        <a:pt x="1250" y="8849"/>
                        <a:pt x="1775" y="12173"/>
                      </a:cubicBezTo>
                      <a:cubicBezTo>
                        <a:pt x="1775" y="12173"/>
                        <a:pt x="3554" y="13354"/>
                        <a:pt x="6081" y="13354"/>
                      </a:cubicBezTo>
                      <a:cubicBezTo>
                        <a:pt x="6903" y="13354"/>
                        <a:pt x="7804" y="13229"/>
                        <a:pt x="8749" y="12898"/>
                      </a:cubicBezTo>
                      <a:cubicBezTo>
                        <a:pt x="8749" y="12898"/>
                        <a:pt x="9599" y="5399"/>
                        <a:pt x="9799" y="1025"/>
                      </a:cubicBezTo>
                      <a:cubicBezTo>
                        <a:pt x="9799" y="1025"/>
                        <a:pt x="7299" y="100"/>
                        <a:pt x="4700" y="0"/>
                      </a:cubicBezTo>
                      <a:close/>
                    </a:path>
                  </a:pathLst>
                </a:custGeom>
                <a:solidFill>
                  <a:srgbClr val="9ED4D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6" name="Google Shape;156;p15"/>
                <p:cNvSpPr/>
                <p:nvPr/>
              </p:nvSpPr>
              <p:spPr>
                <a:xfrm>
                  <a:off x="762600" y="709675"/>
                  <a:ext cx="165425" cy="204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7" h="8185" extrusionOk="0">
                      <a:moveTo>
                        <a:pt x="4283" y="0"/>
                      </a:moveTo>
                      <a:cubicBezTo>
                        <a:pt x="3968" y="0"/>
                        <a:pt x="3606" y="38"/>
                        <a:pt x="3192" y="128"/>
                      </a:cubicBezTo>
                      <a:cubicBezTo>
                        <a:pt x="1417" y="553"/>
                        <a:pt x="1417" y="1702"/>
                        <a:pt x="1417" y="1702"/>
                      </a:cubicBezTo>
                      <a:cubicBezTo>
                        <a:pt x="1417" y="1702"/>
                        <a:pt x="1317" y="2427"/>
                        <a:pt x="1317" y="3577"/>
                      </a:cubicBezTo>
                      <a:cubicBezTo>
                        <a:pt x="1243" y="3411"/>
                        <a:pt x="1048" y="3313"/>
                        <a:pt x="829" y="3313"/>
                      </a:cubicBezTo>
                      <a:cubicBezTo>
                        <a:pt x="752" y="3313"/>
                        <a:pt x="671" y="3326"/>
                        <a:pt x="592" y="3352"/>
                      </a:cubicBezTo>
                      <a:cubicBezTo>
                        <a:pt x="1" y="3565"/>
                        <a:pt x="327" y="5345"/>
                        <a:pt x="1169" y="5345"/>
                      </a:cubicBezTo>
                      <a:cubicBezTo>
                        <a:pt x="1217" y="5345"/>
                        <a:pt x="1266" y="5339"/>
                        <a:pt x="1317" y="5327"/>
                      </a:cubicBezTo>
                      <a:cubicBezTo>
                        <a:pt x="1417" y="5852"/>
                        <a:pt x="1617" y="6477"/>
                        <a:pt x="1617" y="6702"/>
                      </a:cubicBezTo>
                      <a:cubicBezTo>
                        <a:pt x="1942" y="7201"/>
                        <a:pt x="3092" y="8051"/>
                        <a:pt x="4017" y="8151"/>
                      </a:cubicBezTo>
                      <a:cubicBezTo>
                        <a:pt x="4134" y="8174"/>
                        <a:pt x="4253" y="8184"/>
                        <a:pt x="4373" y="8184"/>
                      </a:cubicBezTo>
                      <a:cubicBezTo>
                        <a:pt x="5331" y="8184"/>
                        <a:pt x="6327" y="7498"/>
                        <a:pt x="6416" y="6477"/>
                      </a:cubicBezTo>
                      <a:cubicBezTo>
                        <a:pt x="6616" y="4827"/>
                        <a:pt x="6416" y="1377"/>
                        <a:pt x="6416" y="1377"/>
                      </a:cubicBezTo>
                      <a:cubicBezTo>
                        <a:pt x="6416" y="1377"/>
                        <a:pt x="6177" y="0"/>
                        <a:pt x="4283" y="0"/>
                      </a:cubicBezTo>
                      <a:close/>
                    </a:path>
                  </a:pathLst>
                </a:custGeom>
                <a:solidFill>
                  <a:srgbClr val="FFD9C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7" name="Google Shape;157;p15"/>
                <p:cNvSpPr/>
                <p:nvPr/>
              </p:nvSpPr>
              <p:spPr>
                <a:xfrm>
                  <a:off x="836750" y="785975"/>
                  <a:ext cx="13150" cy="20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6" h="826" extrusionOk="0">
                      <a:moveTo>
                        <a:pt x="326" y="0"/>
                      </a:moveTo>
                      <a:cubicBezTo>
                        <a:pt x="226" y="0"/>
                        <a:pt x="1" y="100"/>
                        <a:pt x="1" y="400"/>
                      </a:cubicBezTo>
                      <a:cubicBezTo>
                        <a:pt x="1" y="625"/>
                        <a:pt x="126" y="825"/>
                        <a:pt x="326" y="825"/>
                      </a:cubicBezTo>
                      <a:cubicBezTo>
                        <a:pt x="426" y="825"/>
                        <a:pt x="526" y="625"/>
                        <a:pt x="526" y="400"/>
                      </a:cubicBezTo>
                      <a:cubicBezTo>
                        <a:pt x="526" y="200"/>
                        <a:pt x="426" y="0"/>
                        <a:pt x="326" y="0"/>
                      </a:cubicBezTo>
                      <a:close/>
                    </a:path>
                  </a:pathLst>
                </a:custGeom>
                <a:solidFill>
                  <a:srgbClr val="172D3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8" name="Google Shape;158;p15"/>
                <p:cNvSpPr/>
                <p:nvPr/>
              </p:nvSpPr>
              <p:spPr>
                <a:xfrm>
                  <a:off x="891750" y="788475"/>
                  <a:ext cx="13150" cy="20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6" h="825" extrusionOk="0">
                      <a:moveTo>
                        <a:pt x="300" y="0"/>
                      </a:moveTo>
                      <a:cubicBezTo>
                        <a:pt x="200" y="0"/>
                        <a:pt x="0" y="100"/>
                        <a:pt x="0" y="425"/>
                      </a:cubicBezTo>
                      <a:cubicBezTo>
                        <a:pt x="0" y="625"/>
                        <a:pt x="100" y="825"/>
                        <a:pt x="300" y="825"/>
                      </a:cubicBezTo>
                      <a:cubicBezTo>
                        <a:pt x="425" y="825"/>
                        <a:pt x="525" y="625"/>
                        <a:pt x="525" y="425"/>
                      </a:cubicBezTo>
                      <a:cubicBezTo>
                        <a:pt x="525" y="200"/>
                        <a:pt x="425" y="0"/>
                        <a:pt x="300" y="0"/>
                      </a:cubicBezTo>
                      <a:close/>
                    </a:path>
                  </a:pathLst>
                </a:custGeom>
                <a:solidFill>
                  <a:srgbClr val="172D3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9" name="Google Shape;159;p15"/>
                <p:cNvSpPr/>
                <p:nvPr/>
              </p:nvSpPr>
              <p:spPr>
                <a:xfrm>
                  <a:off x="839875" y="861575"/>
                  <a:ext cx="62525" cy="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01" h="351" extrusionOk="0">
                      <a:moveTo>
                        <a:pt x="1" y="1"/>
                      </a:moveTo>
                      <a:lnTo>
                        <a:pt x="1" y="1"/>
                      </a:lnTo>
                      <a:cubicBezTo>
                        <a:pt x="533" y="267"/>
                        <a:pt x="1011" y="351"/>
                        <a:pt x="1404" y="351"/>
                      </a:cubicBezTo>
                      <a:cubicBezTo>
                        <a:pt x="2080" y="351"/>
                        <a:pt x="2500" y="101"/>
                        <a:pt x="2500" y="101"/>
                      </a:cubicBez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0" name="Google Shape;160;p15"/>
                <p:cNvSpPr/>
                <p:nvPr/>
              </p:nvSpPr>
              <p:spPr>
                <a:xfrm>
                  <a:off x="782400" y="736600"/>
                  <a:ext cx="41875" cy="88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5" h="3525" extrusionOk="0">
                      <a:moveTo>
                        <a:pt x="0" y="1"/>
                      </a:moveTo>
                      <a:cubicBezTo>
                        <a:pt x="100" y="200"/>
                        <a:pt x="0" y="2175"/>
                        <a:pt x="0" y="2175"/>
                      </a:cubicBezTo>
                      <a:cubicBezTo>
                        <a:pt x="525" y="2275"/>
                        <a:pt x="525" y="2700"/>
                        <a:pt x="525" y="2700"/>
                      </a:cubicBezTo>
                      <a:lnTo>
                        <a:pt x="525" y="3525"/>
                      </a:lnTo>
                      <a:lnTo>
                        <a:pt x="1050" y="3525"/>
                      </a:lnTo>
                      <a:lnTo>
                        <a:pt x="1050" y="1650"/>
                      </a:lnTo>
                      <a:cubicBezTo>
                        <a:pt x="1450" y="1450"/>
                        <a:pt x="1550" y="1250"/>
                        <a:pt x="1550" y="1250"/>
                      </a:cubicBezTo>
                      <a:cubicBezTo>
                        <a:pt x="1550" y="1250"/>
                        <a:pt x="1675" y="300"/>
                        <a:pt x="1675" y="1"/>
                      </a:cubicBezTo>
                      <a:close/>
                    </a:path>
                  </a:pathLst>
                </a:custGeom>
                <a:solidFill>
                  <a:srgbClr val="51302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1" name="Google Shape;161;p15"/>
                <p:cNvSpPr/>
                <p:nvPr/>
              </p:nvSpPr>
              <p:spPr>
                <a:xfrm>
                  <a:off x="826750" y="931575"/>
                  <a:ext cx="56900" cy="289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76" h="11574" extrusionOk="0">
                      <a:moveTo>
                        <a:pt x="1151" y="0"/>
                      </a:moveTo>
                      <a:lnTo>
                        <a:pt x="201" y="100"/>
                      </a:lnTo>
                      <a:lnTo>
                        <a:pt x="1" y="725"/>
                      </a:lnTo>
                      <a:lnTo>
                        <a:pt x="401" y="1350"/>
                      </a:lnTo>
                      <a:lnTo>
                        <a:pt x="401" y="10423"/>
                      </a:lnTo>
                      <a:lnTo>
                        <a:pt x="1251" y="11573"/>
                      </a:lnTo>
                      <a:lnTo>
                        <a:pt x="2275" y="10423"/>
                      </a:lnTo>
                      <a:lnTo>
                        <a:pt x="1251" y="1350"/>
                      </a:lnTo>
                      <a:lnTo>
                        <a:pt x="1651" y="625"/>
                      </a:lnTo>
                      <a:lnTo>
                        <a:pt x="1151" y="0"/>
                      </a:lnTo>
                      <a:close/>
                    </a:path>
                  </a:pathLst>
                </a:custGeom>
                <a:solidFill>
                  <a:srgbClr val="F46C6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2" name="Google Shape;162;p15"/>
                <p:cNvSpPr/>
                <p:nvPr/>
              </p:nvSpPr>
              <p:spPr>
                <a:xfrm>
                  <a:off x="787400" y="915950"/>
                  <a:ext cx="52500" cy="62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00" h="2500" extrusionOk="0">
                      <a:moveTo>
                        <a:pt x="725" y="0"/>
                      </a:moveTo>
                      <a:lnTo>
                        <a:pt x="0" y="1150"/>
                      </a:lnTo>
                      <a:lnTo>
                        <a:pt x="1350" y="2500"/>
                      </a:lnTo>
                      <a:lnTo>
                        <a:pt x="2100" y="625"/>
                      </a:lnTo>
                      <a:lnTo>
                        <a:pt x="725" y="0"/>
                      </a:lnTo>
                      <a:close/>
                    </a:path>
                  </a:pathLst>
                </a:custGeom>
                <a:solidFill>
                  <a:srgbClr val="84D0D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3" name="Google Shape;163;p15"/>
                <p:cNvSpPr/>
                <p:nvPr/>
              </p:nvSpPr>
              <p:spPr>
                <a:xfrm>
                  <a:off x="855500" y="918450"/>
                  <a:ext cx="43775" cy="52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51" h="2100" extrusionOk="0">
                      <a:moveTo>
                        <a:pt x="1125" y="0"/>
                      </a:moveTo>
                      <a:lnTo>
                        <a:pt x="1" y="525"/>
                      </a:lnTo>
                      <a:lnTo>
                        <a:pt x="1026" y="2100"/>
                      </a:lnTo>
                      <a:lnTo>
                        <a:pt x="1750" y="950"/>
                      </a:lnTo>
                      <a:lnTo>
                        <a:pt x="1125" y="0"/>
                      </a:lnTo>
                      <a:close/>
                    </a:path>
                  </a:pathLst>
                </a:custGeom>
                <a:solidFill>
                  <a:srgbClr val="84D0D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4" name="Google Shape;164;p15"/>
                <p:cNvSpPr/>
                <p:nvPr/>
              </p:nvSpPr>
              <p:spPr>
                <a:xfrm>
                  <a:off x="646800" y="957800"/>
                  <a:ext cx="101875" cy="223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75" h="8950" extrusionOk="0">
                      <a:moveTo>
                        <a:pt x="2200" y="1"/>
                      </a:moveTo>
                      <a:cubicBezTo>
                        <a:pt x="2200" y="1"/>
                        <a:pt x="525" y="5300"/>
                        <a:pt x="0" y="8524"/>
                      </a:cubicBezTo>
                      <a:cubicBezTo>
                        <a:pt x="0" y="8524"/>
                        <a:pt x="1150" y="8949"/>
                        <a:pt x="2400" y="8949"/>
                      </a:cubicBezTo>
                      <a:lnTo>
                        <a:pt x="4074" y="3525"/>
                      </a:lnTo>
                      <a:lnTo>
                        <a:pt x="2200" y="1"/>
                      </a:lnTo>
                      <a:close/>
                    </a:path>
                  </a:pathLst>
                </a:custGeom>
                <a:solidFill>
                  <a:srgbClr val="16549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5" name="Google Shape;165;p15"/>
                <p:cNvSpPr/>
                <p:nvPr/>
              </p:nvSpPr>
              <p:spPr>
                <a:xfrm>
                  <a:off x="878625" y="790975"/>
                  <a:ext cx="26275" cy="55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51" h="2200" extrusionOk="0">
                      <a:moveTo>
                        <a:pt x="101" y="0"/>
                      </a:moveTo>
                      <a:lnTo>
                        <a:pt x="1" y="2200"/>
                      </a:lnTo>
                      <a:lnTo>
                        <a:pt x="1050" y="1975"/>
                      </a:lnTo>
                      <a:lnTo>
                        <a:pt x="101" y="0"/>
                      </a:lnTo>
                      <a:close/>
                    </a:path>
                  </a:pathLst>
                </a:custGeom>
                <a:solidFill>
                  <a:srgbClr val="E5BEB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6" name="Google Shape;166;p15"/>
                <p:cNvSpPr/>
                <p:nvPr/>
              </p:nvSpPr>
              <p:spPr>
                <a:xfrm>
                  <a:off x="829250" y="765200"/>
                  <a:ext cx="38775" cy="7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51" h="307" extrusionOk="0">
                      <a:moveTo>
                        <a:pt x="745" y="0"/>
                      </a:moveTo>
                      <a:cubicBezTo>
                        <a:pt x="325" y="0"/>
                        <a:pt x="1" y="206"/>
                        <a:pt x="1" y="206"/>
                      </a:cubicBezTo>
                      <a:lnTo>
                        <a:pt x="1551" y="306"/>
                      </a:lnTo>
                      <a:cubicBezTo>
                        <a:pt x="1280" y="73"/>
                        <a:pt x="996" y="0"/>
                        <a:pt x="745" y="0"/>
                      </a:cubicBezTo>
                      <a:close/>
                    </a:path>
                  </a:pathLst>
                </a:custGeom>
                <a:solidFill>
                  <a:srgbClr val="51302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7" name="Google Shape;167;p15"/>
                <p:cNvSpPr/>
                <p:nvPr/>
              </p:nvSpPr>
              <p:spPr>
                <a:xfrm>
                  <a:off x="889250" y="766575"/>
                  <a:ext cx="31275" cy="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1" h="352" extrusionOk="0">
                      <a:moveTo>
                        <a:pt x="593" y="1"/>
                      </a:moveTo>
                      <a:cubicBezTo>
                        <a:pt x="251" y="1"/>
                        <a:pt x="0" y="251"/>
                        <a:pt x="0" y="251"/>
                      </a:cubicBezTo>
                      <a:lnTo>
                        <a:pt x="1250" y="351"/>
                      </a:lnTo>
                      <a:cubicBezTo>
                        <a:pt x="1021" y="85"/>
                        <a:pt x="791" y="1"/>
                        <a:pt x="593" y="1"/>
                      </a:cubicBezTo>
                      <a:close/>
                    </a:path>
                  </a:pathLst>
                </a:custGeom>
                <a:solidFill>
                  <a:srgbClr val="51302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8" name="Google Shape;168;p15"/>
                <p:cNvSpPr/>
                <p:nvPr/>
              </p:nvSpPr>
              <p:spPr>
                <a:xfrm>
                  <a:off x="780450" y="682725"/>
                  <a:ext cx="178800" cy="71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2" h="2845" extrusionOk="0">
                      <a:moveTo>
                        <a:pt x="5294" y="0"/>
                      </a:moveTo>
                      <a:cubicBezTo>
                        <a:pt x="4542" y="0"/>
                        <a:pt x="4148" y="607"/>
                        <a:pt x="3149" y="607"/>
                      </a:cubicBezTo>
                      <a:cubicBezTo>
                        <a:pt x="3034" y="607"/>
                        <a:pt x="2911" y="599"/>
                        <a:pt x="2778" y="581"/>
                      </a:cubicBezTo>
                      <a:cubicBezTo>
                        <a:pt x="2456" y="514"/>
                        <a:pt x="2138" y="477"/>
                        <a:pt x="1841" y="477"/>
                      </a:cubicBezTo>
                      <a:cubicBezTo>
                        <a:pt x="800" y="477"/>
                        <a:pt x="0" y="931"/>
                        <a:pt x="78" y="2156"/>
                      </a:cubicBezTo>
                      <a:cubicBezTo>
                        <a:pt x="112" y="2672"/>
                        <a:pt x="309" y="2844"/>
                        <a:pt x="557" y="2844"/>
                      </a:cubicBezTo>
                      <a:cubicBezTo>
                        <a:pt x="1053" y="2844"/>
                        <a:pt x="1753" y="2156"/>
                        <a:pt x="1753" y="2156"/>
                      </a:cubicBezTo>
                      <a:cubicBezTo>
                        <a:pt x="1753" y="2156"/>
                        <a:pt x="3591" y="2805"/>
                        <a:pt x="4971" y="2805"/>
                      </a:cubicBezTo>
                      <a:cubicBezTo>
                        <a:pt x="5324" y="2805"/>
                        <a:pt x="5647" y="2762"/>
                        <a:pt x="5902" y="2655"/>
                      </a:cubicBezTo>
                      <a:cubicBezTo>
                        <a:pt x="7152" y="2156"/>
                        <a:pt x="7052" y="381"/>
                        <a:pt x="5702" y="56"/>
                      </a:cubicBezTo>
                      <a:cubicBezTo>
                        <a:pt x="5554" y="17"/>
                        <a:pt x="5419" y="0"/>
                        <a:pt x="5294" y="0"/>
                      </a:cubicBezTo>
                      <a:close/>
                    </a:path>
                  </a:pathLst>
                </a:custGeom>
                <a:solidFill>
                  <a:srgbClr val="51302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9" name="Google Shape;169;p15"/>
                <p:cNvSpPr/>
                <p:nvPr/>
              </p:nvSpPr>
              <p:spPr>
                <a:xfrm>
                  <a:off x="701775" y="942200"/>
                  <a:ext cx="281225" cy="391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249" h="15651" extrusionOk="0">
                      <a:moveTo>
                        <a:pt x="7899" y="0"/>
                      </a:moveTo>
                      <a:lnTo>
                        <a:pt x="6350" y="7074"/>
                      </a:lnTo>
                      <a:lnTo>
                        <a:pt x="3425" y="100"/>
                      </a:lnTo>
                      <a:cubicBezTo>
                        <a:pt x="3425" y="100"/>
                        <a:pt x="1550" y="200"/>
                        <a:pt x="1" y="625"/>
                      </a:cubicBezTo>
                      <a:lnTo>
                        <a:pt x="1650" y="8424"/>
                      </a:lnTo>
                      <a:lnTo>
                        <a:pt x="1351" y="14897"/>
                      </a:lnTo>
                      <a:cubicBezTo>
                        <a:pt x="1351" y="14897"/>
                        <a:pt x="3793" y="15650"/>
                        <a:pt x="5312" y="15650"/>
                      </a:cubicBezTo>
                      <a:cubicBezTo>
                        <a:pt x="5649" y="15650"/>
                        <a:pt x="5941" y="15613"/>
                        <a:pt x="6150" y="15522"/>
                      </a:cubicBezTo>
                      <a:cubicBezTo>
                        <a:pt x="6511" y="13626"/>
                        <a:pt x="6464" y="13279"/>
                        <a:pt x="6452" y="13230"/>
                      </a:cubicBezTo>
                      <a:lnTo>
                        <a:pt x="6452" y="13230"/>
                      </a:lnTo>
                      <a:lnTo>
                        <a:pt x="7075" y="15197"/>
                      </a:lnTo>
                      <a:cubicBezTo>
                        <a:pt x="7075" y="15197"/>
                        <a:pt x="7844" y="15381"/>
                        <a:pt x="8794" y="15381"/>
                      </a:cubicBezTo>
                      <a:cubicBezTo>
                        <a:pt x="9449" y="15381"/>
                        <a:pt x="10191" y="15293"/>
                        <a:pt x="10824" y="14997"/>
                      </a:cubicBezTo>
                      <a:cubicBezTo>
                        <a:pt x="10824" y="14997"/>
                        <a:pt x="10399" y="9373"/>
                        <a:pt x="10399" y="7699"/>
                      </a:cubicBezTo>
                      <a:lnTo>
                        <a:pt x="11249" y="825"/>
                      </a:lnTo>
                      <a:lnTo>
                        <a:pt x="7899" y="0"/>
                      </a:lnTo>
                      <a:close/>
                    </a:path>
                  </a:pathLst>
                </a:custGeom>
                <a:solidFill>
                  <a:srgbClr val="16549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" name="Google Shape;170;p15"/>
                <p:cNvSpPr/>
                <p:nvPr/>
              </p:nvSpPr>
              <p:spPr>
                <a:xfrm>
                  <a:off x="967350" y="1252125"/>
                  <a:ext cx="25" cy="12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501" extrusionOk="0">
                      <a:moveTo>
                        <a:pt x="1" y="1"/>
                      </a:moveTo>
                      <a:lnTo>
                        <a:pt x="1" y="501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rgbClr val="A8B8B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" name="Google Shape;171;p15"/>
                <p:cNvSpPr/>
                <p:nvPr/>
              </p:nvSpPr>
              <p:spPr>
                <a:xfrm>
                  <a:off x="964850" y="1215275"/>
                  <a:ext cx="2525" cy="36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" h="1475" extrusionOk="0">
                      <a:moveTo>
                        <a:pt x="1" y="0"/>
                      </a:moveTo>
                      <a:cubicBezTo>
                        <a:pt x="1" y="425"/>
                        <a:pt x="1" y="950"/>
                        <a:pt x="101" y="1475"/>
                      </a:cubicBezTo>
                      <a:lnTo>
                        <a:pt x="101" y="1475"/>
                      </a:lnTo>
                      <a:cubicBezTo>
                        <a:pt x="1" y="950"/>
                        <a:pt x="1" y="425"/>
                        <a:pt x="1" y="0"/>
                      </a:cubicBezTo>
                      <a:close/>
                    </a:path>
                  </a:pathLst>
                </a:custGeom>
                <a:solidFill>
                  <a:srgbClr val="1C517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2" name="Google Shape;172;p15"/>
                <p:cNvSpPr/>
                <p:nvPr/>
              </p:nvSpPr>
              <p:spPr>
                <a:xfrm>
                  <a:off x="967350" y="1264625"/>
                  <a:ext cx="25" cy="3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126" extrusionOk="0">
                      <a:moveTo>
                        <a:pt x="1" y="126"/>
                      </a:moveTo>
                      <a:lnTo>
                        <a:pt x="1" y="126"/>
                      </a:lnTo>
                      <a:lnTo>
                        <a:pt x="1" y="126"/>
                      </a:lnTo>
                      <a:close/>
                      <a:moveTo>
                        <a:pt x="1" y="126"/>
                      </a:moveTo>
                      <a:lnTo>
                        <a:pt x="1" y="126"/>
                      </a:lnTo>
                      <a:lnTo>
                        <a:pt x="1" y="126"/>
                      </a:lnTo>
                      <a:close/>
                      <a:moveTo>
                        <a:pt x="1" y="126"/>
                      </a:moveTo>
                      <a:lnTo>
                        <a:pt x="1" y="126"/>
                      </a:lnTo>
                      <a:lnTo>
                        <a:pt x="1" y="126"/>
                      </a:lnTo>
                      <a:close/>
                      <a:moveTo>
                        <a:pt x="1" y="1"/>
                      </a:moveTo>
                      <a:lnTo>
                        <a:pt x="1" y="126"/>
                      </a:lnTo>
                      <a:close/>
                    </a:path>
                  </a:pathLst>
                </a:custGeom>
                <a:solidFill>
                  <a:srgbClr val="A8B8B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" name="Google Shape;173;p15"/>
                <p:cNvSpPr/>
                <p:nvPr/>
              </p:nvSpPr>
              <p:spPr>
                <a:xfrm>
                  <a:off x="860500" y="1272750"/>
                  <a:ext cx="2525" cy="23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" h="926" extrusionOk="0">
                      <a:moveTo>
                        <a:pt x="101" y="1"/>
                      </a:moveTo>
                      <a:cubicBezTo>
                        <a:pt x="101" y="101"/>
                        <a:pt x="101" y="301"/>
                        <a:pt x="1" y="926"/>
                      </a:cubicBezTo>
                      <a:cubicBezTo>
                        <a:pt x="101" y="301"/>
                        <a:pt x="101" y="101"/>
                        <a:pt x="101" y="1"/>
                      </a:cubicBezTo>
                      <a:close/>
                    </a:path>
                  </a:pathLst>
                </a:custGeom>
                <a:solidFill>
                  <a:srgbClr val="1A435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4" name="Google Shape;174;p15"/>
                <p:cNvSpPr/>
                <p:nvPr/>
              </p:nvSpPr>
              <p:spPr>
                <a:xfrm>
                  <a:off x="863000" y="1272750"/>
                  <a:ext cx="25" cy="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1" extrusionOk="0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1" y="1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rgbClr val="6E9EA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5" name="Google Shape;175;p15"/>
                <p:cNvSpPr/>
                <p:nvPr/>
              </p:nvSpPr>
              <p:spPr>
                <a:xfrm>
                  <a:off x="860500" y="1295875"/>
                  <a:ext cx="25" cy="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1" extrusionOk="0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1" y="1"/>
                      </a:lnTo>
                      <a:close/>
                      <a:moveTo>
                        <a:pt x="1" y="1"/>
                      </a:move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rgbClr val="1A435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6" name="Google Shape;176;p15"/>
                <p:cNvSpPr/>
                <p:nvPr/>
              </p:nvSpPr>
              <p:spPr>
                <a:xfrm>
                  <a:off x="969850" y="1314625"/>
                  <a:ext cx="2525" cy="2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" h="101" extrusionOk="0">
                      <a:moveTo>
                        <a:pt x="101" y="100"/>
                      </a:moveTo>
                      <a:lnTo>
                        <a:pt x="101" y="100"/>
                      </a:lnTo>
                      <a:lnTo>
                        <a:pt x="101" y="100"/>
                      </a:lnTo>
                      <a:close/>
                      <a:moveTo>
                        <a:pt x="101" y="100"/>
                      </a:moveTo>
                      <a:lnTo>
                        <a:pt x="101" y="100"/>
                      </a:lnTo>
                      <a:lnTo>
                        <a:pt x="101" y="100"/>
                      </a:lnTo>
                      <a:close/>
                      <a:moveTo>
                        <a:pt x="101" y="100"/>
                      </a:moveTo>
                      <a:lnTo>
                        <a:pt x="101" y="100"/>
                      </a:lnTo>
                      <a:lnTo>
                        <a:pt x="101" y="100"/>
                      </a:lnTo>
                      <a:close/>
                      <a:moveTo>
                        <a:pt x="101" y="100"/>
                      </a:moveTo>
                      <a:lnTo>
                        <a:pt x="101" y="100"/>
                      </a:lnTo>
                      <a:lnTo>
                        <a:pt x="101" y="100"/>
                      </a:lnTo>
                      <a:close/>
                      <a:moveTo>
                        <a:pt x="101" y="100"/>
                      </a:moveTo>
                      <a:lnTo>
                        <a:pt x="101" y="100"/>
                      </a:lnTo>
                      <a:lnTo>
                        <a:pt x="101" y="100"/>
                      </a:lnTo>
                      <a:close/>
                      <a:moveTo>
                        <a:pt x="101" y="100"/>
                      </a:moveTo>
                      <a:lnTo>
                        <a:pt x="101" y="100"/>
                      </a:lnTo>
                      <a:lnTo>
                        <a:pt x="101" y="100"/>
                      </a:lnTo>
                      <a:close/>
                      <a:moveTo>
                        <a:pt x="101" y="100"/>
                      </a:moveTo>
                      <a:lnTo>
                        <a:pt x="101" y="100"/>
                      </a:lnTo>
                      <a:lnTo>
                        <a:pt x="101" y="100"/>
                      </a:lnTo>
                      <a:close/>
                      <a:moveTo>
                        <a:pt x="1" y="100"/>
                      </a:moveTo>
                      <a:lnTo>
                        <a:pt x="1" y="100"/>
                      </a:lnTo>
                      <a:lnTo>
                        <a:pt x="1" y="100"/>
                      </a:lnTo>
                      <a:close/>
                      <a:moveTo>
                        <a:pt x="1" y="100"/>
                      </a:moveTo>
                      <a:lnTo>
                        <a:pt x="1" y="100"/>
                      </a:lnTo>
                      <a:lnTo>
                        <a:pt x="1" y="100"/>
                      </a:lnTo>
                      <a:close/>
                      <a:moveTo>
                        <a:pt x="1" y="100"/>
                      </a:moveTo>
                      <a:lnTo>
                        <a:pt x="1" y="100"/>
                      </a:lnTo>
                      <a:lnTo>
                        <a:pt x="1" y="100"/>
                      </a:lnTo>
                      <a:close/>
                      <a:moveTo>
                        <a:pt x="1" y="100"/>
                      </a:moveTo>
                      <a:lnTo>
                        <a:pt x="1" y="100"/>
                      </a:lnTo>
                      <a:lnTo>
                        <a:pt x="1" y="100"/>
                      </a:lnTo>
                      <a:close/>
                      <a:moveTo>
                        <a:pt x="1" y="100"/>
                      </a:moveTo>
                      <a:lnTo>
                        <a:pt x="1" y="100"/>
                      </a:lnTo>
                      <a:lnTo>
                        <a:pt x="1" y="100"/>
                      </a:lnTo>
                      <a:close/>
                      <a:moveTo>
                        <a:pt x="1" y="100"/>
                      </a:moveTo>
                      <a:lnTo>
                        <a:pt x="1" y="100"/>
                      </a:lnTo>
                      <a:lnTo>
                        <a:pt x="1" y="100"/>
                      </a:lnTo>
                      <a:close/>
                      <a:moveTo>
                        <a:pt x="1" y="100"/>
                      </a:moveTo>
                      <a:lnTo>
                        <a:pt x="1" y="100"/>
                      </a:lnTo>
                      <a:lnTo>
                        <a:pt x="1" y="100"/>
                      </a:lnTo>
                      <a:close/>
                      <a:moveTo>
                        <a:pt x="1" y="100"/>
                      </a:moveTo>
                      <a:lnTo>
                        <a:pt x="1" y="100"/>
                      </a:lnTo>
                      <a:lnTo>
                        <a:pt x="1" y="100"/>
                      </a:lnTo>
                      <a:close/>
                      <a:moveTo>
                        <a:pt x="1" y="100"/>
                      </a:moveTo>
                      <a:lnTo>
                        <a:pt x="1" y="100"/>
                      </a:lnTo>
                      <a:lnTo>
                        <a:pt x="1" y="100"/>
                      </a:lnTo>
                      <a:close/>
                      <a:moveTo>
                        <a:pt x="1" y="100"/>
                      </a:moveTo>
                      <a:lnTo>
                        <a:pt x="1" y="100"/>
                      </a:lnTo>
                      <a:lnTo>
                        <a:pt x="1" y="100"/>
                      </a:lnTo>
                      <a:close/>
                      <a:moveTo>
                        <a:pt x="1" y="100"/>
                      </a:moveTo>
                      <a:lnTo>
                        <a:pt x="1" y="100"/>
                      </a:lnTo>
                      <a:lnTo>
                        <a:pt x="1" y="100"/>
                      </a:lnTo>
                      <a:close/>
                      <a:moveTo>
                        <a:pt x="1" y="100"/>
                      </a:moveTo>
                      <a:lnTo>
                        <a:pt x="1" y="100"/>
                      </a:lnTo>
                      <a:lnTo>
                        <a:pt x="1" y="100"/>
                      </a:lnTo>
                      <a:close/>
                      <a:moveTo>
                        <a:pt x="1" y="100"/>
                      </a:moveTo>
                      <a:lnTo>
                        <a:pt x="1" y="100"/>
                      </a:lnTo>
                      <a:lnTo>
                        <a:pt x="1" y="100"/>
                      </a:lnTo>
                      <a:close/>
                      <a:moveTo>
                        <a:pt x="1" y="0"/>
                      </a:moveTo>
                      <a:lnTo>
                        <a:pt x="1" y="100"/>
                      </a:lnTo>
                      <a:lnTo>
                        <a:pt x="1" y="0"/>
                      </a:lnTo>
                      <a:close/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1" y="0"/>
                      </a:lnTo>
                      <a:close/>
                      <a:moveTo>
                        <a:pt x="1" y="0"/>
                      </a:move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A8B8B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7" name="Google Shape;177;p15"/>
                <p:cNvSpPr/>
                <p:nvPr/>
              </p:nvSpPr>
              <p:spPr>
                <a:xfrm>
                  <a:off x="735525" y="1108400"/>
                  <a:ext cx="236850" cy="224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74" h="8975" extrusionOk="0">
                      <a:moveTo>
                        <a:pt x="1" y="1"/>
                      </a:moveTo>
                      <a:lnTo>
                        <a:pt x="300" y="1776"/>
                      </a:lnTo>
                      <a:lnTo>
                        <a:pt x="1" y="8249"/>
                      </a:lnTo>
                      <a:cubicBezTo>
                        <a:pt x="1" y="8249"/>
                        <a:pt x="2300" y="8974"/>
                        <a:pt x="3850" y="8974"/>
                      </a:cubicBezTo>
                      <a:cubicBezTo>
                        <a:pt x="4175" y="8974"/>
                        <a:pt x="4575" y="8974"/>
                        <a:pt x="4800" y="8874"/>
                      </a:cubicBezTo>
                      <a:cubicBezTo>
                        <a:pt x="4900" y="8249"/>
                        <a:pt x="5000" y="7824"/>
                        <a:pt x="5000" y="7500"/>
                      </a:cubicBezTo>
                      <a:cubicBezTo>
                        <a:pt x="5100" y="6875"/>
                        <a:pt x="5100" y="6675"/>
                        <a:pt x="5100" y="6575"/>
                      </a:cubicBezTo>
                      <a:lnTo>
                        <a:pt x="5725" y="8549"/>
                      </a:lnTo>
                      <a:cubicBezTo>
                        <a:pt x="5725" y="8549"/>
                        <a:pt x="6549" y="8749"/>
                        <a:pt x="7499" y="8749"/>
                      </a:cubicBezTo>
                      <a:cubicBezTo>
                        <a:pt x="8124" y="8749"/>
                        <a:pt x="8849" y="8649"/>
                        <a:pt x="9474" y="8349"/>
                      </a:cubicBezTo>
                      <a:lnTo>
                        <a:pt x="9374" y="8349"/>
                      </a:lnTo>
                      <a:lnTo>
                        <a:pt x="9374" y="8249"/>
                      </a:lnTo>
                      <a:cubicBezTo>
                        <a:pt x="9374" y="8024"/>
                        <a:pt x="9374" y="7300"/>
                        <a:pt x="9274" y="6375"/>
                      </a:cubicBezTo>
                      <a:lnTo>
                        <a:pt x="9274" y="6250"/>
                      </a:lnTo>
                      <a:lnTo>
                        <a:pt x="9274" y="5750"/>
                      </a:lnTo>
                      <a:cubicBezTo>
                        <a:pt x="9174" y="5225"/>
                        <a:pt x="9174" y="4700"/>
                        <a:pt x="9174" y="4275"/>
                      </a:cubicBezTo>
                      <a:cubicBezTo>
                        <a:pt x="7799" y="3975"/>
                        <a:pt x="6549" y="3550"/>
                        <a:pt x="5425" y="3125"/>
                      </a:cubicBezTo>
                      <a:cubicBezTo>
                        <a:pt x="3550" y="2500"/>
                        <a:pt x="1450" y="1476"/>
                        <a:pt x="1" y="1"/>
                      </a:cubicBezTo>
                      <a:close/>
                    </a:path>
                  </a:pathLst>
                </a:custGeom>
                <a:solidFill>
                  <a:srgbClr val="1C517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8" name="Google Shape;178;p15"/>
                <p:cNvSpPr/>
                <p:nvPr/>
              </p:nvSpPr>
              <p:spPr>
                <a:xfrm>
                  <a:off x="756150" y="944700"/>
                  <a:ext cx="104375" cy="174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75" h="6976" extrusionOk="0">
                      <a:moveTo>
                        <a:pt x="1250" y="0"/>
                      </a:moveTo>
                      <a:lnTo>
                        <a:pt x="950" y="100"/>
                      </a:lnTo>
                      <a:lnTo>
                        <a:pt x="0" y="2400"/>
                      </a:lnTo>
                      <a:lnTo>
                        <a:pt x="1250" y="2400"/>
                      </a:lnTo>
                      <a:lnTo>
                        <a:pt x="225" y="3025"/>
                      </a:lnTo>
                      <a:cubicBezTo>
                        <a:pt x="225" y="3025"/>
                        <a:pt x="3762" y="6976"/>
                        <a:pt x="4161" y="6976"/>
                      </a:cubicBezTo>
                      <a:cubicBezTo>
                        <a:pt x="4166" y="6976"/>
                        <a:pt x="4171" y="6975"/>
                        <a:pt x="4175" y="6974"/>
                      </a:cubicBezTo>
                      <a:lnTo>
                        <a:pt x="1250" y="0"/>
                      </a:lnTo>
                      <a:close/>
                    </a:path>
                  </a:pathLst>
                </a:custGeom>
                <a:solidFill>
                  <a:srgbClr val="123D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9" name="Google Shape;179;p15"/>
                <p:cNvSpPr/>
                <p:nvPr/>
              </p:nvSpPr>
              <p:spPr>
                <a:xfrm>
                  <a:off x="860500" y="942200"/>
                  <a:ext cx="78150" cy="176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26" h="7076" extrusionOk="0">
                      <a:moveTo>
                        <a:pt x="1550" y="0"/>
                      </a:moveTo>
                      <a:lnTo>
                        <a:pt x="1" y="7074"/>
                      </a:lnTo>
                      <a:cubicBezTo>
                        <a:pt x="4" y="7075"/>
                        <a:pt x="8" y="7076"/>
                        <a:pt x="12" y="7076"/>
                      </a:cubicBezTo>
                      <a:cubicBezTo>
                        <a:pt x="366" y="7076"/>
                        <a:pt x="3125" y="2900"/>
                        <a:pt x="3125" y="2900"/>
                      </a:cubicBezTo>
                      <a:lnTo>
                        <a:pt x="1975" y="2275"/>
                      </a:lnTo>
                      <a:lnTo>
                        <a:pt x="3125" y="2175"/>
                      </a:lnTo>
                      <a:lnTo>
                        <a:pt x="1975" y="0"/>
                      </a:lnTo>
                      <a:close/>
                    </a:path>
                  </a:pathLst>
                </a:custGeom>
                <a:solidFill>
                  <a:srgbClr val="123D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0" name="Google Shape;180;p15"/>
                <p:cNvSpPr/>
                <p:nvPr/>
              </p:nvSpPr>
              <p:spPr>
                <a:xfrm>
                  <a:off x="751150" y="1220900"/>
                  <a:ext cx="73125" cy="18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25" h="725" extrusionOk="0">
                      <a:moveTo>
                        <a:pt x="100" y="0"/>
                      </a:moveTo>
                      <a:lnTo>
                        <a:pt x="0" y="400"/>
                      </a:lnTo>
                      <a:lnTo>
                        <a:pt x="2925" y="725"/>
                      </a:lnTo>
                      <a:lnTo>
                        <a:pt x="2925" y="200"/>
                      </a:lnTo>
                      <a:lnTo>
                        <a:pt x="100" y="0"/>
                      </a:lnTo>
                      <a:close/>
                    </a:path>
                  </a:pathLst>
                </a:custGeom>
                <a:solidFill>
                  <a:srgbClr val="123D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1" name="Google Shape;181;p15"/>
                <p:cNvSpPr/>
                <p:nvPr/>
              </p:nvSpPr>
              <p:spPr>
                <a:xfrm>
                  <a:off x="894250" y="1225900"/>
                  <a:ext cx="73125" cy="13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25" h="525" extrusionOk="0">
                      <a:moveTo>
                        <a:pt x="2825" y="0"/>
                      </a:moveTo>
                      <a:lnTo>
                        <a:pt x="0" y="100"/>
                      </a:lnTo>
                      <a:lnTo>
                        <a:pt x="0" y="525"/>
                      </a:lnTo>
                      <a:lnTo>
                        <a:pt x="2925" y="425"/>
                      </a:lnTo>
                      <a:lnTo>
                        <a:pt x="2825" y="0"/>
                      </a:lnTo>
                      <a:close/>
                    </a:path>
                  </a:pathLst>
                </a:custGeom>
                <a:solidFill>
                  <a:srgbClr val="123D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2" name="Google Shape;182;p15"/>
                <p:cNvSpPr/>
                <p:nvPr/>
              </p:nvSpPr>
              <p:spPr>
                <a:xfrm>
                  <a:off x="1015425" y="1331625"/>
                  <a:ext cx="8825" cy="22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3" h="901" extrusionOk="0">
                      <a:moveTo>
                        <a:pt x="136" y="1"/>
                      </a:moveTo>
                      <a:cubicBezTo>
                        <a:pt x="56" y="1"/>
                        <a:pt x="1" y="186"/>
                        <a:pt x="53" y="445"/>
                      </a:cubicBezTo>
                      <a:cubicBezTo>
                        <a:pt x="53" y="826"/>
                        <a:pt x="127" y="901"/>
                        <a:pt x="185" y="901"/>
                      </a:cubicBezTo>
                      <a:cubicBezTo>
                        <a:pt x="222" y="901"/>
                        <a:pt x="253" y="870"/>
                        <a:pt x="253" y="870"/>
                      </a:cubicBezTo>
                      <a:cubicBezTo>
                        <a:pt x="253" y="870"/>
                        <a:pt x="352" y="870"/>
                        <a:pt x="352" y="570"/>
                      </a:cubicBezTo>
                      <a:cubicBezTo>
                        <a:pt x="304" y="161"/>
                        <a:pt x="210" y="1"/>
                        <a:pt x="136" y="1"/>
                      </a:cubicBezTo>
                      <a:close/>
                    </a:path>
                  </a:pathLst>
                </a:custGeom>
                <a:solidFill>
                  <a:srgbClr val="FFD9C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3" name="Google Shape;183;p15"/>
                <p:cNvSpPr/>
                <p:nvPr/>
              </p:nvSpPr>
              <p:spPr>
                <a:xfrm>
                  <a:off x="1031000" y="1333825"/>
                  <a:ext cx="12000" cy="23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0" h="922" extrusionOk="0">
                      <a:moveTo>
                        <a:pt x="109" y="0"/>
                      </a:moveTo>
                      <a:cubicBezTo>
                        <a:pt x="34" y="0"/>
                        <a:pt x="0" y="197"/>
                        <a:pt x="54" y="482"/>
                      </a:cubicBezTo>
                      <a:cubicBezTo>
                        <a:pt x="113" y="846"/>
                        <a:pt x="204" y="922"/>
                        <a:pt x="271" y="922"/>
                      </a:cubicBezTo>
                      <a:cubicBezTo>
                        <a:pt x="319" y="922"/>
                        <a:pt x="354" y="882"/>
                        <a:pt x="354" y="882"/>
                      </a:cubicBezTo>
                      <a:cubicBezTo>
                        <a:pt x="354" y="882"/>
                        <a:pt x="479" y="882"/>
                        <a:pt x="354" y="482"/>
                      </a:cubicBezTo>
                      <a:cubicBezTo>
                        <a:pt x="263" y="140"/>
                        <a:pt x="172" y="0"/>
                        <a:pt x="109" y="0"/>
                      </a:cubicBezTo>
                      <a:close/>
                    </a:path>
                  </a:pathLst>
                </a:custGeom>
                <a:solidFill>
                  <a:srgbClr val="FFD9C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4" name="Google Shape;184;p15"/>
                <p:cNvSpPr/>
                <p:nvPr/>
              </p:nvSpPr>
              <p:spPr>
                <a:xfrm>
                  <a:off x="1036000" y="1331950"/>
                  <a:ext cx="12000" cy="22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0" h="897" extrusionOk="0">
                      <a:moveTo>
                        <a:pt x="176" y="1"/>
                      </a:moveTo>
                      <a:cubicBezTo>
                        <a:pt x="70" y="1"/>
                        <a:pt x="1" y="221"/>
                        <a:pt x="54" y="557"/>
                      </a:cubicBezTo>
                      <a:cubicBezTo>
                        <a:pt x="110" y="835"/>
                        <a:pt x="204" y="897"/>
                        <a:pt x="277" y="897"/>
                      </a:cubicBezTo>
                      <a:cubicBezTo>
                        <a:pt x="335" y="897"/>
                        <a:pt x="379" y="857"/>
                        <a:pt x="379" y="857"/>
                      </a:cubicBezTo>
                      <a:cubicBezTo>
                        <a:pt x="379" y="857"/>
                        <a:pt x="479" y="857"/>
                        <a:pt x="479" y="557"/>
                      </a:cubicBezTo>
                      <a:cubicBezTo>
                        <a:pt x="387" y="164"/>
                        <a:pt x="268" y="1"/>
                        <a:pt x="176" y="1"/>
                      </a:cubicBezTo>
                      <a:close/>
                    </a:path>
                  </a:pathLst>
                </a:custGeom>
                <a:solidFill>
                  <a:srgbClr val="FFD9C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5" name="Google Shape;185;p15"/>
                <p:cNvSpPr/>
                <p:nvPr/>
              </p:nvSpPr>
              <p:spPr>
                <a:xfrm>
                  <a:off x="1022875" y="1331950"/>
                  <a:ext cx="12000" cy="25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0" h="1030" extrusionOk="0">
                      <a:moveTo>
                        <a:pt x="121" y="1"/>
                      </a:moveTo>
                      <a:cubicBezTo>
                        <a:pt x="41" y="1"/>
                        <a:pt x="1" y="221"/>
                        <a:pt x="54" y="557"/>
                      </a:cubicBezTo>
                      <a:cubicBezTo>
                        <a:pt x="54" y="939"/>
                        <a:pt x="145" y="1030"/>
                        <a:pt x="230" y="1030"/>
                      </a:cubicBezTo>
                      <a:cubicBezTo>
                        <a:pt x="307" y="1030"/>
                        <a:pt x="379" y="957"/>
                        <a:pt x="379" y="957"/>
                      </a:cubicBezTo>
                      <a:cubicBezTo>
                        <a:pt x="379" y="957"/>
                        <a:pt x="479" y="957"/>
                        <a:pt x="379" y="557"/>
                      </a:cubicBezTo>
                      <a:cubicBezTo>
                        <a:pt x="287" y="164"/>
                        <a:pt x="189" y="1"/>
                        <a:pt x="121" y="1"/>
                      </a:cubicBezTo>
                      <a:close/>
                    </a:path>
                  </a:pathLst>
                </a:custGeom>
                <a:solidFill>
                  <a:srgbClr val="FFD9C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6" name="Google Shape;186;p15"/>
                <p:cNvSpPr/>
                <p:nvPr/>
              </p:nvSpPr>
              <p:spPr>
                <a:xfrm>
                  <a:off x="779900" y="1165900"/>
                  <a:ext cx="67500" cy="33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00" h="1351" extrusionOk="0">
                      <a:moveTo>
                        <a:pt x="400" y="0"/>
                      </a:moveTo>
                      <a:cubicBezTo>
                        <a:pt x="400" y="625"/>
                        <a:pt x="300" y="825"/>
                        <a:pt x="0" y="1350"/>
                      </a:cubicBezTo>
                      <a:cubicBezTo>
                        <a:pt x="925" y="1250"/>
                        <a:pt x="2175" y="1350"/>
                        <a:pt x="2700" y="1150"/>
                      </a:cubicBezTo>
                      <a:cubicBezTo>
                        <a:pt x="2600" y="950"/>
                        <a:pt x="2600" y="725"/>
                        <a:pt x="2600" y="525"/>
                      </a:cubicBezTo>
                      <a:cubicBezTo>
                        <a:pt x="2400" y="425"/>
                        <a:pt x="2175" y="325"/>
                        <a:pt x="1875" y="200"/>
                      </a:cubicBezTo>
                      <a:cubicBezTo>
                        <a:pt x="1650" y="100"/>
                        <a:pt x="725" y="100"/>
                        <a:pt x="400" y="0"/>
                      </a:cubicBezTo>
                      <a:close/>
                    </a:path>
                  </a:pathLst>
                </a:custGeom>
                <a:solidFill>
                  <a:srgbClr val="FFD9C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7" name="Google Shape;187;p15"/>
                <p:cNvSpPr/>
                <p:nvPr/>
              </p:nvSpPr>
              <p:spPr>
                <a:xfrm>
                  <a:off x="787400" y="1148750"/>
                  <a:ext cx="122650" cy="52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06" h="2081" extrusionOk="0">
                      <a:moveTo>
                        <a:pt x="3029" y="0"/>
                      </a:moveTo>
                      <a:cubicBezTo>
                        <a:pt x="2933" y="0"/>
                        <a:pt x="2636" y="124"/>
                        <a:pt x="1975" y="487"/>
                      </a:cubicBezTo>
                      <a:cubicBezTo>
                        <a:pt x="0" y="1736"/>
                        <a:pt x="1875" y="2036"/>
                        <a:pt x="1875" y="2036"/>
                      </a:cubicBezTo>
                      <a:cubicBezTo>
                        <a:pt x="1875" y="2036"/>
                        <a:pt x="2708" y="2081"/>
                        <a:pt x="3293" y="2081"/>
                      </a:cubicBezTo>
                      <a:cubicBezTo>
                        <a:pt x="3586" y="2081"/>
                        <a:pt x="3816" y="2070"/>
                        <a:pt x="3849" y="2036"/>
                      </a:cubicBezTo>
                      <a:cubicBezTo>
                        <a:pt x="4074" y="1936"/>
                        <a:pt x="2825" y="1736"/>
                        <a:pt x="2825" y="1736"/>
                      </a:cubicBezTo>
                      <a:cubicBezTo>
                        <a:pt x="2825" y="1736"/>
                        <a:pt x="4274" y="1736"/>
                        <a:pt x="4174" y="1511"/>
                      </a:cubicBezTo>
                      <a:cubicBezTo>
                        <a:pt x="4074" y="1311"/>
                        <a:pt x="3225" y="1311"/>
                        <a:pt x="3225" y="1311"/>
                      </a:cubicBezTo>
                      <a:cubicBezTo>
                        <a:pt x="3225" y="1311"/>
                        <a:pt x="4274" y="1311"/>
                        <a:pt x="4174" y="1211"/>
                      </a:cubicBezTo>
                      <a:cubicBezTo>
                        <a:pt x="4174" y="1011"/>
                        <a:pt x="2825" y="1011"/>
                        <a:pt x="2825" y="1011"/>
                      </a:cubicBezTo>
                      <a:cubicBezTo>
                        <a:pt x="2825" y="1011"/>
                        <a:pt x="4905" y="547"/>
                        <a:pt x="3477" y="547"/>
                      </a:cubicBezTo>
                      <a:cubicBezTo>
                        <a:pt x="3249" y="547"/>
                        <a:pt x="2931" y="559"/>
                        <a:pt x="2500" y="586"/>
                      </a:cubicBezTo>
                      <a:cubicBezTo>
                        <a:pt x="2500" y="586"/>
                        <a:pt x="3238" y="0"/>
                        <a:pt x="3029" y="0"/>
                      </a:cubicBezTo>
                      <a:close/>
                    </a:path>
                  </a:pathLst>
                </a:custGeom>
                <a:solidFill>
                  <a:srgbClr val="FFD9C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8" name="Google Shape;188;p15"/>
                <p:cNvSpPr/>
                <p:nvPr/>
              </p:nvSpPr>
              <p:spPr>
                <a:xfrm>
                  <a:off x="789900" y="1165900"/>
                  <a:ext cx="34375" cy="36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5" h="1451" extrusionOk="0">
                      <a:moveTo>
                        <a:pt x="0" y="0"/>
                      </a:moveTo>
                      <a:lnTo>
                        <a:pt x="225" y="1450"/>
                      </a:lnTo>
                      <a:cubicBezTo>
                        <a:pt x="225" y="1450"/>
                        <a:pt x="950" y="1450"/>
                        <a:pt x="1050" y="1350"/>
                      </a:cubicBezTo>
                      <a:cubicBezTo>
                        <a:pt x="1375" y="950"/>
                        <a:pt x="1050" y="0"/>
                        <a:pt x="1050" y="0"/>
                      </a:cubicBezTo>
                      <a:close/>
                    </a:path>
                  </a:pathLst>
                </a:custGeom>
                <a:solidFill>
                  <a:srgbClr val="9ED4D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9" name="Google Shape;189;p15"/>
                <p:cNvSpPr/>
                <p:nvPr/>
              </p:nvSpPr>
              <p:spPr>
                <a:xfrm>
                  <a:off x="636800" y="1132700"/>
                  <a:ext cx="179350" cy="75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74" h="3014" extrusionOk="0">
                      <a:moveTo>
                        <a:pt x="1156" y="1"/>
                      </a:moveTo>
                      <a:cubicBezTo>
                        <a:pt x="986" y="1"/>
                        <a:pt x="825" y="70"/>
                        <a:pt x="725" y="279"/>
                      </a:cubicBezTo>
                      <a:cubicBezTo>
                        <a:pt x="0" y="1853"/>
                        <a:pt x="625" y="2578"/>
                        <a:pt x="625" y="2578"/>
                      </a:cubicBezTo>
                      <a:cubicBezTo>
                        <a:pt x="1409" y="2923"/>
                        <a:pt x="2860" y="3013"/>
                        <a:pt x="4167" y="3013"/>
                      </a:cubicBezTo>
                      <a:cubicBezTo>
                        <a:pt x="5608" y="3013"/>
                        <a:pt x="6874" y="2903"/>
                        <a:pt x="6874" y="2903"/>
                      </a:cubicBezTo>
                      <a:cubicBezTo>
                        <a:pt x="7174" y="2278"/>
                        <a:pt x="6874" y="1228"/>
                        <a:pt x="6874" y="1228"/>
                      </a:cubicBezTo>
                      <a:cubicBezTo>
                        <a:pt x="5299" y="1228"/>
                        <a:pt x="1875" y="279"/>
                        <a:pt x="1875" y="279"/>
                      </a:cubicBezTo>
                      <a:cubicBezTo>
                        <a:pt x="1875" y="279"/>
                        <a:pt x="1497" y="1"/>
                        <a:pt x="1156" y="1"/>
                      </a:cubicBezTo>
                      <a:close/>
                    </a:path>
                  </a:pathLst>
                </a:custGeom>
                <a:solidFill>
                  <a:srgbClr val="16549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190" name="Google Shape;190;p15"/>
            <p:cNvSpPr/>
            <p:nvPr/>
          </p:nvSpPr>
          <p:spPr>
            <a:xfrm>
              <a:off x="6955594" y="1378740"/>
              <a:ext cx="30022" cy="46867"/>
            </a:xfrm>
            <a:custGeom>
              <a:avLst/>
              <a:gdLst/>
              <a:ahLst/>
              <a:cxnLst/>
              <a:rect l="l" t="t" r="r" b="b"/>
              <a:pathLst>
                <a:path w="401" h="626" extrusionOk="0">
                  <a:moveTo>
                    <a:pt x="201" y="1"/>
                  </a:moveTo>
                  <a:cubicBezTo>
                    <a:pt x="101" y="1"/>
                    <a:pt x="1" y="101"/>
                    <a:pt x="1" y="301"/>
                  </a:cubicBezTo>
                  <a:cubicBezTo>
                    <a:pt x="1" y="526"/>
                    <a:pt x="101" y="626"/>
                    <a:pt x="201" y="626"/>
                  </a:cubicBezTo>
                  <a:cubicBezTo>
                    <a:pt x="301" y="626"/>
                    <a:pt x="401" y="526"/>
                    <a:pt x="401" y="301"/>
                  </a:cubicBezTo>
                  <a:cubicBezTo>
                    <a:pt x="401" y="101"/>
                    <a:pt x="301" y="1"/>
                    <a:pt x="201" y="1"/>
                  </a:cubicBezTo>
                  <a:close/>
                </a:path>
              </a:pathLst>
            </a:custGeom>
            <a:solidFill>
              <a:srgbClr val="172D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15"/>
            <p:cNvSpPr/>
            <p:nvPr/>
          </p:nvSpPr>
          <p:spPr>
            <a:xfrm>
              <a:off x="6919002" y="1285230"/>
              <a:ext cx="93659" cy="39305"/>
            </a:xfrm>
            <a:custGeom>
              <a:avLst/>
              <a:gdLst/>
              <a:ahLst/>
              <a:cxnLst/>
              <a:rect l="l" t="t" r="r" b="b"/>
              <a:pathLst>
                <a:path w="1251" h="525" extrusionOk="0">
                  <a:moveTo>
                    <a:pt x="726" y="0"/>
                  </a:moveTo>
                  <a:cubicBezTo>
                    <a:pt x="401" y="0"/>
                    <a:pt x="201" y="100"/>
                    <a:pt x="1" y="400"/>
                  </a:cubicBezTo>
                  <a:lnTo>
                    <a:pt x="626" y="400"/>
                  </a:lnTo>
                  <a:cubicBezTo>
                    <a:pt x="826" y="400"/>
                    <a:pt x="1026" y="400"/>
                    <a:pt x="1251" y="525"/>
                  </a:cubicBezTo>
                  <a:cubicBezTo>
                    <a:pt x="1251" y="200"/>
                    <a:pt x="926" y="0"/>
                    <a:pt x="726" y="0"/>
                  </a:cubicBezTo>
                  <a:close/>
                </a:path>
              </a:pathLst>
            </a:custGeom>
            <a:solidFill>
              <a:srgbClr val="0C18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" name="Obraz 2">
            <a:extLst>
              <a:ext uri="{FF2B5EF4-FFF2-40B4-BE49-F238E27FC236}">
                <a16:creationId xmlns:a16="http://schemas.microsoft.com/office/drawing/2014/main" xmlns="" id="{C597D39E-7208-4C2E-B390-24C84BBCB1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7689" y="3206512"/>
            <a:ext cx="1114932" cy="7098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ECDD"/>
        </a:solidFill>
        <a:effectLst/>
      </p:bgPr>
    </p:bg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6"/>
          <p:cNvSpPr txBox="1">
            <a:spLocks noGrp="1"/>
          </p:cNvSpPr>
          <p:nvPr>
            <p:ph type="ctrTitle" idx="3"/>
          </p:nvPr>
        </p:nvSpPr>
        <p:spPr>
          <a:xfrm>
            <a:off x="3612779" y="2770095"/>
            <a:ext cx="4706470" cy="148814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4300" dirty="0"/>
              <a:t>Magazynier- </a:t>
            </a:r>
            <a:r>
              <a:rPr lang="pl-PL" sz="4300" dirty="0" smtClean="0"/>
              <a:t>logistyk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SPL.01.OBSŁUGA MAGAZYNÓW</a:t>
            </a:r>
            <a:r>
              <a:rPr lang="pl-PL" sz="4800" dirty="0" smtClean="0"/>
              <a:t/>
            </a:r>
            <a:br>
              <a:rPr lang="pl-PL" sz="4800" dirty="0" smtClean="0"/>
            </a:br>
            <a:endParaRPr sz="4800" dirty="0"/>
          </a:p>
        </p:txBody>
      </p:sp>
      <p:sp>
        <p:nvSpPr>
          <p:cNvPr id="201" name="Google Shape;201;p16"/>
          <p:cNvSpPr txBox="1">
            <a:spLocks noGrp="1"/>
          </p:cNvSpPr>
          <p:nvPr>
            <p:ph type="title" idx="5"/>
          </p:nvPr>
        </p:nvSpPr>
        <p:spPr>
          <a:xfrm>
            <a:off x="5686481" y="1656257"/>
            <a:ext cx="17538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7200" dirty="0"/>
              <a:t>02</a:t>
            </a:r>
            <a:endParaRPr sz="7200" dirty="0"/>
          </a:p>
        </p:txBody>
      </p:sp>
      <p:sp>
        <p:nvSpPr>
          <p:cNvPr id="202" name="Google Shape;202;p16"/>
          <p:cNvSpPr txBox="1">
            <a:spLocks noGrp="1"/>
          </p:cNvSpPr>
          <p:nvPr>
            <p:ph type="ctrTitle"/>
          </p:nvPr>
        </p:nvSpPr>
        <p:spPr>
          <a:xfrm>
            <a:off x="116540" y="2099072"/>
            <a:ext cx="3282160" cy="256946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4800" dirty="0" smtClean="0"/>
              <a:t>Fotograf </a:t>
            </a:r>
            <a:r>
              <a:rPr lang="pl-PL" sz="3600" dirty="0" smtClean="0"/>
              <a:t/>
            </a:r>
            <a:br>
              <a:rPr lang="pl-PL" sz="3600" dirty="0" smtClean="0"/>
            </a:br>
            <a:r>
              <a:rPr lang="pl-PL" sz="2200" dirty="0" smtClean="0"/>
              <a:t>AUD.02.REJESTRACJA, OBRÓBKA I PUBLIKACJA OBRAZU</a:t>
            </a:r>
            <a:r>
              <a:rPr lang="pl-PL" sz="4800" dirty="0" smtClean="0"/>
              <a:t/>
            </a:r>
            <a:br>
              <a:rPr lang="pl-PL" sz="4800" dirty="0" smtClean="0"/>
            </a:br>
            <a:endParaRPr sz="4800" dirty="0"/>
          </a:p>
        </p:txBody>
      </p:sp>
      <p:sp>
        <p:nvSpPr>
          <p:cNvPr id="204" name="Google Shape;204;p16"/>
          <p:cNvSpPr txBox="1">
            <a:spLocks noGrp="1"/>
          </p:cNvSpPr>
          <p:nvPr>
            <p:ph type="title" idx="2"/>
          </p:nvPr>
        </p:nvSpPr>
        <p:spPr>
          <a:xfrm>
            <a:off x="1228644" y="1656257"/>
            <a:ext cx="17538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7200" dirty="0"/>
              <a:t>01</a:t>
            </a:r>
            <a:endParaRPr sz="7200" dirty="0"/>
          </a:p>
        </p:txBody>
      </p:sp>
      <p:sp>
        <p:nvSpPr>
          <p:cNvPr id="208" name="Google Shape;208;p16"/>
          <p:cNvSpPr txBox="1">
            <a:spLocks noGrp="1"/>
          </p:cNvSpPr>
          <p:nvPr>
            <p:ph type="ctrTitle" idx="6"/>
          </p:nvPr>
        </p:nvSpPr>
        <p:spPr>
          <a:xfrm>
            <a:off x="1410809" y="168164"/>
            <a:ext cx="6322382" cy="94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Wykaz kierunków </a:t>
            </a:r>
            <a:r>
              <a:rPr lang="pl-PL" dirty="0" smtClean="0"/>
              <a:t>kształcenia oraz kwalifikacje w zawodzie</a:t>
            </a:r>
            <a:endParaRPr sz="3600" dirty="0"/>
          </a:p>
        </p:txBody>
      </p:sp>
      <p:grpSp>
        <p:nvGrpSpPr>
          <p:cNvPr id="31" name="Google Shape;4381;p37">
            <a:extLst>
              <a:ext uri="{FF2B5EF4-FFF2-40B4-BE49-F238E27FC236}">
                <a16:creationId xmlns:a16="http://schemas.microsoft.com/office/drawing/2014/main" xmlns="" id="{E13F3271-FB76-4DF2-BD72-7400B56C208C}"/>
              </a:ext>
            </a:extLst>
          </p:cNvPr>
          <p:cNvGrpSpPr/>
          <p:nvPr/>
        </p:nvGrpSpPr>
        <p:grpSpPr>
          <a:xfrm>
            <a:off x="301991" y="1348680"/>
            <a:ext cx="1049695" cy="922677"/>
            <a:chOff x="898875" y="244725"/>
            <a:chExt cx="481800" cy="423500"/>
          </a:xfrm>
        </p:grpSpPr>
        <p:sp>
          <p:nvSpPr>
            <p:cNvPr id="32" name="Google Shape;4382;p37">
              <a:extLst>
                <a:ext uri="{FF2B5EF4-FFF2-40B4-BE49-F238E27FC236}">
                  <a16:creationId xmlns:a16="http://schemas.microsoft.com/office/drawing/2014/main" xmlns="" id="{F890ABCB-7B38-4C45-8F23-520CEAC809B7}"/>
                </a:ext>
              </a:extLst>
            </p:cNvPr>
            <p:cNvSpPr/>
            <p:nvPr/>
          </p:nvSpPr>
          <p:spPr>
            <a:xfrm>
              <a:off x="1125675" y="470575"/>
              <a:ext cx="28275" cy="28250"/>
            </a:xfrm>
            <a:custGeom>
              <a:avLst/>
              <a:gdLst/>
              <a:ahLst/>
              <a:cxnLst/>
              <a:rect l="l" t="t" r="r" b="b"/>
              <a:pathLst>
                <a:path w="1131" h="1130" extrusionOk="0">
                  <a:moveTo>
                    <a:pt x="564" y="1"/>
                  </a:moveTo>
                  <a:cubicBezTo>
                    <a:pt x="251" y="1"/>
                    <a:pt x="1" y="251"/>
                    <a:pt x="1" y="564"/>
                  </a:cubicBezTo>
                  <a:cubicBezTo>
                    <a:pt x="1" y="877"/>
                    <a:pt x="251" y="1130"/>
                    <a:pt x="564" y="1130"/>
                  </a:cubicBezTo>
                  <a:cubicBezTo>
                    <a:pt x="877" y="1130"/>
                    <a:pt x="1130" y="877"/>
                    <a:pt x="1130" y="564"/>
                  </a:cubicBezTo>
                  <a:cubicBezTo>
                    <a:pt x="1130" y="251"/>
                    <a:pt x="877" y="1"/>
                    <a:pt x="564" y="1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rgbClr val="435D74"/>
                </a:solidFill>
              </a:endParaRPr>
            </a:p>
          </p:txBody>
        </p:sp>
        <p:sp>
          <p:nvSpPr>
            <p:cNvPr id="33" name="Google Shape;4383;p37">
              <a:extLst>
                <a:ext uri="{FF2B5EF4-FFF2-40B4-BE49-F238E27FC236}">
                  <a16:creationId xmlns:a16="http://schemas.microsoft.com/office/drawing/2014/main" xmlns="" id="{3F4281C2-04BB-42AD-A065-F749299E7721}"/>
                </a:ext>
              </a:extLst>
            </p:cNvPr>
            <p:cNvSpPr/>
            <p:nvPr/>
          </p:nvSpPr>
          <p:spPr>
            <a:xfrm>
              <a:off x="898875" y="244725"/>
              <a:ext cx="481800" cy="225875"/>
            </a:xfrm>
            <a:custGeom>
              <a:avLst/>
              <a:gdLst/>
              <a:ahLst/>
              <a:cxnLst/>
              <a:rect l="l" t="t" r="r" b="b"/>
              <a:pathLst>
                <a:path w="19272" h="9035" extrusionOk="0">
                  <a:moveTo>
                    <a:pt x="2825" y="1130"/>
                  </a:moveTo>
                  <a:cubicBezTo>
                    <a:pt x="3135" y="1130"/>
                    <a:pt x="3388" y="1380"/>
                    <a:pt x="3388" y="1693"/>
                  </a:cubicBezTo>
                  <a:lnTo>
                    <a:pt x="3388" y="2259"/>
                  </a:lnTo>
                  <a:lnTo>
                    <a:pt x="2258" y="2259"/>
                  </a:lnTo>
                  <a:lnTo>
                    <a:pt x="2258" y="1693"/>
                  </a:lnTo>
                  <a:cubicBezTo>
                    <a:pt x="2258" y="1380"/>
                    <a:pt x="2511" y="1130"/>
                    <a:pt x="2825" y="1130"/>
                  </a:cubicBezTo>
                  <a:close/>
                  <a:moveTo>
                    <a:pt x="11894" y="1130"/>
                  </a:moveTo>
                  <a:cubicBezTo>
                    <a:pt x="12208" y="1130"/>
                    <a:pt x="12461" y="1380"/>
                    <a:pt x="12461" y="1693"/>
                  </a:cubicBezTo>
                  <a:lnTo>
                    <a:pt x="12461" y="2259"/>
                  </a:lnTo>
                  <a:lnTo>
                    <a:pt x="6814" y="2259"/>
                  </a:lnTo>
                  <a:lnTo>
                    <a:pt x="6814" y="1693"/>
                  </a:lnTo>
                  <a:cubicBezTo>
                    <a:pt x="6814" y="1380"/>
                    <a:pt x="7064" y="1130"/>
                    <a:pt x="7378" y="1130"/>
                  </a:cubicBezTo>
                  <a:close/>
                  <a:moveTo>
                    <a:pt x="5083" y="4518"/>
                  </a:moveTo>
                  <a:cubicBezTo>
                    <a:pt x="5586" y="4518"/>
                    <a:pt x="5836" y="5123"/>
                    <a:pt x="5480" y="5481"/>
                  </a:cubicBezTo>
                  <a:cubicBezTo>
                    <a:pt x="5366" y="5596"/>
                    <a:pt x="5225" y="5647"/>
                    <a:pt x="5086" y="5647"/>
                  </a:cubicBezTo>
                  <a:cubicBezTo>
                    <a:pt x="4796" y="5647"/>
                    <a:pt x="4517" y="5422"/>
                    <a:pt x="4517" y="5081"/>
                  </a:cubicBezTo>
                  <a:cubicBezTo>
                    <a:pt x="4517" y="4768"/>
                    <a:pt x="4770" y="4518"/>
                    <a:pt x="5083" y="4518"/>
                  </a:cubicBezTo>
                  <a:close/>
                  <a:moveTo>
                    <a:pt x="2825" y="1"/>
                  </a:moveTo>
                  <a:cubicBezTo>
                    <a:pt x="1888" y="1"/>
                    <a:pt x="1129" y="757"/>
                    <a:pt x="1129" y="1693"/>
                  </a:cubicBezTo>
                  <a:lnTo>
                    <a:pt x="1129" y="2362"/>
                  </a:lnTo>
                  <a:cubicBezTo>
                    <a:pt x="455" y="2600"/>
                    <a:pt x="3" y="3235"/>
                    <a:pt x="0" y="3952"/>
                  </a:cubicBezTo>
                  <a:lnTo>
                    <a:pt x="0" y="4518"/>
                  </a:lnTo>
                  <a:lnTo>
                    <a:pt x="1695" y="4518"/>
                  </a:lnTo>
                  <a:cubicBezTo>
                    <a:pt x="2629" y="4518"/>
                    <a:pt x="3388" y="5274"/>
                    <a:pt x="3388" y="6210"/>
                  </a:cubicBezTo>
                  <a:lnTo>
                    <a:pt x="3388" y="9035"/>
                  </a:lnTo>
                  <a:lnTo>
                    <a:pt x="5742" y="9035"/>
                  </a:lnTo>
                  <a:cubicBezTo>
                    <a:pt x="6016" y="7123"/>
                    <a:pt x="7652" y="5647"/>
                    <a:pt x="9636" y="5647"/>
                  </a:cubicBezTo>
                  <a:cubicBezTo>
                    <a:pt x="11620" y="5647"/>
                    <a:pt x="13256" y="7123"/>
                    <a:pt x="13533" y="9035"/>
                  </a:cubicBezTo>
                  <a:lnTo>
                    <a:pt x="15884" y="9035"/>
                  </a:lnTo>
                  <a:lnTo>
                    <a:pt x="15884" y="6210"/>
                  </a:lnTo>
                  <a:cubicBezTo>
                    <a:pt x="15884" y="5274"/>
                    <a:pt x="16643" y="4518"/>
                    <a:pt x="17580" y="4518"/>
                  </a:cubicBezTo>
                  <a:lnTo>
                    <a:pt x="19272" y="4518"/>
                  </a:lnTo>
                  <a:lnTo>
                    <a:pt x="19272" y="3952"/>
                  </a:lnTo>
                  <a:cubicBezTo>
                    <a:pt x="19272" y="3015"/>
                    <a:pt x="18513" y="2259"/>
                    <a:pt x="17580" y="2259"/>
                  </a:cubicBezTo>
                  <a:lnTo>
                    <a:pt x="13590" y="2259"/>
                  </a:lnTo>
                  <a:lnTo>
                    <a:pt x="13590" y="1693"/>
                  </a:lnTo>
                  <a:cubicBezTo>
                    <a:pt x="13587" y="757"/>
                    <a:pt x="12831" y="1"/>
                    <a:pt x="11894" y="1"/>
                  </a:cubicBezTo>
                  <a:lnTo>
                    <a:pt x="7378" y="1"/>
                  </a:lnTo>
                  <a:cubicBezTo>
                    <a:pt x="6441" y="1"/>
                    <a:pt x="5685" y="757"/>
                    <a:pt x="5685" y="1693"/>
                  </a:cubicBezTo>
                  <a:lnTo>
                    <a:pt x="5685" y="2259"/>
                  </a:lnTo>
                  <a:lnTo>
                    <a:pt x="4517" y="2259"/>
                  </a:lnTo>
                  <a:lnTo>
                    <a:pt x="4517" y="1693"/>
                  </a:lnTo>
                  <a:cubicBezTo>
                    <a:pt x="4517" y="757"/>
                    <a:pt x="3758" y="1"/>
                    <a:pt x="2825" y="1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rgbClr val="435D74"/>
                </a:solidFill>
              </a:endParaRPr>
            </a:p>
          </p:txBody>
        </p:sp>
        <p:sp>
          <p:nvSpPr>
            <p:cNvPr id="34" name="Google Shape;4384;p37">
              <a:extLst>
                <a:ext uri="{FF2B5EF4-FFF2-40B4-BE49-F238E27FC236}">
                  <a16:creationId xmlns:a16="http://schemas.microsoft.com/office/drawing/2014/main" xmlns="" id="{43B345EC-1710-4820-AB7E-CB49F092F8D1}"/>
                </a:ext>
              </a:extLst>
            </p:cNvPr>
            <p:cNvSpPr/>
            <p:nvPr/>
          </p:nvSpPr>
          <p:spPr>
            <a:xfrm>
              <a:off x="1324200" y="385900"/>
              <a:ext cx="56475" cy="197625"/>
            </a:xfrm>
            <a:custGeom>
              <a:avLst/>
              <a:gdLst/>
              <a:ahLst/>
              <a:cxnLst/>
              <a:rect l="l" t="t" r="r" b="b"/>
              <a:pathLst>
                <a:path w="2259" h="7905" extrusionOk="0">
                  <a:moveTo>
                    <a:pt x="567" y="0"/>
                  </a:moveTo>
                  <a:cubicBezTo>
                    <a:pt x="254" y="0"/>
                    <a:pt x="1" y="250"/>
                    <a:pt x="1" y="563"/>
                  </a:cubicBezTo>
                  <a:lnTo>
                    <a:pt x="1" y="7339"/>
                  </a:lnTo>
                  <a:cubicBezTo>
                    <a:pt x="1" y="7652"/>
                    <a:pt x="254" y="7905"/>
                    <a:pt x="567" y="7905"/>
                  </a:cubicBezTo>
                  <a:lnTo>
                    <a:pt x="2259" y="7905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rgbClr val="435D74"/>
                </a:solidFill>
              </a:endParaRPr>
            </a:p>
          </p:txBody>
        </p:sp>
        <p:sp>
          <p:nvSpPr>
            <p:cNvPr id="35" name="Google Shape;4385;p37">
              <a:extLst>
                <a:ext uri="{FF2B5EF4-FFF2-40B4-BE49-F238E27FC236}">
                  <a16:creationId xmlns:a16="http://schemas.microsoft.com/office/drawing/2014/main" xmlns="" id="{1FF03553-897C-4466-AFBA-5832F1D22490}"/>
                </a:ext>
              </a:extLst>
            </p:cNvPr>
            <p:cNvSpPr/>
            <p:nvPr/>
          </p:nvSpPr>
          <p:spPr>
            <a:xfrm>
              <a:off x="898875" y="385900"/>
              <a:ext cx="56475" cy="197625"/>
            </a:xfrm>
            <a:custGeom>
              <a:avLst/>
              <a:gdLst/>
              <a:ahLst/>
              <a:cxnLst/>
              <a:rect l="l" t="t" r="r" b="b"/>
              <a:pathLst>
                <a:path w="2259" h="7905" extrusionOk="0">
                  <a:moveTo>
                    <a:pt x="0" y="0"/>
                  </a:moveTo>
                  <a:lnTo>
                    <a:pt x="0" y="7905"/>
                  </a:lnTo>
                  <a:lnTo>
                    <a:pt x="1695" y="7905"/>
                  </a:lnTo>
                  <a:cubicBezTo>
                    <a:pt x="2005" y="7905"/>
                    <a:pt x="2258" y="7652"/>
                    <a:pt x="2258" y="7339"/>
                  </a:cubicBezTo>
                  <a:lnTo>
                    <a:pt x="2258" y="563"/>
                  </a:lnTo>
                  <a:cubicBezTo>
                    <a:pt x="2258" y="250"/>
                    <a:pt x="2005" y="0"/>
                    <a:pt x="1695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rgbClr val="435D74"/>
                </a:solidFill>
              </a:endParaRPr>
            </a:p>
          </p:txBody>
        </p:sp>
        <p:sp>
          <p:nvSpPr>
            <p:cNvPr id="36" name="Google Shape;4386;p37">
              <a:extLst>
                <a:ext uri="{FF2B5EF4-FFF2-40B4-BE49-F238E27FC236}">
                  <a16:creationId xmlns:a16="http://schemas.microsoft.com/office/drawing/2014/main" xmlns="" id="{EA2D4050-4E3C-453B-BB5D-F5C3FC2DA729}"/>
                </a:ext>
              </a:extLst>
            </p:cNvPr>
            <p:cNvSpPr/>
            <p:nvPr/>
          </p:nvSpPr>
          <p:spPr>
            <a:xfrm>
              <a:off x="1063650" y="414125"/>
              <a:ext cx="146750" cy="141125"/>
            </a:xfrm>
            <a:custGeom>
              <a:avLst/>
              <a:gdLst/>
              <a:ahLst/>
              <a:cxnLst/>
              <a:rect l="l" t="t" r="r" b="b"/>
              <a:pathLst>
                <a:path w="5870" h="5645" extrusionOk="0">
                  <a:moveTo>
                    <a:pt x="3045" y="1127"/>
                  </a:moveTo>
                  <a:cubicBezTo>
                    <a:pt x="3263" y="1127"/>
                    <a:pt x="3483" y="1169"/>
                    <a:pt x="3692" y="1256"/>
                  </a:cubicBezTo>
                  <a:cubicBezTo>
                    <a:pt x="4325" y="1518"/>
                    <a:pt x="4740" y="2135"/>
                    <a:pt x="4740" y="2822"/>
                  </a:cubicBezTo>
                  <a:cubicBezTo>
                    <a:pt x="4737" y="3758"/>
                    <a:pt x="3981" y="4514"/>
                    <a:pt x="3045" y="4517"/>
                  </a:cubicBezTo>
                  <a:cubicBezTo>
                    <a:pt x="2358" y="4517"/>
                    <a:pt x="1741" y="4102"/>
                    <a:pt x="1479" y="3469"/>
                  </a:cubicBezTo>
                  <a:cubicBezTo>
                    <a:pt x="1217" y="2837"/>
                    <a:pt x="1362" y="2108"/>
                    <a:pt x="1847" y="1623"/>
                  </a:cubicBezTo>
                  <a:cubicBezTo>
                    <a:pt x="2171" y="1299"/>
                    <a:pt x="2604" y="1127"/>
                    <a:pt x="3045" y="1127"/>
                  </a:cubicBezTo>
                  <a:close/>
                  <a:moveTo>
                    <a:pt x="3045" y="0"/>
                  </a:moveTo>
                  <a:cubicBezTo>
                    <a:pt x="1904" y="0"/>
                    <a:pt x="874" y="687"/>
                    <a:pt x="437" y="1741"/>
                  </a:cubicBezTo>
                  <a:cubicBezTo>
                    <a:pt x="1" y="2798"/>
                    <a:pt x="242" y="4011"/>
                    <a:pt x="1049" y="4818"/>
                  </a:cubicBezTo>
                  <a:cubicBezTo>
                    <a:pt x="1588" y="5358"/>
                    <a:pt x="2310" y="5645"/>
                    <a:pt x="3045" y="5645"/>
                  </a:cubicBezTo>
                  <a:cubicBezTo>
                    <a:pt x="3409" y="5645"/>
                    <a:pt x="3776" y="5574"/>
                    <a:pt x="4126" y="5430"/>
                  </a:cubicBezTo>
                  <a:cubicBezTo>
                    <a:pt x="5180" y="4993"/>
                    <a:pt x="5870" y="3963"/>
                    <a:pt x="5870" y="2822"/>
                  </a:cubicBezTo>
                  <a:cubicBezTo>
                    <a:pt x="5867" y="1262"/>
                    <a:pt x="4605" y="0"/>
                    <a:pt x="3045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rgbClr val="435D74"/>
                </a:solidFill>
              </a:endParaRPr>
            </a:p>
          </p:txBody>
        </p:sp>
        <p:sp>
          <p:nvSpPr>
            <p:cNvPr id="37" name="Google Shape;4387;p37">
              <a:extLst>
                <a:ext uri="{FF2B5EF4-FFF2-40B4-BE49-F238E27FC236}">
                  <a16:creationId xmlns:a16="http://schemas.microsoft.com/office/drawing/2014/main" xmlns="" id="{D88B3369-33CC-4A45-B31C-BF9B3A04C38F}"/>
                </a:ext>
              </a:extLst>
            </p:cNvPr>
            <p:cNvSpPr/>
            <p:nvPr/>
          </p:nvSpPr>
          <p:spPr>
            <a:xfrm>
              <a:off x="898875" y="498800"/>
              <a:ext cx="481800" cy="169425"/>
            </a:xfrm>
            <a:custGeom>
              <a:avLst/>
              <a:gdLst/>
              <a:ahLst/>
              <a:cxnLst/>
              <a:rect l="l" t="t" r="r" b="b"/>
              <a:pathLst>
                <a:path w="19272" h="6777" extrusionOk="0">
                  <a:moveTo>
                    <a:pt x="3388" y="1"/>
                  </a:moveTo>
                  <a:lnTo>
                    <a:pt x="3388" y="2823"/>
                  </a:lnTo>
                  <a:cubicBezTo>
                    <a:pt x="3388" y="3759"/>
                    <a:pt x="2629" y="4515"/>
                    <a:pt x="1695" y="4518"/>
                  </a:cubicBezTo>
                  <a:lnTo>
                    <a:pt x="0" y="4518"/>
                  </a:lnTo>
                  <a:lnTo>
                    <a:pt x="0" y="5081"/>
                  </a:lnTo>
                  <a:cubicBezTo>
                    <a:pt x="0" y="6017"/>
                    <a:pt x="759" y="6773"/>
                    <a:pt x="1695" y="6776"/>
                  </a:cubicBezTo>
                  <a:lnTo>
                    <a:pt x="17580" y="6776"/>
                  </a:lnTo>
                  <a:cubicBezTo>
                    <a:pt x="18513" y="6773"/>
                    <a:pt x="19272" y="6017"/>
                    <a:pt x="19272" y="5081"/>
                  </a:cubicBezTo>
                  <a:lnTo>
                    <a:pt x="19272" y="4518"/>
                  </a:lnTo>
                  <a:lnTo>
                    <a:pt x="17580" y="4518"/>
                  </a:lnTo>
                  <a:cubicBezTo>
                    <a:pt x="16643" y="4515"/>
                    <a:pt x="15884" y="3759"/>
                    <a:pt x="15884" y="2823"/>
                  </a:cubicBezTo>
                  <a:lnTo>
                    <a:pt x="15884" y="1"/>
                  </a:lnTo>
                  <a:lnTo>
                    <a:pt x="13533" y="1"/>
                  </a:lnTo>
                  <a:cubicBezTo>
                    <a:pt x="13256" y="1910"/>
                    <a:pt x="11620" y="3389"/>
                    <a:pt x="9636" y="3389"/>
                  </a:cubicBezTo>
                  <a:cubicBezTo>
                    <a:pt x="7652" y="3389"/>
                    <a:pt x="6016" y="1910"/>
                    <a:pt x="5739" y="1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rgbClr val="435D74"/>
                </a:solidFill>
              </a:endParaRPr>
            </a:p>
          </p:txBody>
        </p:sp>
      </p:grpSp>
      <p:grpSp>
        <p:nvGrpSpPr>
          <p:cNvPr id="38" name="Google Shape;4388;p37">
            <a:extLst>
              <a:ext uri="{FF2B5EF4-FFF2-40B4-BE49-F238E27FC236}">
                <a16:creationId xmlns:a16="http://schemas.microsoft.com/office/drawing/2014/main" xmlns="" id="{F2D10165-0C09-49E1-B4BE-E049861E4F4D}"/>
              </a:ext>
            </a:extLst>
          </p:cNvPr>
          <p:cNvGrpSpPr/>
          <p:nvPr/>
        </p:nvGrpSpPr>
        <p:grpSpPr>
          <a:xfrm>
            <a:off x="4571999" y="1274373"/>
            <a:ext cx="1049695" cy="1194332"/>
            <a:chOff x="1529350" y="258825"/>
            <a:chExt cx="423475" cy="481825"/>
          </a:xfrm>
        </p:grpSpPr>
        <p:sp>
          <p:nvSpPr>
            <p:cNvPr id="39" name="Google Shape;4389;p37">
              <a:extLst>
                <a:ext uri="{FF2B5EF4-FFF2-40B4-BE49-F238E27FC236}">
                  <a16:creationId xmlns:a16="http://schemas.microsoft.com/office/drawing/2014/main" xmlns="" id="{A82A2345-67B3-486F-9F4F-7385E79E503D}"/>
                </a:ext>
              </a:extLst>
            </p:cNvPr>
            <p:cNvSpPr/>
            <p:nvPr/>
          </p:nvSpPr>
          <p:spPr>
            <a:xfrm>
              <a:off x="1585800" y="258825"/>
              <a:ext cx="310650" cy="430550"/>
            </a:xfrm>
            <a:custGeom>
              <a:avLst/>
              <a:gdLst/>
              <a:ahLst/>
              <a:cxnLst/>
              <a:rect l="l" t="t" r="r" b="b"/>
              <a:pathLst>
                <a:path w="12426" h="17222" extrusionOk="0">
                  <a:moveTo>
                    <a:pt x="6213" y="3388"/>
                  </a:moveTo>
                  <a:cubicBezTo>
                    <a:pt x="7354" y="3388"/>
                    <a:pt x="8384" y="4074"/>
                    <a:pt x="8821" y="5131"/>
                  </a:cubicBezTo>
                  <a:cubicBezTo>
                    <a:pt x="9257" y="6185"/>
                    <a:pt x="9016" y="7399"/>
                    <a:pt x="8206" y="8206"/>
                  </a:cubicBezTo>
                  <a:cubicBezTo>
                    <a:pt x="7666" y="8748"/>
                    <a:pt x="6945" y="9035"/>
                    <a:pt x="6210" y="9035"/>
                  </a:cubicBezTo>
                  <a:cubicBezTo>
                    <a:pt x="5847" y="9035"/>
                    <a:pt x="5481" y="8965"/>
                    <a:pt x="5132" y="8820"/>
                  </a:cubicBezTo>
                  <a:cubicBezTo>
                    <a:pt x="4075" y="8383"/>
                    <a:pt x="3388" y="7354"/>
                    <a:pt x="3388" y="6212"/>
                  </a:cubicBezTo>
                  <a:cubicBezTo>
                    <a:pt x="3391" y="4652"/>
                    <a:pt x="4653" y="3391"/>
                    <a:pt x="6213" y="3388"/>
                  </a:cubicBezTo>
                  <a:close/>
                  <a:moveTo>
                    <a:pt x="6213" y="0"/>
                  </a:moveTo>
                  <a:cubicBezTo>
                    <a:pt x="2825" y="0"/>
                    <a:pt x="1" y="2728"/>
                    <a:pt x="1" y="6212"/>
                  </a:cubicBezTo>
                  <a:cubicBezTo>
                    <a:pt x="1" y="7537"/>
                    <a:pt x="398" y="8718"/>
                    <a:pt x="1163" y="9826"/>
                  </a:cubicBezTo>
                  <a:lnTo>
                    <a:pt x="5737" y="16959"/>
                  </a:lnTo>
                  <a:cubicBezTo>
                    <a:pt x="5847" y="17134"/>
                    <a:pt x="6029" y="17221"/>
                    <a:pt x="6211" y="17221"/>
                  </a:cubicBezTo>
                  <a:cubicBezTo>
                    <a:pt x="6394" y="17221"/>
                    <a:pt x="6576" y="17134"/>
                    <a:pt x="6686" y="16959"/>
                  </a:cubicBezTo>
                  <a:lnTo>
                    <a:pt x="11278" y="9802"/>
                  </a:lnTo>
                  <a:cubicBezTo>
                    <a:pt x="12025" y="8751"/>
                    <a:pt x="12425" y="7498"/>
                    <a:pt x="12422" y="6212"/>
                  </a:cubicBezTo>
                  <a:cubicBezTo>
                    <a:pt x="12422" y="2786"/>
                    <a:pt x="9637" y="0"/>
                    <a:pt x="6213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rgbClr val="435D74"/>
                </a:solidFill>
              </a:endParaRPr>
            </a:p>
          </p:txBody>
        </p:sp>
        <p:sp>
          <p:nvSpPr>
            <p:cNvPr id="40" name="Google Shape;4390;p37">
              <a:extLst>
                <a:ext uri="{FF2B5EF4-FFF2-40B4-BE49-F238E27FC236}">
                  <a16:creationId xmlns:a16="http://schemas.microsoft.com/office/drawing/2014/main" xmlns="" id="{4A56091C-5CB0-4D3A-92EC-65BFB5CB3871}"/>
                </a:ext>
              </a:extLst>
            </p:cNvPr>
            <p:cNvSpPr/>
            <p:nvPr/>
          </p:nvSpPr>
          <p:spPr>
            <a:xfrm>
              <a:off x="1529350" y="583200"/>
              <a:ext cx="423475" cy="157450"/>
            </a:xfrm>
            <a:custGeom>
              <a:avLst/>
              <a:gdLst/>
              <a:ahLst/>
              <a:cxnLst/>
              <a:rect l="l" t="t" r="r" b="b"/>
              <a:pathLst>
                <a:path w="16939" h="6298" extrusionOk="0">
                  <a:moveTo>
                    <a:pt x="4050" y="1"/>
                  </a:moveTo>
                  <a:cubicBezTo>
                    <a:pt x="1545" y="582"/>
                    <a:pt x="0" y="1642"/>
                    <a:pt x="0" y="2909"/>
                  </a:cubicBezTo>
                  <a:cubicBezTo>
                    <a:pt x="0" y="5111"/>
                    <a:pt x="4364" y="6297"/>
                    <a:pt x="8471" y="6297"/>
                  </a:cubicBezTo>
                  <a:cubicBezTo>
                    <a:pt x="12575" y="6297"/>
                    <a:pt x="16938" y="5111"/>
                    <a:pt x="16938" y="2909"/>
                  </a:cubicBezTo>
                  <a:cubicBezTo>
                    <a:pt x="16938" y="1642"/>
                    <a:pt x="15391" y="579"/>
                    <a:pt x="12882" y="1"/>
                  </a:cubicBezTo>
                  <a:lnTo>
                    <a:pt x="10040" y="4445"/>
                  </a:lnTo>
                  <a:cubicBezTo>
                    <a:pt x="9673" y="5018"/>
                    <a:pt x="9071" y="5305"/>
                    <a:pt x="8469" y="5305"/>
                  </a:cubicBezTo>
                  <a:cubicBezTo>
                    <a:pt x="7867" y="5305"/>
                    <a:pt x="7265" y="5018"/>
                    <a:pt x="6899" y="4445"/>
                  </a:cubicBezTo>
                  <a:lnTo>
                    <a:pt x="4050" y="1"/>
                  </a:ln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rgbClr val="435D74"/>
                </a:solidFill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ECDD"/>
        </a:solidFill>
        <a:effectLst/>
      </p:bgPr>
    </p:bg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3" name="Google Shape;213;p17"/>
          <p:cNvGrpSpPr/>
          <p:nvPr/>
        </p:nvGrpSpPr>
        <p:grpSpPr>
          <a:xfrm>
            <a:off x="4545949" y="1251677"/>
            <a:ext cx="3867312" cy="3237699"/>
            <a:chOff x="4545949" y="1251677"/>
            <a:chExt cx="3867312" cy="3237699"/>
          </a:xfrm>
        </p:grpSpPr>
        <p:sp>
          <p:nvSpPr>
            <p:cNvPr id="214" name="Google Shape;214;p17"/>
            <p:cNvSpPr/>
            <p:nvPr/>
          </p:nvSpPr>
          <p:spPr>
            <a:xfrm>
              <a:off x="4936441" y="4347811"/>
              <a:ext cx="1866968" cy="141565"/>
            </a:xfrm>
            <a:custGeom>
              <a:avLst/>
              <a:gdLst/>
              <a:ahLst/>
              <a:cxnLst/>
              <a:rect l="l" t="t" r="r" b="b"/>
              <a:pathLst>
                <a:path w="23422" h="1776" extrusionOk="0">
                  <a:moveTo>
                    <a:pt x="1" y="0"/>
                  </a:moveTo>
                  <a:lnTo>
                    <a:pt x="1" y="1775"/>
                  </a:lnTo>
                  <a:lnTo>
                    <a:pt x="23422" y="1775"/>
                  </a:lnTo>
                  <a:lnTo>
                    <a:pt x="23422" y="0"/>
                  </a:lnTo>
                  <a:close/>
                </a:path>
              </a:pathLst>
            </a:custGeom>
            <a:solidFill>
              <a:srgbClr val="123D60">
                <a:alpha val="292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17"/>
            <p:cNvSpPr/>
            <p:nvPr/>
          </p:nvSpPr>
          <p:spPr>
            <a:xfrm>
              <a:off x="7301388" y="1941000"/>
              <a:ext cx="274999" cy="474274"/>
            </a:xfrm>
            <a:custGeom>
              <a:avLst/>
              <a:gdLst/>
              <a:ahLst/>
              <a:cxnLst/>
              <a:rect l="l" t="t" r="r" b="b"/>
              <a:pathLst>
                <a:path w="3450" h="5950" extrusionOk="0">
                  <a:moveTo>
                    <a:pt x="2500" y="1"/>
                  </a:moveTo>
                  <a:cubicBezTo>
                    <a:pt x="2500" y="1"/>
                    <a:pt x="525" y="3125"/>
                    <a:pt x="1" y="5000"/>
                  </a:cubicBezTo>
                  <a:cubicBezTo>
                    <a:pt x="1" y="5000"/>
                    <a:pt x="525" y="5950"/>
                    <a:pt x="1575" y="5950"/>
                  </a:cubicBezTo>
                  <a:lnTo>
                    <a:pt x="3450" y="2925"/>
                  </a:lnTo>
                  <a:lnTo>
                    <a:pt x="2500" y="1"/>
                  </a:lnTo>
                  <a:close/>
                </a:path>
              </a:pathLst>
            </a:custGeom>
            <a:solidFill>
              <a:srgbClr val="9ED4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17"/>
            <p:cNvSpPr/>
            <p:nvPr/>
          </p:nvSpPr>
          <p:spPr>
            <a:xfrm>
              <a:off x="5267151" y="3618634"/>
              <a:ext cx="1245389" cy="91667"/>
            </a:xfrm>
            <a:custGeom>
              <a:avLst/>
              <a:gdLst/>
              <a:ahLst/>
              <a:cxnLst/>
              <a:rect l="l" t="t" r="r" b="b"/>
              <a:pathLst>
                <a:path w="15624" h="1150" extrusionOk="0">
                  <a:moveTo>
                    <a:pt x="1" y="0"/>
                  </a:moveTo>
                  <a:lnTo>
                    <a:pt x="1" y="1150"/>
                  </a:lnTo>
                  <a:lnTo>
                    <a:pt x="15623" y="1150"/>
                  </a:lnTo>
                  <a:lnTo>
                    <a:pt x="15623" y="0"/>
                  </a:lnTo>
                  <a:close/>
                </a:path>
              </a:pathLst>
            </a:custGeom>
            <a:solidFill>
              <a:srgbClr val="BFDE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17"/>
            <p:cNvSpPr/>
            <p:nvPr/>
          </p:nvSpPr>
          <p:spPr>
            <a:xfrm>
              <a:off x="5267151" y="3618634"/>
              <a:ext cx="1245389" cy="91667"/>
            </a:xfrm>
            <a:custGeom>
              <a:avLst/>
              <a:gdLst/>
              <a:ahLst/>
              <a:cxnLst/>
              <a:rect l="l" t="t" r="r" b="b"/>
              <a:pathLst>
                <a:path w="15624" h="1150" extrusionOk="0">
                  <a:moveTo>
                    <a:pt x="1" y="0"/>
                  </a:moveTo>
                  <a:lnTo>
                    <a:pt x="1" y="1150"/>
                  </a:lnTo>
                  <a:lnTo>
                    <a:pt x="15623" y="1150"/>
                  </a:lnTo>
                  <a:lnTo>
                    <a:pt x="15623" y="0"/>
                  </a:lnTo>
                  <a:close/>
                </a:path>
              </a:pathLst>
            </a:custGeom>
            <a:solidFill>
              <a:srgbClr val="123D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17"/>
            <p:cNvSpPr/>
            <p:nvPr/>
          </p:nvSpPr>
          <p:spPr>
            <a:xfrm>
              <a:off x="5209442" y="3277878"/>
              <a:ext cx="107608" cy="1153723"/>
            </a:xfrm>
            <a:custGeom>
              <a:avLst/>
              <a:gdLst/>
              <a:ahLst/>
              <a:cxnLst/>
              <a:rect l="l" t="t" r="r" b="b"/>
              <a:pathLst>
                <a:path w="1350" h="14474" extrusionOk="0">
                  <a:moveTo>
                    <a:pt x="0" y="1"/>
                  </a:moveTo>
                  <a:lnTo>
                    <a:pt x="0" y="14473"/>
                  </a:lnTo>
                  <a:lnTo>
                    <a:pt x="1350" y="14473"/>
                  </a:lnTo>
                  <a:lnTo>
                    <a:pt x="1350" y="1"/>
                  </a:lnTo>
                  <a:close/>
                </a:path>
              </a:pathLst>
            </a:custGeom>
            <a:solidFill>
              <a:srgbClr val="1654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17"/>
            <p:cNvSpPr/>
            <p:nvPr/>
          </p:nvSpPr>
          <p:spPr>
            <a:xfrm>
              <a:off x="5209442" y="3369543"/>
              <a:ext cx="107608" cy="65840"/>
            </a:xfrm>
            <a:custGeom>
              <a:avLst/>
              <a:gdLst/>
              <a:ahLst/>
              <a:cxnLst/>
              <a:rect l="l" t="t" r="r" b="b"/>
              <a:pathLst>
                <a:path w="1350" h="826" extrusionOk="0">
                  <a:moveTo>
                    <a:pt x="0" y="1"/>
                  </a:moveTo>
                  <a:lnTo>
                    <a:pt x="0" y="826"/>
                  </a:lnTo>
                  <a:lnTo>
                    <a:pt x="1350" y="826"/>
                  </a:lnTo>
                  <a:lnTo>
                    <a:pt x="1350" y="1"/>
                  </a:lnTo>
                  <a:close/>
                </a:path>
              </a:pathLst>
            </a:custGeom>
            <a:solidFill>
              <a:srgbClr val="164E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17"/>
            <p:cNvSpPr/>
            <p:nvPr/>
          </p:nvSpPr>
          <p:spPr>
            <a:xfrm>
              <a:off x="5856913" y="3277878"/>
              <a:ext cx="99717" cy="1119846"/>
            </a:xfrm>
            <a:custGeom>
              <a:avLst/>
              <a:gdLst/>
              <a:ahLst/>
              <a:cxnLst/>
              <a:rect l="l" t="t" r="r" b="b"/>
              <a:pathLst>
                <a:path w="1251" h="14049" extrusionOk="0">
                  <a:moveTo>
                    <a:pt x="1" y="1"/>
                  </a:moveTo>
                  <a:lnTo>
                    <a:pt x="1" y="14048"/>
                  </a:lnTo>
                  <a:lnTo>
                    <a:pt x="1250" y="14048"/>
                  </a:lnTo>
                  <a:lnTo>
                    <a:pt x="1250" y="1"/>
                  </a:lnTo>
                  <a:close/>
                </a:path>
              </a:pathLst>
            </a:custGeom>
            <a:solidFill>
              <a:srgbClr val="1654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17"/>
            <p:cNvSpPr/>
            <p:nvPr/>
          </p:nvSpPr>
          <p:spPr>
            <a:xfrm>
              <a:off x="5856913" y="3369543"/>
              <a:ext cx="99717" cy="65840"/>
            </a:xfrm>
            <a:custGeom>
              <a:avLst/>
              <a:gdLst/>
              <a:ahLst/>
              <a:cxnLst/>
              <a:rect l="l" t="t" r="r" b="b"/>
              <a:pathLst>
                <a:path w="1251" h="826" extrusionOk="0">
                  <a:moveTo>
                    <a:pt x="1" y="1"/>
                  </a:moveTo>
                  <a:lnTo>
                    <a:pt x="1" y="826"/>
                  </a:lnTo>
                  <a:lnTo>
                    <a:pt x="1250" y="826"/>
                  </a:lnTo>
                  <a:lnTo>
                    <a:pt x="1250" y="1"/>
                  </a:lnTo>
                  <a:close/>
                </a:path>
              </a:pathLst>
            </a:custGeom>
            <a:solidFill>
              <a:srgbClr val="164E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17"/>
            <p:cNvSpPr/>
            <p:nvPr/>
          </p:nvSpPr>
          <p:spPr>
            <a:xfrm>
              <a:off x="6446675" y="3277878"/>
              <a:ext cx="99717" cy="1153723"/>
            </a:xfrm>
            <a:custGeom>
              <a:avLst/>
              <a:gdLst/>
              <a:ahLst/>
              <a:cxnLst/>
              <a:rect l="l" t="t" r="r" b="b"/>
              <a:pathLst>
                <a:path w="1251" h="14474" extrusionOk="0">
                  <a:moveTo>
                    <a:pt x="0" y="1"/>
                  </a:moveTo>
                  <a:lnTo>
                    <a:pt x="0" y="14473"/>
                  </a:lnTo>
                  <a:lnTo>
                    <a:pt x="1250" y="14473"/>
                  </a:lnTo>
                  <a:lnTo>
                    <a:pt x="1250" y="1"/>
                  </a:lnTo>
                  <a:close/>
                </a:path>
              </a:pathLst>
            </a:custGeom>
            <a:solidFill>
              <a:srgbClr val="1654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17"/>
            <p:cNvSpPr/>
            <p:nvPr/>
          </p:nvSpPr>
          <p:spPr>
            <a:xfrm>
              <a:off x="6446675" y="3369543"/>
              <a:ext cx="99717" cy="65840"/>
            </a:xfrm>
            <a:custGeom>
              <a:avLst/>
              <a:gdLst/>
              <a:ahLst/>
              <a:cxnLst/>
              <a:rect l="l" t="t" r="r" b="b"/>
              <a:pathLst>
                <a:path w="1251" h="826" extrusionOk="0">
                  <a:moveTo>
                    <a:pt x="0" y="1"/>
                  </a:moveTo>
                  <a:lnTo>
                    <a:pt x="0" y="826"/>
                  </a:lnTo>
                  <a:lnTo>
                    <a:pt x="1250" y="826"/>
                  </a:lnTo>
                  <a:lnTo>
                    <a:pt x="1250" y="1"/>
                  </a:lnTo>
                  <a:close/>
                </a:path>
              </a:pathLst>
            </a:custGeom>
            <a:solidFill>
              <a:srgbClr val="164E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17"/>
            <p:cNvSpPr/>
            <p:nvPr/>
          </p:nvSpPr>
          <p:spPr>
            <a:xfrm>
              <a:off x="4545949" y="1277583"/>
              <a:ext cx="2598147" cy="2092069"/>
            </a:xfrm>
            <a:custGeom>
              <a:avLst/>
              <a:gdLst/>
              <a:ahLst/>
              <a:cxnLst/>
              <a:rect l="l" t="t" r="r" b="b"/>
              <a:pathLst>
                <a:path w="32595" h="26246" extrusionOk="0">
                  <a:moveTo>
                    <a:pt x="1" y="0"/>
                  </a:moveTo>
                  <a:lnTo>
                    <a:pt x="1" y="26246"/>
                  </a:lnTo>
                  <a:lnTo>
                    <a:pt x="32595" y="26246"/>
                  </a:lnTo>
                  <a:lnTo>
                    <a:pt x="32595" y="0"/>
                  </a:lnTo>
                  <a:close/>
                </a:path>
              </a:pathLst>
            </a:custGeom>
            <a:solidFill>
              <a:srgbClr val="1654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17"/>
            <p:cNvSpPr/>
            <p:nvPr/>
          </p:nvSpPr>
          <p:spPr>
            <a:xfrm>
              <a:off x="4627651" y="1343343"/>
              <a:ext cx="2458655" cy="1958554"/>
            </a:xfrm>
            <a:custGeom>
              <a:avLst/>
              <a:gdLst/>
              <a:ahLst/>
              <a:cxnLst/>
              <a:rect l="l" t="t" r="r" b="b"/>
              <a:pathLst>
                <a:path w="30845" h="24571" extrusionOk="0">
                  <a:moveTo>
                    <a:pt x="0" y="0"/>
                  </a:moveTo>
                  <a:lnTo>
                    <a:pt x="0" y="24571"/>
                  </a:lnTo>
                  <a:lnTo>
                    <a:pt x="30845" y="24571"/>
                  </a:lnTo>
                  <a:lnTo>
                    <a:pt x="3084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17"/>
            <p:cNvSpPr/>
            <p:nvPr/>
          </p:nvSpPr>
          <p:spPr>
            <a:xfrm>
              <a:off x="5067960" y="1251677"/>
              <a:ext cx="1593961" cy="117652"/>
            </a:xfrm>
            <a:custGeom>
              <a:avLst/>
              <a:gdLst/>
              <a:ahLst/>
              <a:cxnLst/>
              <a:rect l="l" t="t" r="r" b="b"/>
              <a:pathLst>
                <a:path w="19997" h="1476" extrusionOk="0">
                  <a:moveTo>
                    <a:pt x="0" y="0"/>
                  </a:moveTo>
                  <a:lnTo>
                    <a:pt x="0" y="1475"/>
                  </a:lnTo>
                  <a:lnTo>
                    <a:pt x="19997" y="1475"/>
                  </a:lnTo>
                  <a:lnTo>
                    <a:pt x="19997" y="0"/>
                  </a:lnTo>
                  <a:close/>
                </a:path>
              </a:pathLst>
            </a:custGeom>
            <a:solidFill>
              <a:srgbClr val="1438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17"/>
            <p:cNvSpPr/>
            <p:nvPr/>
          </p:nvSpPr>
          <p:spPr>
            <a:xfrm>
              <a:off x="5695596" y="1446075"/>
              <a:ext cx="523320" cy="85137"/>
            </a:xfrm>
            <a:custGeom>
              <a:avLst/>
              <a:gdLst/>
              <a:ahLst/>
              <a:cxnLst/>
              <a:rect l="l" t="t" r="r" b="b"/>
              <a:pathLst>
                <a:path w="7075" h="1151" extrusionOk="0">
                  <a:moveTo>
                    <a:pt x="0" y="0"/>
                  </a:moveTo>
                  <a:lnTo>
                    <a:pt x="0" y="1150"/>
                  </a:lnTo>
                  <a:lnTo>
                    <a:pt x="7074" y="1150"/>
                  </a:lnTo>
                  <a:lnTo>
                    <a:pt x="7074" y="0"/>
                  </a:lnTo>
                  <a:close/>
                </a:path>
              </a:pathLst>
            </a:custGeom>
            <a:solidFill>
              <a:srgbClr val="1438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17"/>
            <p:cNvSpPr/>
            <p:nvPr/>
          </p:nvSpPr>
          <p:spPr>
            <a:xfrm>
              <a:off x="7367148" y="4347811"/>
              <a:ext cx="1046114" cy="141565"/>
            </a:xfrm>
            <a:custGeom>
              <a:avLst/>
              <a:gdLst/>
              <a:ahLst/>
              <a:cxnLst/>
              <a:rect l="l" t="t" r="r" b="b"/>
              <a:pathLst>
                <a:path w="13124" h="1776" extrusionOk="0">
                  <a:moveTo>
                    <a:pt x="6574" y="0"/>
                  </a:moveTo>
                  <a:cubicBezTo>
                    <a:pt x="2925" y="0"/>
                    <a:pt x="0" y="425"/>
                    <a:pt x="0" y="950"/>
                  </a:cubicBezTo>
                  <a:cubicBezTo>
                    <a:pt x="0" y="1375"/>
                    <a:pt x="2925" y="1775"/>
                    <a:pt x="6574" y="1775"/>
                  </a:cubicBezTo>
                  <a:cubicBezTo>
                    <a:pt x="10224" y="1775"/>
                    <a:pt x="13123" y="1375"/>
                    <a:pt x="13123" y="950"/>
                  </a:cubicBezTo>
                  <a:cubicBezTo>
                    <a:pt x="13123" y="425"/>
                    <a:pt x="10224" y="0"/>
                    <a:pt x="6574" y="0"/>
                  </a:cubicBezTo>
                  <a:close/>
                </a:path>
              </a:pathLst>
            </a:custGeom>
            <a:solidFill>
              <a:srgbClr val="123D60">
                <a:alpha val="292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17"/>
            <p:cNvSpPr/>
            <p:nvPr/>
          </p:nvSpPr>
          <p:spPr>
            <a:xfrm>
              <a:off x="8090342" y="4224262"/>
              <a:ext cx="183413" cy="218804"/>
            </a:xfrm>
            <a:custGeom>
              <a:avLst/>
              <a:gdLst/>
              <a:ahLst/>
              <a:cxnLst/>
              <a:rect l="l" t="t" r="r" b="b"/>
              <a:pathLst>
                <a:path w="2301" h="2745" extrusionOk="0">
                  <a:moveTo>
                    <a:pt x="1251" y="1"/>
                  </a:moveTo>
                  <a:lnTo>
                    <a:pt x="1" y="301"/>
                  </a:lnTo>
                  <a:cubicBezTo>
                    <a:pt x="1" y="301"/>
                    <a:pt x="201" y="1775"/>
                    <a:pt x="626" y="2500"/>
                  </a:cubicBezTo>
                  <a:cubicBezTo>
                    <a:pt x="626" y="2500"/>
                    <a:pt x="1189" y="2744"/>
                    <a:pt x="1662" y="2744"/>
                  </a:cubicBezTo>
                  <a:cubicBezTo>
                    <a:pt x="2005" y="2744"/>
                    <a:pt x="2300" y="2616"/>
                    <a:pt x="2300" y="2175"/>
                  </a:cubicBezTo>
                  <a:lnTo>
                    <a:pt x="1251" y="1"/>
                  </a:lnTo>
                  <a:close/>
                </a:path>
              </a:pathLst>
            </a:custGeom>
            <a:solidFill>
              <a:srgbClr val="0E27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17"/>
            <p:cNvSpPr/>
            <p:nvPr/>
          </p:nvSpPr>
          <p:spPr>
            <a:xfrm>
              <a:off x="7998677" y="3959310"/>
              <a:ext cx="233231" cy="412978"/>
            </a:xfrm>
            <a:custGeom>
              <a:avLst/>
              <a:gdLst/>
              <a:ahLst/>
              <a:cxnLst/>
              <a:rect l="l" t="t" r="r" b="b"/>
              <a:pathLst>
                <a:path w="2926" h="5181" extrusionOk="0">
                  <a:moveTo>
                    <a:pt x="1776" y="0"/>
                  </a:moveTo>
                  <a:cubicBezTo>
                    <a:pt x="1251" y="200"/>
                    <a:pt x="626" y="400"/>
                    <a:pt x="1" y="500"/>
                  </a:cubicBezTo>
                  <a:cubicBezTo>
                    <a:pt x="726" y="2075"/>
                    <a:pt x="1451" y="4475"/>
                    <a:pt x="1451" y="4475"/>
                  </a:cubicBezTo>
                  <a:cubicBezTo>
                    <a:pt x="1451" y="4475"/>
                    <a:pt x="1735" y="5109"/>
                    <a:pt x="1935" y="5109"/>
                  </a:cubicBezTo>
                  <a:cubicBezTo>
                    <a:pt x="1949" y="5109"/>
                    <a:pt x="1963" y="5106"/>
                    <a:pt x="1976" y="5099"/>
                  </a:cubicBezTo>
                  <a:cubicBezTo>
                    <a:pt x="2116" y="5157"/>
                    <a:pt x="2237" y="5181"/>
                    <a:pt x="2342" y="5181"/>
                  </a:cubicBezTo>
                  <a:cubicBezTo>
                    <a:pt x="2779" y="5181"/>
                    <a:pt x="2925" y="4774"/>
                    <a:pt x="2925" y="4774"/>
                  </a:cubicBezTo>
                  <a:lnTo>
                    <a:pt x="2401" y="3325"/>
                  </a:lnTo>
                  <a:cubicBezTo>
                    <a:pt x="2401" y="3325"/>
                    <a:pt x="2076" y="1750"/>
                    <a:pt x="1776" y="0"/>
                  </a:cubicBezTo>
                  <a:close/>
                </a:path>
              </a:pathLst>
            </a:custGeom>
            <a:solidFill>
              <a:srgbClr val="0E27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17"/>
            <p:cNvSpPr/>
            <p:nvPr/>
          </p:nvSpPr>
          <p:spPr>
            <a:xfrm>
              <a:off x="7500659" y="3991193"/>
              <a:ext cx="233152" cy="390579"/>
            </a:xfrm>
            <a:custGeom>
              <a:avLst/>
              <a:gdLst/>
              <a:ahLst/>
              <a:cxnLst/>
              <a:rect l="l" t="t" r="r" b="b"/>
              <a:pathLst>
                <a:path w="2925" h="4900" extrusionOk="0">
                  <a:moveTo>
                    <a:pt x="2925" y="0"/>
                  </a:moveTo>
                  <a:cubicBezTo>
                    <a:pt x="2400" y="0"/>
                    <a:pt x="1775" y="0"/>
                    <a:pt x="1150" y="100"/>
                  </a:cubicBezTo>
                  <a:cubicBezTo>
                    <a:pt x="1150" y="1575"/>
                    <a:pt x="1050" y="2725"/>
                    <a:pt x="1050" y="2725"/>
                  </a:cubicBezTo>
                  <a:lnTo>
                    <a:pt x="0" y="4899"/>
                  </a:lnTo>
                  <a:lnTo>
                    <a:pt x="1050" y="4799"/>
                  </a:lnTo>
                  <a:lnTo>
                    <a:pt x="2400" y="2825"/>
                  </a:lnTo>
                  <a:cubicBezTo>
                    <a:pt x="2400" y="2825"/>
                    <a:pt x="2600" y="1475"/>
                    <a:pt x="2925" y="0"/>
                  </a:cubicBezTo>
                  <a:close/>
                </a:path>
              </a:pathLst>
            </a:custGeom>
            <a:solidFill>
              <a:srgbClr val="0E27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17"/>
            <p:cNvSpPr/>
            <p:nvPr/>
          </p:nvSpPr>
          <p:spPr>
            <a:xfrm>
              <a:off x="7426929" y="4208320"/>
              <a:ext cx="298913" cy="230043"/>
            </a:xfrm>
            <a:custGeom>
              <a:avLst/>
              <a:gdLst/>
              <a:ahLst/>
              <a:cxnLst/>
              <a:rect l="l" t="t" r="r" b="b"/>
              <a:pathLst>
                <a:path w="3750" h="2886" extrusionOk="0">
                  <a:moveTo>
                    <a:pt x="3325" y="1"/>
                  </a:moveTo>
                  <a:cubicBezTo>
                    <a:pt x="3325" y="1"/>
                    <a:pt x="2500" y="1351"/>
                    <a:pt x="1975" y="1750"/>
                  </a:cubicBezTo>
                  <a:cubicBezTo>
                    <a:pt x="1757" y="1927"/>
                    <a:pt x="1557" y="1978"/>
                    <a:pt x="1397" y="1978"/>
                  </a:cubicBezTo>
                  <a:cubicBezTo>
                    <a:pt x="1171" y="1978"/>
                    <a:pt x="1025" y="1875"/>
                    <a:pt x="1025" y="1875"/>
                  </a:cubicBezTo>
                  <a:cubicBezTo>
                    <a:pt x="1025" y="1875"/>
                    <a:pt x="0" y="2275"/>
                    <a:pt x="200" y="2700"/>
                  </a:cubicBezTo>
                  <a:cubicBezTo>
                    <a:pt x="264" y="2837"/>
                    <a:pt x="491" y="2886"/>
                    <a:pt x="781" y="2886"/>
                  </a:cubicBezTo>
                  <a:cubicBezTo>
                    <a:pt x="1391" y="2886"/>
                    <a:pt x="2279" y="2668"/>
                    <a:pt x="2500" y="2600"/>
                  </a:cubicBezTo>
                  <a:cubicBezTo>
                    <a:pt x="2700" y="2500"/>
                    <a:pt x="3125" y="1451"/>
                    <a:pt x="3125" y="1451"/>
                  </a:cubicBezTo>
                  <a:lnTo>
                    <a:pt x="3125" y="2600"/>
                  </a:lnTo>
                  <a:lnTo>
                    <a:pt x="3325" y="2600"/>
                  </a:lnTo>
                  <a:cubicBezTo>
                    <a:pt x="3325" y="2600"/>
                    <a:pt x="3525" y="1650"/>
                    <a:pt x="3625" y="1026"/>
                  </a:cubicBezTo>
                  <a:cubicBezTo>
                    <a:pt x="3750" y="301"/>
                    <a:pt x="3325" y="1"/>
                    <a:pt x="3325" y="1"/>
                  </a:cubicBezTo>
                  <a:close/>
                </a:path>
              </a:pathLst>
            </a:custGeom>
            <a:solidFill>
              <a:srgbClr val="0E27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17"/>
            <p:cNvSpPr/>
            <p:nvPr/>
          </p:nvSpPr>
          <p:spPr>
            <a:xfrm>
              <a:off x="7251571" y="2447072"/>
              <a:ext cx="854810" cy="1794113"/>
            </a:xfrm>
            <a:custGeom>
              <a:avLst/>
              <a:gdLst/>
              <a:ahLst/>
              <a:cxnLst/>
              <a:rect l="l" t="t" r="r" b="b"/>
              <a:pathLst>
                <a:path w="10724" h="22508" extrusionOk="0">
                  <a:moveTo>
                    <a:pt x="6574" y="1"/>
                  </a:moveTo>
                  <a:lnTo>
                    <a:pt x="4900" y="426"/>
                  </a:lnTo>
                  <a:lnTo>
                    <a:pt x="3650" y="226"/>
                  </a:lnTo>
                  <a:cubicBezTo>
                    <a:pt x="3650" y="226"/>
                    <a:pt x="1" y="2300"/>
                    <a:pt x="950" y="7199"/>
                  </a:cubicBezTo>
                  <a:cubicBezTo>
                    <a:pt x="1150" y="8449"/>
                    <a:pt x="1250" y="9074"/>
                    <a:pt x="1775" y="11474"/>
                  </a:cubicBezTo>
                  <a:cubicBezTo>
                    <a:pt x="2200" y="14073"/>
                    <a:pt x="2500" y="16473"/>
                    <a:pt x="3850" y="22197"/>
                  </a:cubicBezTo>
                  <a:lnTo>
                    <a:pt x="3950" y="22297"/>
                  </a:lnTo>
                  <a:cubicBezTo>
                    <a:pt x="4075" y="22297"/>
                    <a:pt x="4375" y="22397"/>
                    <a:pt x="4900" y="22497"/>
                  </a:cubicBezTo>
                  <a:cubicBezTo>
                    <a:pt x="4985" y="22504"/>
                    <a:pt x="5069" y="22508"/>
                    <a:pt x="5153" y="22508"/>
                  </a:cubicBezTo>
                  <a:cubicBezTo>
                    <a:pt x="6196" y="22508"/>
                    <a:pt x="7074" y="21972"/>
                    <a:pt x="7074" y="21972"/>
                  </a:cubicBezTo>
                  <a:cubicBezTo>
                    <a:pt x="7199" y="21047"/>
                    <a:pt x="6350" y="17398"/>
                    <a:pt x="6250" y="17198"/>
                  </a:cubicBezTo>
                  <a:cubicBezTo>
                    <a:pt x="5725" y="15423"/>
                    <a:pt x="5200" y="14073"/>
                    <a:pt x="5200" y="14073"/>
                  </a:cubicBezTo>
                  <a:lnTo>
                    <a:pt x="5200" y="13973"/>
                  </a:lnTo>
                  <a:cubicBezTo>
                    <a:pt x="4800" y="12923"/>
                    <a:pt x="4900" y="11249"/>
                    <a:pt x="5100" y="9899"/>
                  </a:cubicBezTo>
                  <a:cubicBezTo>
                    <a:pt x="5100" y="9474"/>
                    <a:pt x="5200" y="9174"/>
                    <a:pt x="5200" y="8849"/>
                  </a:cubicBezTo>
                  <a:cubicBezTo>
                    <a:pt x="5325" y="8349"/>
                    <a:pt x="5325" y="8024"/>
                    <a:pt x="5425" y="7824"/>
                  </a:cubicBezTo>
                  <a:cubicBezTo>
                    <a:pt x="5625" y="8649"/>
                    <a:pt x="5825" y="9374"/>
                    <a:pt x="5950" y="9699"/>
                  </a:cubicBezTo>
                  <a:cubicBezTo>
                    <a:pt x="6250" y="10624"/>
                    <a:pt x="6574" y="12299"/>
                    <a:pt x="7074" y="13548"/>
                  </a:cubicBezTo>
                  <a:lnTo>
                    <a:pt x="9474" y="13548"/>
                  </a:lnTo>
                  <a:cubicBezTo>
                    <a:pt x="9699" y="12399"/>
                    <a:pt x="9999" y="9374"/>
                    <a:pt x="10199" y="7299"/>
                  </a:cubicBezTo>
                  <a:cubicBezTo>
                    <a:pt x="10724" y="2400"/>
                    <a:pt x="6574" y="1"/>
                    <a:pt x="6574" y="1"/>
                  </a:cubicBezTo>
                  <a:close/>
                </a:path>
              </a:pathLst>
            </a:custGeom>
            <a:solidFill>
              <a:srgbClr val="123D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17"/>
            <p:cNvSpPr/>
            <p:nvPr/>
          </p:nvSpPr>
          <p:spPr>
            <a:xfrm>
              <a:off x="7385082" y="1353067"/>
              <a:ext cx="430434" cy="658405"/>
            </a:xfrm>
            <a:custGeom>
              <a:avLst/>
              <a:gdLst/>
              <a:ahLst/>
              <a:cxnLst/>
              <a:rect l="l" t="t" r="r" b="b"/>
              <a:pathLst>
                <a:path w="5400" h="8260" extrusionOk="0">
                  <a:moveTo>
                    <a:pt x="4288" y="1"/>
                  </a:moveTo>
                  <a:cubicBezTo>
                    <a:pt x="3860" y="1"/>
                    <a:pt x="3364" y="139"/>
                    <a:pt x="2900" y="603"/>
                  </a:cubicBezTo>
                  <a:cubicBezTo>
                    <a:pt x="1650" y="1753"/>
                    <a:pt x="2500" y="3328"/>
                    <a:pt x="1350" y="4152"/>
                  </a:cubicBezTo>
                  <a:cubicBezTo>
                    <a:pt x="300" y="4877"/>
                    <a:pt x="0" y="5927"/>
                    <a:pt x="725" y="7177"/>
                  </a:cubicBezTo>
                  <a:cubicBezTo>
                    <a:pt x="1182" y="8091"/>
                    <a:pt x="2474" y="8260"/>
                    <a:pt x="3366" y="8260"/>
                  </a:cubicBezTo>
                  <a:cubicBezTo>
                    <a:pt x="3889" y="8260"/>
                    <a:pt x="4275" y="8202"/>
                    <a:pt x="4275" y="8202"/>
                  </a:cubicBezTo>
                  <a:lnTo>
                    <a:pt x="5399" y="303"/>
                  </a:lnTo>
                  <a:cubicBezTo>
                    <a:pt x="5399" y="303"/>
                    <a:pt x="4919" y="1"/>
                    <a:pt x="4288" y="1"/>
                  </a:cubicBezTo>
                  <a:close/>
                </a:path>
              </a:pathLst>
            </a:custGeom>
            <a:solidFill>
              <a:srgbClr val="172D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17"/>
            <p:cNvSpPr/>
            <p:nvPr/>
          </p:nvSpPr>
          <p:spPr>
            <a:xfrm>
              <a:off x="7799486" y="1767713"/>
              <a:ext cx="141565" cy="199275"/>
            </a:xfrm>
            <a:custGeom>
              <a:avLst/>
              <a:gdLst/>
              <a:ahLst/>
              <a:cxnLst/>
              <a:rect l="l" t="t" r="r" b="b"/>
              <a:pathLst>
                <a:path w="1776" h="2500" extrusionOk="0">
                  <a:moveTo>
                    <a:pt x="425" y="0"/>
                  </a:moveTo>
                  <a:lnTo>
                    <a:pt x="0" y="2500"/>
                  </a:lnTo>
                  <a:lnTo>
                    <a:pt x="1350" y="2500"/>
                  </a:lnTo>
                  <a:lnTo>
                    <a:pt x="1775" y="200"/>
                  </a:lnTo>
                  <a:lnTo>
                    <a:pt x="425" y="0"/>
                  </a:lnTo>
                  <a:close/>
                </a:path>
              </a:pathLst>
            </a:custGeom>
            <a:solidFill>
              <a:srgbClr val="0C18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17"/>
            <p:cNvSpPr/>
            <p:nvPr/>
          </p:nvSpPr>
          <p:spPr>
            <a:xfrm>
              <a:off x="7516601" y="1741808"/>
              <a:ext cx="432427" cy="312304"/>
            </a:xfrm>
            <a:custGeom>
              <a:avLst/>
              <a:gdLst/>
              <a:ahLst/>
              <a:cxnLst/>
              <a:rect l="l" t="t" r="r" b="b"/>
              <a:pathLst>
                <a:path w="5425" h="3918" extrusionOk="0">
                  <a:moveTo>
                    <a:pt x="4274" y="0"/>
                  </a:moveTo>
                  <a:lnTo>
                    <a:pt x="2400" y="1050"/>
                  </a:lnTo>
                  <a:lnTo>
                    <a:pt x="2000" y="2200"/>
                  </a:lnTo>
                  <a:lnTo>
                    <a:pt x="625" y="2600"/>
                  </a:lnTo>
                  <a:cubicBezTo>
                    <a:pt x="625" y="2600"/>
                    <a:pt x="0" y="3450"/>
                    <a:pt x="1875" y="3850"/>
                  </a:cubicBezTo>
                  <a:cubicBezTo>
                    <a:pt x="2149" y="3897"/>
                    <a:pt x="2418" y="3917"/>
                    <a:pt x="2679" y="3917"/>
                  </a:cubicBezTo>
                  <a:cubicBezTo>
                    <a:pt x="4203" y="3917"/>
                    <a:pt x="5424" y="3225"/>
                    <a:pt x="5424" y="3225"/>
                  </a:cubicBezTo>
                  <a:lnTo>
                    <a:pt x="3749" y="2300"/>
                  </a:lnTo>
                  <a:lnTo>
                    <a:pt x="4274" y="0"/>
                  </a:lnTo>
                  <a:close/>
                </a:path>
              </a:pathLst>
            </a:custGeom>
            <a:solidFill>
              <a:srgbClr val="FFC6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17"/>
            <p:cNvSpPr/>
            <p:nvPr/>
          </p:nvSpPr>
          <p:spPr>
            <a:xfrm>
              <a:off x="7683909" y="1857385"/>
              <a:ext cx="141565" cy="49819"/>
            </a:xfrm>
            <a:custGeom>
              <a:avLst/>
              <a:gdLst/>
              <a:ahLst/>
              <a:cxnLst/>
              <a:rect l="l" t="t" r="r" b="b"/>
              <a:pathLst>
                <a:path w="1776" h="625" extrusionOk="0">
                  <a:moveTo>
                    <a:pt x="1775" y="0"/>
                  </a:moveTo>
                  <a:lnTo>
                    <a:pt x="1775" y="0"/>
                  </a:lnTo>
                  <a:cubicBezTo>
                    <a:pt x="1450" y="125"/>
                    <a:pt x="1025" y="225"/>
                    <a:pt x="726" y="225"/>
                  </a:cubicBezTo>
                  <a:lnTo>
                    <a:pt x="101" y="225"/>
                  </a:lnTo>
                  <a:lnTo>
                    <a:pt x="1" y="625"/>
                  </a:lnTo>
                  <a:cubicBezTo>
                    <a:pt x="201" y="625"/>
                    <a:pt x="926" y="525"/>
                    <a:pt x="1450" y="525"/>
                  </a:cubicBezTo>
                  <a:lnTo>
                    <a:pt x="1650" y="525"/>
                  </a:lnTo>
                  <a:lnTo>
                    <a:pt x="1775" y="0"/>
                  </a:lnTo>
                  <a:close/>
                </a:path>
              </a:pathLst>
            </a:custGeom>
            <a:solidFill>
              <a:srgbClr val="E0A9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7"/>
            <p:cNvSpPr/>
            <p:nvPr/>
          </p:nvSpPr>
          <p:spPr>
            <a:xfrm>
              <a:off x="7542427" y="1425921"/>
              <a:ext cx="498188" cy="451637"/>
            </a:xfrm>
            <a:custGeom>
              <a:avLst/>
              <a:gdLst/>
              <a:ahLst/>
              <a:cxnLst/>
              <a:rect l="l" t="t" r="r" b="b"/>
              <a:pathLst>
                <a:path w="6250" h="5666" extrusionOk="0">
                  <a:moveTo>
                    <a:pt x="3130" y="0"/>
                  </a:moveTo>
                  <a:cubicBezTo>
                    <a:pt x="2577" y="0"/>
                    <a:pt x="1397" y="128"/>
                    <a:pt x="926" y="1164"/>
                  </a:cubicBezTo>
                  <a:cubicBezTo>
                    <a:pt x="426" y="2414"/>
                    <a:pt x="1" y="4063"/>
                    <a:pt x="926" y="5113"/>
                  </a:cubicBezTo>
                  <a:cubicBezTo>
                    <a:pt x="1356" y="5492"/>
                    <a:pt x="1892" y="5666"/>
                    <a:pt x="2438" y="5666"/>
                  </a:cubicBezTo>
                  <a:cubicBezTo>
                    <a:pt x="3223" y="5666"/>
                    <a:pt x="4030" y="5307"/>
                    <a:pt x="4575" y="4688"/>
                  </a:cubicBezTo>
                  <a:cubicBezTo>
                    <a:pt x="5525" y="3663"/>
                    <a:pt x="6250" y="939"/>
                    <a:pt x="3425" y="14"/>
                  </a:cubicBezTo>
                  <a:cubicBezTo>
                    <a:pt x="3425" y="14"/>
                    <a:pt x="3311" y="0"/>
                    <a:pt x="3130" y="0"/>
                  </a:cubicBezTo>
                  <a:close/>
                </a:path>
              </a:pathLst>
            </a:custGeom>
            <a:solidFill>
              <a:srgbClr val="FFC6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7"/>
            <p:cNvSpPr/>
            <p:nvPr/>
          </p:nvSpPr>
          <p:spPr>
            <a:xfrm>
              <a:off x="7658004" y="1650142"/>
              <a:ext cx="41927" cy="75804"/>
            </a:xfrm>
            <a:custGeom>
              <a:avLst/>
              <a:gdLst/>
              <a:ahLst/>
              <a:cxnLst/>
              <a:rect l="l" t="t" r="r" b="b"/>
              <a:pathLst>
                <a:path w="526" h="951" extrusionOk="0">
                  <a:moveTo>
                    <a:pt x="526" y="0"/>
                  </a:moveTo>
                  <a:lnTo>
                    <a:pt x="526" y="0"/>
                  </a:lnTo>
                  <a:cubicBezTo>
                    <a:pt x="526" y="1"/>
                    <a:pt x="425" y="226"/>
                    <a:pt x="1" y="525"/>
                  </a:cubicBezTo>
                  <a:lnTo>
                    <a:pt x="326" y="950"/>
                  </a:lnTo>
                  <a:lnTo>
                    <a:pt x="526" y="0"/>
                  </a:lnTo>
                  <a:close/>
                </a:path>
              </a:pathLst>
            </a:custGeom>
            <a:solidFill>
              <a:srgbClr val="D6A0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7"/>
            <p:cNvSpPr/>
            <p:nvPr/>
          </p:nvSpPr>
          <p:spPr>
            <a:xfrm>
              <a:off x="7650033" y="1749778"/>
              <a:ext cx="149536" cy="42964"/>
            </a:xfrm>
            <a:custGeom>
              <a:avLst/>
              <a:gdLst/>
              <a:ahLst/>
              <a:cxnLst/>
              <a:rect l="l" t="t" r="r" b="b"/>
              <a:pathLst>
                <a:path w="1876" h="539" extrusionOk="0">
                  <a:moveTo>
                    <a:pt x="1" y="0"/>
                  </a:moveTo>
                  <a:cubicBezTo>
                    <a:pt x="1" y="0"/>
                    <a:pt x="411" y="538"/>
                    <a:pt x="1104" y="538"/>
                  </a:cubicBezTo>
                  <a:cubicBezTo>
                    <a:pt x="1332" y="538"/>
                    <a:pt x="1591" y="480"/>
                    <a:pt x="1875" y="325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7"/>
            <p:cNvSpPr/>
            <p:nvPr/>
          </p:nvSpPr>
          <p:spPr>
            <a:xfrm>
              <a:off x="7725756" y="1349002"/>
              <a:ext cx="406521" cy="686463"/>
            </a:xfrm>
            <a:custGeom>
              <a:avLst/>
              <a:gdLst/>
              <a:ahLst/>
              <a:cxnLst/>
              <a:rect l="l" t="t" r="r" b="b"/>
              <a:pathLst>
                <a:path w="5100" h="8612" extrusionOk="0">
                  <a:moveTo>
                    <a:pt x="1585" y="1"/>
                  </a:moveTo>
                  <a:cubicBezTo>
                    <a:pt x="922" y="1"/>
                    <a:pt x="319" y="338"/>
                    <a:pt x="201" y="1079"/>
                  </a:cubicBezTo>
                  <a:cubicBezTo>
                    <a:pt x="201" y="1079"/>
                    <a:pt x="1" y="2754"/>
                    <a:pt x="1650" y="3878"/>
                  </a:cubicBezTo>
                  <a:cubicBezTo>
                    <a:pt x="1650" y="3878"/>
                    <a:pt x="2275" y="4303"/>
                    <a:pt x="2075" y="5028"/>
                  </a:cubicBezTo>
                  <a:cubicBezTo>
                    <a:pt x="1875" y="5753"/>
                    <a:pt x="925" y="7628"/>
                    <a:pt x="1975" y="8253"/>
                  </a:cubicBezTo>
                  <a:cubicBezTo>
                    <a:pt x="2312" y="8480"/>
                    <a:pt x="2776" y="8612"/>
                    <a:pt x="3240" y="8612"/>
                  </a:cubicBezTo>
                  <a:cubicBezTo>
                    <a:pt x="4048" y="8612"/>
                    <a:pt x="4857" y="8213"/>
                    <a:pt x="5000" y="7228"/>
                  </a:cubicBezTo>
                  <a:cubicBezTo>
                    <a:pt x="5100" y="5753"/>
                    <a:pt x="4150" y="6078"/>
                    <a:pt x="4150" y="4203"/>
                  </a:cubicBezTo>
                  <a:cubicBezTo>
                    <a:pt x="4250" y="2329"/>
                    <a:pt x="3850" y="1079"/>
                    <a:pt x="2900" y="454"/>
                  </a:cubicBezTo>
                  <a:cubicBezTo>
                    <a:pt x="2524" y="159"/>
                    <a:pt x="2040" y="1"/>
                    <a:pt x="1585" y="1"/>
                  </a:cubicBezTo>
                  <a:close/>
                </a:path>
              </a:pathLst>
            </a:custGeom>
            <a:solidFill>
              <a:srgbClr val="172D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7"/>
            <p:cNvSpPr/>
            <p:nvPr/>
          </p:nvSpPr>
          <p:spPr>
            <a:xfrm>
              <a:off x="7359177" y="1900349"/>
              <a:ext cx="705354" cy="929339"/>
            </a:xfrm>
            <a:custGeom>
              <a:avLst/>
              <a:gdLst/>
              <a:ahLst/>
              <a:cxnLst/>
              <a:rect l="l" t="t" r="r" b="b"/>
              <a:pathLst>
                <a:path w="8849" h="11659" extrusionOk="0">
                  <a:moveTo>
                    <a:pt x="3413" y="0"/>
                  </a:moveTo>
                  <a:cubicBezTo>
                    <a:pt x="2485" y="0"/>
                    <a:pt x="1722" y="240"/>
                    <a:pt x="1575" y="936"/>
                  </a:cubicBezTo>
                  <a:cubicBezTo>
                    <a:pt x="1050" y="2910"/>
                    <a:pt x="2100" y="6660"/>
                    <a:pt x="2100" y="6660"/>
                  </a:cubicBezTo>
                  <a:lnTo>
                    <a:pt x="0" y="8959"/>
                  </a:lnTo>
                  <a:cubicBezTo>
                    <a:pt x="0" y="8959"/>
                    <a:pt x="1050" y="10709"/>
                    <a:pt x="2825" y="11134"/>
                  </a:cubicBezTo>
                  <a:lnTo>
                    <a:pt x="3850" y="9584"/>
                  </a:lnTo>
                  <a:lnTo>
                    <a:pt x="4600" y="11659"/>
                  </a:lnTo>
                  <a:cubicBezTo>
                    <a:pt x="4600" y="11659"/>
                    <a:pt x="7099" y="11334"/>
                    <a:pt x="8124" y="10309"/>
                  </a:cubicBezTo>
                  <a:cubicBezTo>
                    <a:pt x="8124" y="10309"/>
                    <a:pt x="7399" y="8209"/>
                    <a:pt x="6774" y="7085"/>
                  </a:cubicBezTo>
                  <a:cubicBezTo>
                    <a:pt x="6774" y="7085"/>
                    <a:pt x="8849" y="2186"/>
                    <a:pt x="8124" y="1336"/>
                  </a:cubicBezTo>
                  <a:cubicBezTo>
                    <a:pt x="7724" y="1036"/>
                    <a:pt x="6474" y="511"/>
                    <a:pt x="5224" y="211"/>
                  </a:cubicBezTo>
                  <a:lnTo>
                    <a:pt x="4700" y="936"/>
                  </a:lnTo>
                  <a:lnTo>
                    <a:pt x="4475" y="86"/>
                  </a:lnTo>
                  <a:cubicBezTo>
                    <a:pt x="4113" y="32"/>
                    <a:pt x="3752" y="0"/>
                    <a:pt x="3413" y="0"/>
                  </a:cubicBezTo>
                  <a:close/>
                </a:path>
              </a:pathLst>
            </a:custGeom>
            <a:solidFill>
              <a:srgbClr val="9ED4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7"/>
            <p:cNvSpPr/>
            <p:nvPr/>
          </p:nvSpPr>
          <p:spPr>
            <a:xfrm>
              <a:off x="7851057" y="2530766"/>
              <a:ext cx="305130" cy="252601"/>
            </a:xfrm>
            <a:custGeom>
              <a:avLst/>
              <a:gdLst/>
              <a:ahLst/>
              <a:cxnLst/>
              <a:rect l="l" t="t" r="r" b="b"/>
              <a:pathLst>
                <a:path w="3828" h="3169" extrusionOk="0">
                  <a:moveTo>
                    <a:pt x="3828" y="1"/>
                  </a:moveTo>
                  <a:lnTo>
                    <a:pt x="2578" y="100"/>
                  </a:lnTo>
                  <a:lnTo>
                    <a:pt x="1753" y="1875"/>
                  </a:lnTo>
                  <a:cubicBezTo>
                    <a:pt x="1753" y="1875"/>
                    <a:pt x="1300" y="1610"/>
                    <a:pt x="949" y="1610"/>
                  </a:cubicBezTo>
                  <a:cubicBezTo>
                    <a:pt x="857" y="1610"/>
                    <a:pt x="771" y="1628"/>
                    <a:pt x="703" y="1675"/>
                  </a:cubicBezTo>
                  <a:cubicBezTo>
                    <a:pt x="703" y="1675"/>
                    <a:pt x="0" y="2586"/>
                    <a:pt x="116" y="2586"/>
                  </a:cubicBezTo>
                  <a:cubicBezTo>
                    <a:pt x="161" y="2586"/>
                    <a:pt x="327" y="2451"/>
                    <a:pt x="703" y="2075"/>
                  </a:cubicBezTo>
                  <a:lnTo>
                    <a:pt x="703" y="2075"/>
                  </a:lnTo>
                  <a:cubicBezTo>
                    <a:pt x="703" y="2075"/>
                    <a:pt x="470" y="2908"/>
                    <a:pt x="566" y="2908"/>
                  </a:cubicBezTo>
                  <a:cubicBezTo>
                    <a:pt x="614" y="2908"/>
                    <a:pt x="745" y="2700"/>
                    <a:pt x="1028" y="2075"/>
                  </a:cubicBezTo>
                  <a:lnTo>
                    <a:pt x="1028" y="2075"/>
                  </a:lnTo>
                  <a:cubicBezTo>
                    <a:pt x="1028" y="2075"/>
                    <a:pt x="925" y="3039"/>
                    <a:pt x="1021" y="3039"/>
                  </a:cubicBezTo>
                  <a:cubicBezTo>
                    <a:pt x="1067" y="3039"/>
                    <a:pt x="1159" y="2820"/>
                    <a:pt x="1328" y="2175"/>
                  </a:cubicBezTo>
                  <a:lnTo>
                    <a:pt x="1328" y="2175"/>
                  </a:lnTo>
                  <a:cubicBezTo>
                    <a:pt x="1328" y="2176"/>
                    <a:pt x="1179" y="3169"/>
                    <a:pt x="1275" y="3169"/>
                  </a:cubicBezTo>
                  <a:cubicBezTo>
                    <a:pt x="1315" y="3169"/>
                    <a:pt x="1398" y="2994"/>
                    <a:pt x="1553" y="2500"/>
                  </a:cubicBezTo>
                  <a:cubicBezTo>
                    <a:pt x="1553" y="2500"/>
                    <a:pt x="1728" y="2806"/>
                    <a:pt x="2000" y="2806"/>
                  </a:cubicBezTo>
                  <a:cubicBezTo>
                    <a:pt x="2084" y="2806"/>
                    <a:pt x="2177" y="2777"/>
                    <a:pt x="2278" y="2700"/>
                  </a:cubicBezTo>
                  <a:cubicBezTo>
                    <a:pt x="2678" y="2300"/>
                    <a:pt x="3828" y="1"/>
                    <a:pt x="3828" y="1"/>
                  </a:cubicBezTo>
                  <a:close/>
                </a:path>
              </a:pathLst>
            </a:custGeom>
            <a:solidFill>
              <a:srgbClr val="FFC6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17"/>
            <p:cNvSpPr/>
            <p:nvPr/>
          </p:nvSpPr>
          <p:spPr>
            <a:xfrm>
              <a:off x="7907092" y="2006760"/>
              <a:ext cx="356702" cy="731339"/>
            </a:xfrm>
            <a:custGeom>
              <a:avLst/>
              <a:gdLst/>
              <a:ahLst/>
              <a:cxnLst/>
              <a:rect l="l" t="t" r="r" b="b"/>
              <a:pathLst>
                <a:path w="4475" h="9175" extrusionOk="0">
                  <a:moveTo>
                    <a:pt x="1250" y="1"/>
                  </a:moveTo>
                  <a:lnTo>
                    <a:pt x="0" y="2925"/>
                  </a:lnTo>
                  <a:cubicBezTo>
                    <a:pt x="0" y="2925"/>
                    <a:pt x="1875" y="4800"/>
                    <a:pt x="1875" y="5000"/>
                  </a:cubicBezTo>
                  <a:cubicBezTo>
                    <a:pt x="1875" y="5850"/>
                    <a:pt x="850" y="8249"/>
                    <a:pt x="850" y="8249"/>
                  </a:cubicBezTo>
                  <a:cubicBezTo>
                    <a:pt x="950" y="8649"/>
                    <a:pt x="1775" y="9174"/>
                    <a:pt x="1775" y="9174"/>
                  </a:cubicBezTo>
                  <a:cubicBezTo>
                    <a:pt x="1775" y="9174"/>
                    <a:pt x="4474" y="5625"/>
                    <a:pt x="4074" y="4375"/>
                  </a:cubicBezTo>
                  <a:cubicBezTo>
                    <a:pt x="3450" y="2400"/>
                    <a:pt x="1250" y="1"/>
                    <a:pt x="1250" y="1"/>
                  </a:cubicBezTo>
                  <a:close/>
                </a:path>
              </a:pathLst>
            </a:custGeom>
            <a:solidFill>
              <a:srgbClr val="9ED4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17"/>
            <p:cNvSpPr/>
            <p:nvPr/>
          </p:nvSpPr>
          <p:spPr>
            <a:xfrm>
              <a:off x="7416966" y="2074513"/>
              <a:ext cx="324818" cy="229485"/>
            </a:xfrm>
            <a:custGeom>
              <a:avLst/>
              <a:gdLst/>
              <a:ahLst/>
              <a:cxnLst/>
              <a:rect l="l" t="t" r="r" b="b"/>
              <a:pathLst>
                <a:path w="4075" h="2879" extrusionOk="0">
                  <a:moveTo>
                    <a:pt x="1250" y="1"/>
                  </a:moveTo>
                  <a:cubicBezTo>
                    <a:pt x="1250" y="1"/>
                    <a:pt x="0" y="1250"/>
                    <a:pt x="525" y="2075"/>
                  </a:cubicBezTo>
                  <a:cubicBezTo>
                    <a:pt x="821" y="2540"/>
                    <a:pt x="1316" y="2878"/>
                    <a:pt x="1857" y="2878"/>
                  </a:cubicBezTo>
                  <a:cubicBezTo>
                    <a:pt x="2276" y="2878"/>
                    <a:pt x="2721" y="2676"/>
                    <a:pt x="3125" y="2175"/>
                  </a:cubicBezTo>
                  <a:cubicBezTo>
                    <a:pt x="4075" y="1150"/>
                    <a:pt x="1250" y="1"/>
                    <a:pt x="1250" y="1"/>
                  </a:cubicBezTo>
                  <a:close/>
                </a:path>
              </a:pathLst>
            </a:custGeom>
            <a:solidFill>
              <a:srgbClr val="9ED4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17"/>
            <p:cNvSpPr/>
            <p:nvPr/>
          </p:nvSpPr>
          <p:spPr>
            <a:xfrm>
              <a:off x="7616157" y="1867269"/>
              <a:ext cx="99717" cy="123630"/>
            </a:xfrm>
            <a:custGeom>
              <a:avLst/>
              <a:gdLst/>
              <a:ahLst/>
              <a:cxnLst/>
              <a:rect l="l" t="t" r="r" b="b"/>
              <a:pathLst>
                <a:path w="1251" h="1551" extrusionOk="0">
                  <a:moveTo>
                    <a:pt x="526" y="1"/>
                  </a:moveTo>
                  <a:lnTo>
                    <a:pt x="1" y="401"/>
                  </a:lnTo>
                  <a:lnTo>
                    <a:pt x="626" y="1551"/>
                  </a:lnTo>
                  <a:lnTo>
                    <a:pt x="1251" y="501"/>
                  </a:lnTo>
                  <a:lnTo>
                    <a:pt x="52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17"/>
            <p:cNvSpPr/>
            <p:nvPr/>
          </p:nvSpPr>
          <p:spPr>
            <a:xfrm>
              <a:off x="7765610" y="1899153"/>
              <a:ext cx="91746" cy="125623"/>
            </a:xfrm>
            <a:custGeom>
              <a:avLst/>
              <a:gdLst/>
              <a:ahLst/>
              <a:cxnLst/>
              <a:rect l="l" t="t" r="r" b="b"/>
              <a:pathLst>
                <a:path w="1151" h="1576" extrusionOk="0">
                  <a:moveTo>
                    <a:pt x="950" y="1"/>
                  </a:moveTo>
                  <a:lnTo>
                    <a:pt x="0" y="226"/>
                  </a:lnTo>
                  <a:lnTo>
                    <a:pt x="325" y="1576"/>
                  </a:lnTo>
                  <a:lnTo>
                    <a:pt x="1150" y="526"/>
                  </a:lnTo>
                  <a:lnTo>
                    <a:pt x="95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7"/>
            <p:cNvSpPr/>
            <p:nvPr/>
          </p:nvSpPr>
          <p:spPr>
            <a:xfrm>
              <a:off x="7775574" y="3334711"/>
              <a:ext cx="498188" cy="894824"/>
            </a:xfrm>
            <a:custGeom>
              <a:avLst/>
              <a:gdLst/>
              <a:ahLst/>
              <a:cxnLst/>
              <a:rect l="l" t="t" r="r" b="b"/>
              <a:pathLst>
                <a:path w="6250" h="11226" extrusionOk="0">
                  <a:moveTo>
                    <a:pt x="540" y="1"/>
                  </a:moveTo>
                  <a:cubicBezTo>
                    <a:pt x="462" y="1"/>
                    <a:pt x="413" y="35"/>
                    <a:pt x="400" y="113"/>
                  </a:cubicBezTo>
                  <a:cubicBezTo>
                    <a:pt x="300" y="738"/>
                    <a:pt x="0" y="1462"/>
                    <a:pt x="725" y="3137"/>
                  </a:cubicBezTo>
                  <a:cubicBezTo>
                    <a:pt x="1350" y="4912"/>
                    <a:pt x="3000" y="11061"/>
                    <a:pt x="3000" y="11061"/>
                  </a:cubicBezTo>
                  <a:cubicBezTo>
                    <a:pt x="3277" y="11178"/>
                    <a:pt x="3565" y="11226"/>
                    <a:pt x="3850" y="11226"/>
                  </a:cubicBezTo>
                  <a:cubicBezTo>
                    <a:pt x="5079" y="11226"/>
                    <a:pt x="6249" y="10336"/>
                    <a:pt x="6249" y="10336"/>
                  </a:cubicBezTo>
                  <a:cubicBezTo>
                    <a:pt x="5724" y="6262"/>
                    <a:pt x="3000" y="1687"/>
                    <a:pt x="3000" y="1687"/>
                  </a:cubicBezTo>
                  <a:cubicBezTo>
                    <a:pt x="3000" y="1687"/>
                    <a:pt x="1083" y="1"/>
                    <a:pt x="540" y="1"/>
                  </a:cubicBezTo>
                  <a:close/>
                </a:path>
              </a:pathLst>
            </a:custGeom>
            <a:solidFill>
              <a:srgbClr val="123D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7"/>
            <p:cNvSpPr/>
            <p:nvPr/>
          </p:nvSpPr>
          <p:spPr>
            <a:xfrm>
              <a:off x="6952744" y="2075389"/>
              <a:ext cx="75804" cy="80906"/>
            </a:xfrm>
            <a:custGeom>
              <a:avLst/>
              <a:gdLst/>
              <a:ahLst/>
              <a:cxnLst/>
              <a:rect l="l" t="t" r="r" b="b"/>
              <a:pathLst>
                <a:path w="951" h="1015" extrusionOk="0">
                  <a:moveTo>
                    <a:pt x="274" y="1"/>
                  </a:moveTo>
                  <a:cubicBezTo>
                    <a:pt x="89" y="1"/>
                    <a:pt x="0" y="189"/>
                    <a:pt x="0" y="189"/>
                  </a:cubicBezTo>
                  <a:lnTo>
                    <a:pt x="825" y="1014"/>
                  </a:lnTo>
                  <a:cubicBezTo>
                    <a:pt x="825" y="1014"/>
                    <a:pt x="950" y="614"/>
                    <a:pt x="625" y="189"/>
                  </a:cubicBezTo>
                  <a:cubicBezTo>
                    <a:pt x="484" y="48"/>
                    <a:pt x="367" y="1"/>
                    <a:pt x="274" y="1"/>
                  </a:cubicBezTo>
                  <a:close/>
                </a:path>
              </a:pathLst>
            </a:custGeom>
            <a:solidFill>
              <a:srgbClr val="FFD9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17"/>
            <p:cNvSpPr/>
            <p:nvPr/>
          </p:nvSpPr>
          <p:spPr>
            <a:xfrm>
              <a:off x="6902926" y="2064788"/>
              <a:ext cx="175362" cy="201108"/>
            </a:xfrm>
            <a:custGeom>
              <a:avLst/>
              <a:gdLst/>
              <a:ahLst/>
              <a:cxnLst/>
              <a:rect l="l" t="t" r="r" b="b"/>
              <a:pathLst>
                <a:path w="2200" h="2523" extrusionOk="0">
                  <a:moveTo>
                    <a:pt x="237" y="0"/>
                  </a:moveTo>
                  <a:cubicBezTo>
                    <a:pt x="0" y="0"/>
                    <a:pt x="0" y="223"/>
                    <a:pt x="0" y="223"/>
                  </a:cubicBezTo>
                  <a:cubicBezTo>
                    <a:pt x="0" y="223"/>
                    <a:pt x="0" y="1272"/>
                    <a:pt x="200" y="1472"/>
                  </a:cubicBezTo>
                  <a:cubicBezTo>
                    <a:pt x="525" y="1572"/>
                    <a:pt x="1875" y="2522"/>
                    <a:pt x="1875" y="2522"/>
                  </a:cubicBezTo>
                  <a:lnTo>
                    <a:pt x="2200" y="1372"/>
                  </a:lnTo>
                  <a:cubicBezTo>
                    <a:pt x="2200" y="1372"/>
                    <a:pt x="950" y="322"/>
                    <a:pt x="625" y="123"/>
                  </a:cubicBezTo>
                  <a:cubicBezTo>
                    <a:pt x="452" y="33"/>
                    <a:pt x="327" y="0"/>
                    <a:pt x="237" y="0"/>
                  </a:cubicBezTo>
                  <a:close/>
                </a:path>
              </a:pathLst>
            </a:custGeom>
            <a:solidFill>
              <a:srgbClr val="FFD9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17"/>
            <p:cNvSpPr/>
            <p:nvPr/>
          </p:nvSpPr>
          <p:spPr>
            <a:xfrm>
              <a:off x="6420770" y="1642171"/>
              <a:ext cx="615760" cy="540035"/>
            </a:xfrm>
            <a:custGeom>
              <a:avLst/>
              <a:gdLst/>
              <a:ahLst/>
              <a:cxnLst/>
              <a:rect l="l" t="t" r="r" b="b"/>
              <a:pathLst>
                <a:path w="7725" h="6775" extrusionOk="0">
                  <a:moveTo>
                    <a:pt x="0" y="0"/>
                  </a:moveTo>
                  <a:lnTo>
                    <a:pt x="7624" y="6774"/>
                  </a:lnTo>
                  <a:lnTo>
                    <a:pt x="7724" y="66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38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7"/>
            <p:cNvSpPr/>
            <p:nvPr/>
          </p:nvSpPr>
          <p:spPr>
            <a:xfrm>
              <a:off x="6925962" y="2065505"/>
              <a:ext cx="92623" cy="80109"/>
            </a:xfrm>
            <a:custGeom>
              <a:avLst/>
              <a:gdLst/>
              <a:ahLst/>
              <a:cxnLst/>
              <a:rect l="l" t="t" r="r" b="b"/>
              <a:pathLst>
                <a:path w="1162" h="1005" extrusionOk="0">
                  <a:moveTo>
                    <a:pt x="435" y="1"/>
                  </a:moveTo>
                  <a:cubicBezTo>
                    <a:pt x="309" y="1"/>
                    <a:pt x="104" y="58"/>
                    <a:pt x="36" y="413"/>
                  </a:cubicBezTo>
                  <a:cubicBezTo>
                    <a:pt x="0" y="536"/>
                    <a:pt x="27" y="579"/>
                    <a:pt x="82" y="579"/>
                  </a:cubicBezTo>
                  <a:cubicBezTo>
                    <a:pt x="180" y="579"/>
                    <a:pt x="369" y="444"/>
                    <a:pt x="469" y="367"/>
                  </a:cubicBezTo>
                  <a:lnTo>
                    <a:pt x="469" y="367"/>
                  </a:lnTo>
                  <a:cubicBezTo>
                    <a:pt x="427" y="433"/>
                    <a:pt x="432" y="572"/>
                    <a:pt x="761" y="838"/>
                  </a:cubicBezTo>
                  <a:cubicBezTo>
                    <a:pt x="876" y="961"/>
                    <a:pt x="958" y="1004"/>
                    <a:pt x="1017" y="1004"/>
                  </a:cubicBezTo>
                  <a:cubicBezTo>
                    <a:pt x="1161" y="1004"/>
                    <a:pt x="1161" y="738"/>
                    <a:pt x="1161" y="738"/>
                  </a:cubicBezTo>
                  <a:lnTo>
                    <a:pt x="1061" y="638"/>
                  </a:lnTo>
                  <a:lnTo>
                    <a:pt x="536" y="14"/>
                  </a:lnTo>
                  <a:cubicBezTo>
                    <a:pt x="536" y="14"/>
                    <a:pt x="495" y="1"/>
                    <a:pt x="435" y="1"/>
                  </a:cubicBezTo>
                  <a:close/>
                </a:path>
              </a:pathLst>
            </a:custGeom>
            <a:solidFill>
              <a:srgbClr val="FFD9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7"/>
            <p:cNvSpPr/>
            <p:nvPr/>
          </p:nvSpPr>
          <p:spPr>
            <a:xfrm>
              <a:off x="7002562" y="2156214"/>
              <a:ext cx="559325" cy="324818"/>
            </a:xfrm>
            <a:custGeom>
              <a:avLst/>
              <a:gdLst/>
              <a:ahLst/>
              <a:cxnLst/>
              <a:rect l="l" t="t" r="r" b="b"/>
              <a:pathLst>
                <a:path w="7017" h="4075" extrusionOk="0">
                  <a:moveTo>
                    <a:pt x="825" y="0"/>
                  </a:moveTo>
                  <a:cubicBezTo>
                    <a:pt x="825" y="0"/>
                    <a:pt x="100" y="325"/>
                    <a:pt x="0" y="1150"/>
                  </a:cubicBezTo>
                  <a:cubicBezTo>
                    <a:pt x="0" y="1150"/>
                    <a:pt x="3125" y="3650"/>
                    <a:pt x="4574" y="4075"/>
                  </a:cubicBezTo>
                  <a:cubicBezTo>
                    <a:pt x="4574" y="4075"/>
                    <a:pt x="5949" y="3125"/>
                    <a:pt x="6974" y="950"/>
                  </a:cubicBezTo>
                  <a:cubicBezTo>
                    <a:pt x="7016" y="833"/>
                    <a:pt x="6940" y="785"/>
                    <a:pt x="6789" y="785"/>
                  </a:cubicBezTo>
                  <a:cubicBezTo>
                    <a:pt x="6135" y="785"/>
                    <a:pt x="4074" y="1675"/>
                    <a:pt x="4074" y="1675"/>
                  </a:cubicBezTo>
                  <a:cubicBezTo>
                    <a:pt x="4074" y="1675"/>
                    <a:pt x="1875" y="850"/>
                    <a:pt x="825" y="0"/>
                  </a:cubicBezTo>
                  <a:close/>
                </a:path>
              </a:pathLst>
            </a:custGeom>
            <a:solidFill>
              <a:srgbClr val="9ED4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4" name="Google Shape;254;p17"/>
          <p:cNvSpPr txBox="1">
            <a:spLocks noGrp="1"/>
          </p:cNvSpPr>
          <p:nvPr>
            <p:ph type="ctrTitle"/>
          </p:nvPr>
        </p:nvSpPr>
        <p:spPr>
          <a:xfrm>
            <a:off x="304679" y="232183"/>
            <a:ext cx="1920900" cy="53493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800" dirty="0"/>
              <a:t>Fotograf</a:t>
            </a:r>
            <a:endParaRPr sz="2800" dirty="0"/>
          </a:p>
        </p:txBody>
      </p:sp>
      <p:sp>
        <p:nvSpPr>
          <p:cNvPr id="255" name="Google Shape;255;p17"/>
          <p:cNvSpPr txBox="1">
            <a:spLocks noGrp="1"/>
          </p:cNvSpPr>
          <p:nvPr>
            <p:ph type="subTitle" idx="1"/>
          </p:nvPr>
        </p:nvSpPr>
        <p:spPr>
          <a:xfrm>
            <a:off x="146287" y="670865"/>
            <a:ext cx="4158584" cy="178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pl-PL" sz="1600" dirty="0"/>
              <a:t>To zawód, w którym będziesz mógł zająć się fotografią komercyjną i użytkową . Zdobędziesz nie tylko wiedzę teoretyczną, ale i praktyczną. Nauczysz się  wykonywać zdjęcia reklamowe, reportażowe, okolicznościowe. Poznasz tajniki dobrej profesjonalnej fotografii.  Będziesz specjalistą zajmującym się  rejestrowaniem, obróbką, powielaniem i publikowaniem obrazów z wykorzystaniem różnych technik oraz nośników obrazów. Uzyskasz możliwość zatrudnienia w redakcjach gazet, </a:t>
            </a:r>
            <a:r>
              <a:rPr lang="pl-PL" sz="1600" dirty="0" err="1"/>
              <a:t>fotolaboratoriach</a:t>
            </a:r>
            <a:r>
              <a:rPr lang="pl-PL" sz="1600" dirty="0"/>
              <a:t>, zakładach fotograficznych, agencjach reklamowych  lub założysz własną działalność usługową.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/>
          </a:p>
        </p:txBody>
      </p:sp>
      <p:grpSp>
        <p:nvGrpSpPr>
          <p:cNvPr id="256" name="Google Shape;256;p17"/>
          <p:cNvGrpSpPr/>
          <p:nvPr/>
        </p:nvGrpSpPr>
        <p:grpSpPr>
          <a:xfrm>
            <a:off x="5704281" y="1979909"/>
            <a:ext cx="422186" cy="474685"/>
            <a:chOff x="2523000" y="1954875"/>
            <a:chExt cx="262325" cy="295000"/>
          </a:xfrm>
        </p:grpSpPr>
        <p:sp>
          <p:nvSpPr>
            <p:cNvPr id="257" name="Google Shape;257;p17"/>
            <p:cNvSpPr/>
            <p:nvPr/>
          </p:nvSpPr>
          <p:spPr>
            <a:xfrm>
              <a:off x="2523000" y="1954875"/>
              <a:ext cx="262325" cy="295000"/>
            </a:xfrm>
            <a:custGeom>
              <a:avLst/>
              <a:gdLst/>
              <a:ahLst/>
              <a:cxnLst/>
              <a:rect l="l" t="t" r="r" b="b"/>
              <a:pathLst>
                <a:path w="10493" h="11800" extrusionOk="0">
                  <a:moveTo>
                    <a:pt x="5294" y="709"/>
                  </a:moveTo>
                  <a:cubicBezTo>
                    <a:pt x="6350" y="1316"/>
                    <a:pt x="7422" y="1602"/>
                    <a:pt x="8487" y="1602"/>
                  </a:cubicBezTo>
                  <a:cubicBezTo>
                    <a:pt x="8915" y="1602"/>
                    <a:pt x="9343" y="1556"/>
                    <a:pt x="9767" y="1465"/>
                  </a:cubicBezTo>
                  <a:lnTo>
                    <a:pt x="9767" y="5026"/>
                  </a:lnTo>
                  <a:cubicBezTo>
                    <a:pt x="9767" y="7798"/>
                    <a:pt x="7940" y="10287"/>
                    <a:pt x="5294" y="11137"/>
                  </a:cubicBezTo>
                  <a:cubicBezTo>
                    <a:pt x="2647" y="10350"/>
                    <a:pt x="789" y="7798"/>
                    <a:pt x="789" y="5026"/>
                  </a:cubicBezTo>
                  <a:lnTo>
                    <a:pt x="789" y="1465"/>
                  </a:lnTo>
                  <a:cubicBezTo>
                    <a:pt x="1222" y="1556"/>
                    <a:pt x="1654" y="1602"/>
                    <a:pt x="2084" y="1602"/>
                  </a:cubicBezTo>
                  <a:cubicBezTo>
                    <a:pt x="3153" y="1602"/>
                    <a:pt x="4215" y="1316"/>
                    <a:pt x="5294" y="709"/>
                  </a:cubicBezTo>
                  <a:close/>
                  <a:moveTo>
                    <a:pt x="5266" y="0"/>
                  </a:moveTo>
                  <a:cubicBezTo>
                    <a:pt x="5207" y="0"/>
                    <a:pt x="5152" y="16"/>
                    <a:pt x="5105" y="48"/>
                  </a:cubicBezTo>
                  <a:cubicBezTo>
                    <a:pt x="4065" y="646"/>
                    <a:pt x="3057" y="930"/>
                    <a:pt x="2017" y="930"/>
                  </a:cubicBezTo>
                  <a:cubicBezTo>
                    <a:pt x="1513" y="930"/>
                    <a:pt x="1009" y="835"/>
                    <a:pt x="473" y="678"/>
                  </a:cubicBezTo>
                  <a:cubicBezTo>
                    <a:pt x="440" y="669"/>
                    <a:pt x="408" y="665"/>
                    <a:pt x="378" y="665"/>
                  </a:cubicBezTo>
                  <a:cubicBezTo>
                    <a:pt x="297" y="665"/>
                    <a:pt x="228" y="695"/>
                    <a:pt x="158" y="741"/>
                  </a:cubicBezTo>
                  <a:cubicBezTo>
                    <a:pt x="95" y="804"/>
                    <a:pt x="1" y="898"/>
                    <a:pt x="1" y="993"/>
                  </a:cubicBezTo>
                  <a:lnTo>
                    <a:pt x="1" y="4994"/>
                  </a:lnTo>
                  <a:cubicBezTo>
                    <a:pt x="127" y="8176"/>
                    <a:pt x="2206" y="10917"/>
                    <a:pt x="5199" y="11799"/>
                  </a:cubicBezTo>
                  <a:lnTo>
                    <a:pt x="5357" y="11799"/>
                  </a:lnTo>
                  <a:cubicBezTo>
                    <a:pt x="8350" y="10917"/>
                    <a:pt x="10492" y="8176"/>
                    <a:pt x="10492" y="5026"/>
                  </a:cubicBezTo>
                  <a:lnTo>
                    <a:pt x="10492" y="1056"/>
                  </a:lnTo>
                  <a:cubicBezTo>
                    <a:pt x="10492" y="930"/>
                    <a:pt x="10429" y="835"/>
                    <a:pt x="10335" y="772"/>
                  </a:cubicBezTo>
                  <a:cubicBezTo>
                    <a:pt x="10282" y="720"/>
                    <a:pt x="10230" y="697"/>
                    <a:pt x="10173" y="697"/>
                  </a:cubicBezTo>
                  <a:cubicBezTo>
                    <a:pt x="10126" y="697"/>
                    <a:pt x="10076" y="713"/>
                    <a:pt x="10019" y="741"/>
                  </a:cubicBezTo>
                  <a:cubicBezTo>
                    <a:pt x="9509" y="876"/>
                    <a:pt x="9006" y="946"/>
                    <a:pt x="8504" y="946"/>
                  </a:cubicBezTo>
                  <a:cubicBezTo>
                    <a:pt x="7490" y="946"/>
                    <a:pt x="6485" y="659"/>
                    <a:pt x="5451" y="48"/>
                  </a:cubicBezTo>
                  <a:cubicBezTo>
                    <a:pt x="5388" y="16"/>
                    <a:pt x="5325" y="0"/>
                    <a:pt x="5266" y="0"/>
                  </a:cubicBezTo>
                  <a:close/>
                </a:path>
              </a:pathLst>
            </a:custGeom>
            <a:solidFill>
              <a:srgbClr val="123D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7"/>
            <p:cNvSpPr/>
            <p:nvPr/>
          </p:nvSpPr>
          <p:spPr>
            <a:xfrm>
              <a:off x="2595475" y="2024575"/>
              <a:ext cx="122100" cy="138650"/>
            </a:xfrm>
            <a:custGeom>
              <a:avLst/>
              <a:gdLst/>
              <a:ahLst/>
              <a:cxnLst/>
              <a:rect l="l" t="t" r="r" b="b"/>
              <a:pathLst>
                <a:path w="4884" h="5546" extrusionOk="0">
                  <a:moveTo>
                    <a:pt x="2426" y="694"/>
                  </a:moveTo>
                  <a:cubicBezTo>
                    <a:pt x="2836" y="694"/>
                    <a:pt x="3151" y="1009"/>
                    <a:pt x="3151" y="1418"/>
                  </a:cubicBezTo>
                  <a:cubicBezTo>
                    <a:pt x="3151" y="1796"/>
                    <a:pt x="2836" y="2111"/>
                    <a:pt x="2426" y="2111"/>
                  </a:cubicBezTo>
                  <a:cubicBezTo>
                    <a:pt x="2048" y="2111"/>
                    <a:pt x="1733" y="1796"/>
                    <a:pt x="1733" y="1418"/>
                  </a:cubicBezTo>
                  <a:cubicBezTo>
                    <a:pt x="1733" y="1009"/>
                    <a:pt x="2048" y="694"/>
                    <a:pt x="2426" y="694"/>
                  </a:cubicBezTo>
                  <a:close/>
                  <a:moveTo>
                    <a:pt x="2426" y="2742"/>
                  </a:moveTo>
                  <a:cubicBezTo>
                    <a:pt x="3371" y="2742"/>
                    <a:pt x="4159" y="3529"/>
                    <a:pt x="4159" y="4474"/>
                  </a:cubicBezTo>
                  <a:lnTo>
                    <a:pt x="4159" y="4821"/>
                  </a:lnTo>
                  <a:lnTo>
                    <a:pt x="693" y="4821"/>
                  </a:lnTo>
                  <a:lnTo>
                    <a:pt x="693" y="4474"/>
                  </a:lnTo>
                  <a:cubicBezTo>
                    <a:pt x="693" y="3529"/>
                    <a:pt x="1481" y="2742"/>
                    <a:pt x="2426" y="2742"/>
                  </a:cubicBezTo>
                  <a:close/>
                  <a:moveTo>
                    <a:pt x="2458" y="1"/>
                  </a:moveTo>
                  <a:cubicBezTo>
                    <a:pt x="1733" y="1"/>
                    <a:pt x="1103" y="599"/>
                    <a:pt x="1103" y="1355"/>
                  </a:cubicBezTo>
                  <a:cubicBezTo>
                    <a:pt x="1103" y="1733"/>
                    <a:pt x="1198" y="2048"/>
                    <a:pt x="1450" y="2269"/>
                  </a:cubicBezTo>
                  <a:cubicBezTo>
                    <a:pt x="630" y="2647"/>
                    <a:pt x="63" y="3498"/>
                    <a:pt x="63" y="4474"/>
                  </a:cubicBezTo>
                  <a:lnTo>
                    <a:pt x="63" y="5199"/>
                  </a:lnTo>
                  <a:cubicBezTo>
                    <a:pt x="0" y="5388"/>
                    <a:pt x="158" y="5546"/>
                    <a:pt x="347" y="5546"/>
                  </a:cubicBezTo>
                  <a:lnTo>
                    <a:pt x="4506" y="5546"/>
                  </a:lnTo>
                  <a:cubicBezTo>
                    <a:pt x="4726" y="5546"/>
                    <a:pt x="4884" y="5388"/>
                    <a:pt x="4884" y="5199"/>
                  </a:cubicBezTo>
                  <a:lnTo>
                    <a:pt x="4884" y="4474"/>
                  </a:lnTo>
                  <a:cubicBezTo>
                    <a:pt x="4884" y="3498"/>
                    <a:pt x="4317" y="2647"/>
                    <a:pt x="3497" y="2269"/>
                  </a:cubicBezTo>
                  <a:cubicBezTo>
                    <a:pt x="3718" y="2048"/>
                    <a:pt x="3844" y="1702"/>
                    <a:pt x="3844" y="1355"/>
                  </a:cubicBezTo>
                  <a:cubicBezTo>
                    <a:pt x="3844" y="599"/>
                    <a:pt x="3214" y="1"/>
                    <a:pt x="2458" y="1"/>
                  </a:cubicBezTo>
                  <a:close/>
                </a:path>
              </a:pathLst>
            </a:custGeom>
            <a:solidFill>
              <a:srgbClr val="123D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9" name="Google Shape;259;p17"/>
          <p:cNvSpPr txBox="1">
            <a:spLocks noGrp="1"/>
          </p:cNvSpPr>
          <p:nvPr>
            <p:ph type="ctrTitle" idx="4294967295"/>
          </p:nvPr>
        </p:nvSpPr>
        <p:spPr>
          <a:xfrm>
            <a:off x="5410616" y="2454586"/>
            <a:ext cx="1009500" cy="37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/>
              <a:t>YOUR LOGO</a:t>
            </a:r>
            <a:endParaRPr sz="1100"/>
          </a:p>
        </p:txBody>
      </p:sp>
      <p:grpSp>
        <p:nvGrpSpPr>
          <p:cNvPr id="260" name="Google Shape;260;p17"/>
          <p:cNvGrpSpPr/>
          <p:nvPr/>
        </p:nvGrpSpPr>
        <p:grpSpPr>
          <a:xfrm rot="739339">
            <a:off x="7611827" y="1499559"/>
            <a:ext cx="93659" cy="140376"/>
            <a:chOff x="1261675" y="801600"/>
            <a:chExt cx="31275" cy="46875"/>
          </a:xfrm>
        </p:grpSpPr>
        <p:sp>
          <p:nvSpPr>
            <p:cNvPr id="261" name="Google Shape;261;p17"/>
            <p:cNvSpPr/>
            <p:nvPr/>
          </p:nvSpPr>
          <p:spPr>
            <a:xfrm>
              <a:off x="1277300" y="832825"/>
              <a:ext cx="10025" cy="15650"/>
            </a:xfrm>
            <a:custGeom>
              <a:avLst/>
              <a:gdLst/>
              <a:ahLst/>
              <a:cxnLst/>
              <a:rect l="l" t="t" r="r" b="b"/>
              <a:pathLst>
                <a:path w="401" h="626" extrusionOk="0">
                  <a:moveTo>
                    <a:pt x="201" y="1"/>
                  </a:moveTo>
                  <a:cubicBezTo>
                    <a:pt x="101" y="1"/>
                    <a:pt x="1" y="101"/>
                    <a:pt x="1" y="301"/>
                  </a:cubicBezTo>
                  <a:cubicBezTo>
                    <a:pt x="1" y="526"/>
                    <a:pt x="101" y="626"/>
                    <a:pt x="201" y="626"/>
                  </a:cubicBezTo>
                  <a:cubicBezTo>
                    <a:pt x="301" y="626"/>
                    <a:pt x="401" y="526"/>
                    <a:pt x="401" y="301"/>
                  </a:cubicBezTo>
                  <a:cubicBezTo>
                    <a:pt x="401" y="101"/>
                    <a:pt x="301" y="1"/>
                    <a:pt x="201" y="1"/>
                  </a:cubicBezTo>
                  <a:close/>
                </a:path>
              </a:pathLst>
            </a:custGeom>
            <a:solidFill>
              <a:srgbClr val="172D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7"/>
            <p:cNvSpPr/>
            <p:nvPr/>
          </p:nvSpPr>
          <p:spPr>
            <a:xfrm>
              <a:off x="1261675" y="801600"/>
              <a:ext cx="31275" cy="13125"/>
            </a:xfrm>
            <a:custGeom>
              <a:avLst/>
              <a:gdLst/>
              <a:ahLst/>
              <a:cxnLst/>
              <a:rect l="l" t="t" r="r" b="b"/>
              <a:pathLst>
                <a:path w="1251" h="525" extrusionOk="0">
                  <a:moveTo>
                    <a:pt x="726" y="0"/>
                  </a:moveTo>
                  <a:cubicBezTo>
                    <a:pt x="401" y="0"/>
                    <a:pt x="201" y="100"/>
                    <a:pt x="1" y="400"/>
                  </a:cubicBezTo>
                  <a:lnTo>
                    <a:pt x="626" y="400"/>
                  </a:lnTo>
                  <a:cubicBezTo>
                    <a:pt x="826" y="400"/>
                    <a:pt x="1026" y="400"/>
                    <a:pt x="1251" y="525"/>
                  </a:cubicBezTo>
                  <a:cubicBezTo>
                    <a:pt x="1251" y="200"/>
                    <a:pt x="926" y="0"/>
                    <a:pt x="726" y="0"/>
                  </a:cubicBezTo>
                  <a:close/>
                </a:path>
              </a:pathLst>
            </a:custGeom>
            <a:solidFill>
              <a:srgbClr val="0C18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3" name="Google Shape;263;p17"/>
          <p:cNvSpPr/>
          <p:nvPr/>
        </p:nvSpPr>
        <p:spPr>
          <a:xfrm rot="739339">
            <a:off x="7782046" y="1632262"/>
            <a:ext cx="30022" cy="46867"/>
          </a:xfrm>
          <a:custGeom>
            <a:avLst/>
            <a:gdLst/>
            <a:ahLst/>
            <a:cxnLst/>
            <a:rect l="l" t="t" r="r" b="b"/>
            <a:pathLst>
              <a:path w="401" h="626" extrusionOk="0">
                <a:moveTo>
                  <a:pt x="201" y="1"/>
                </a:moveTo>
                <a:cubicBezTo>
                  <a:pt x="101" y="1"/>
                  <a:pt x="1" y="101"/>
                  <a:pt x="1" y="301"/>
                </a:cubicBezTo>
                <a:cubicBezTo>
                  <a:pt x="1" y="526"/>
                  <a:pt x="101" y="626"/>
                  <a:pt x="201" y="626"/>
                </a:cubicBezTo>
                <a:cubicBezTo>
                  <a:pt x="301" y="626"/>
                  <a:pt x="401" y="526"/>
                  <a:pt x="401" y="301"/>
                </a:cubicBezTo>
                <a:cubicBezTo>
                  <a:pt x="401" y="101"/>
                  <a:pt x="301" y="1"/>
                  <a:pt x="201" y="1"/>
                </a:cubicBezTo>
                <a:close/>
              </a:path>
            </a:pathLst>
          </a:custGeom>
          <a:solidFill>
            <a:srgbClr val="172D3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ECDD"/>
        </a:solidFill>
        <a:effectLst/>
      </p:bgPr>
    </p:bg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7"/>
          <p:cNvSpPr txBox="1">
            <a:spLocks noGrp="1"/>
          </p:cNvSpPr>
          <p:nvPr>
            <p:ph type="ctrTitle"/>
          </p:nvPr>
        </p:nvSpPr>
        <p:spPr>
          <a:xfrm>
            <a:off x="363043" y="325247"/>
            <a:ext cx="4267321" cy="53493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800" dirty="0"/>
              <a:t>Magazynier - logistyk</a:t>
            </a:r>
            <a:endParaRPr sz="2800" dirty="0"/>
          </a:p>
        </p:txBody>
      </p:sp>
      <p:sp>
        <p:nvSpPr>
          <p:cNvPr id="255" name="Google Shape;255;p17"/>
          <p:cNvSpPr txBox="1">
            <a:spLocks noGrp="1"/>
          </p:cNvSpPr>
          <p:nvPr>
            <p:ph type="subTitle" idx="1"/>
          </p:nvPr>
        </p:nvSpPr>
        <p:spPr>
          <a:xfrm>
            <a:off x="110540" y="860858"/>
            <a:ext cx="4451293" cy="178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pl-PL" sz="1600" dirty="0"/>
              <a:t>To jeden z bardziej poszukiwanych zawodów. Kształcąc się w tym zawodzie będziesz  przygotowany do przyjmowania, wydawania towarów,  przechowywania towarów, prowadzenia dokumentacji magazynowej. W trakcie nauki zdobędziesz kwalifikacje z zakresu obsługi różnych maszyn, programów komputerowych. Nauczysz się korzystać z narzędzi do znakowania, pakowania i zabezpieczania towarów.  Uzyskasz możliwość zatrudnienia w firmach logistycznych, produkcyjnych, sklepach, hurtowniach, centrach logistycznych.</a:t>
            </a:r>
          </a:p>
          <a:p>
            <a:pPr marL="0" indent="0"/>
            <a:endParaRPr sz="1600" dirty="0"/>
          </a:p>
        </p:txBody>
      </p:sp>
      <p:grpSp>
        <p:nvGrpSpPr>
          <p:cNvPr id="53" name="Google Shape;812;p25">
            <a:extLst>
              <a:ext uri="{FF2B5EF4-FFF2-40B4-BE49-F238E27FC236}">
                <a16:creationId xmlns:a16="http://schemas.microsoft.com/office/drawing/2014/main" xmlns="" id="{DA4829BD-7337-4F69-89EC-7814F4B7FEDE}"/>
              </a:ext>
            </a:extLst>
          </p:cNvPr>
          <p:cNvGrpSpPr/>
          <p:nvPr/>
        </p:nvGrpSpPr>
        <p:grpSpPr>
          <a:xfrm>
            <a:off x="4572000" y="959624"/>
            <a:ext cx="4236729" cy="3552152"/>
            <a:chOff x="3063094" y="1852025"/>
            <a:chExt cx="3441896" cy="2885749"/>
          </a:xfrm>
        </p:grpSpPr>
        <p:sp>
          <p:nvSpPr>
            <p:cNvPr id="54" name="Google Shape;813;p25">
              <a:extLst>
                <a:ext uri="{FF2B5EF4-FFF2-40B4-BE49-F238E27FC236}">
                  <a16:creationId xmlns:a16="http://schemas.microsoft.com/office/drawing/2014/main" xmlns="" id="{069A4FB1-92F4-4ED8-B9E6-A063D6FBB49E}"/>
                </a:ext>
              </a:extLst>
            </p:cNvPr>
            <p:cNvSpPr/>
            <p:nvPr/>
          </p:nvSpPr>
          <p:spPr>
            <a:xfrm>
              <a:off x="4558288" y="2009611"/>
              <a:ext cx="22236" cy="1413039"/>
            </a:xfrm>
            <a:custGeom>
              <a:avLst/>
              <a:gdLst/>
              <a:ahLst/>
              <a:cxnLst/>
              <a:rect l="l" t="t" r="r" b="b"/>
              <a:pathLst>
                <a:path w="426" h="27071" extrusionOk="0">
                  <a:moveTo>
                    <a:pt x="1" y="0"/>
                  </a:moveTo>
                  <a:lnTo>
                    <a:pt x="1" y="27070"/>
                  </a:lnTo>
                  <a:lnTo>
                    <a:pt x="426" y="27070"/>
                  </a:lnTo>
                  <a:lnTo>
                    <a:pt x="426" y="0"/>
                  </a:lnTo>
                  <a:close/>
                </a:path>
              </a:pathLst>
            </a:custGeom>
            <a:solidFill>
              <a:srgbClr val="204D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814;p25">
              <a:extLst>
                <a:ext uri="{FF2B5EF4-FFF2-40B4-BE49-F238E27FC236}">
                  <a16:creationId xmlns:a16="http://schemas.microsoft.com/office/drawing/2014/main" xmlns="" id="{6C4D3CFC-AB49-4F74-A580-7D04DFB5C6B5}"/>
                </a:ext>
              </a:extLst>
            </p:cNvPr>
            <p:cNvSpPr/>
            <p:nvPr/>
          </p:nvSpPr>
          <p:spPr>
            <a:xfrm>
              <a:off x="4520497" y="3406943"/>
              <a:ext cx="97870" cy="97923"/>
            </a:xfrm>
            <a:custGeom>
              <a:avLst/>
              <a:gdLst/>
              <a:ahLst/>
              <a:cxnLst/>
              <a:rect l="l" t="t" r="r" b="b"/>
              <a:pathLst>
                <a:path w="1875" h="1876" extrusionOk="0">
                  <a:moveTo>
                    <a:pt x="925" y="400"/>
                  </a:moveTo>
                  <a:cubicBezTo>
                    <a:pt x="1250" y="400"/>
                    <a:pt x="1450" y="625"/>
                    <a:pt x="1450" y="925"/>
                  </a:cubicBezTo>
                  <a:cubicBezTo>
                    <a:pt x="1450" y="1250"/>
                    <a:pt x="1250" y="1450"/>
                    <a:pt x="925" y="1450"/>
                  </a:cubicBezTo>
                  <a:cubicBezTo>
                    <a:pt x="725" y="1450"/>
                    <a:pt x="525" y="1250"/>
                    <a:pt x="525" y="925"/>
                  </a:cubicBezTo>
                  <a:cubicBezTo>
                    <a:pt x="525" y="625"/>
                    <a:pt x="725" y="400"/>
                    <a:pt x="925" y="400"/>
                  </a:cubicBezTo>
                  <a:close/>
                  <a:moveTo>
                    <a:pt x="925" y="0"/>
                  </a:moveTo>
                  <a:cubicBezTo>
                    <a:pt x="425" y="0"/>
                    <a:pt x="0" y="400"/>
                    <a:pt x="0" y="925"/>
                  </a:cubicBezTo>
                  <a:cubicBezTo>
                    <a:pt x="0" y="1450"/>
                    <a:pt x="425" y="1875"/>
                    <a:pt x="925" y="1875"/>
                  </a:cubicBezTo>
                  <a:cubicBezTo>
                    <a:pt x="1450" y="1875"/>
                    <a:pt x="1875" y="1450"/>
                    <a:pt x="1875" y="925"/>
                  </a:cubicBezTo>
                  <a:cubicBezTo>
                    <a:pt x="1875" y="400"/>
                    <a:pt x="1450" y="0"/>
                    <a:pt x="925" y="0"/>
                  </a:cubicBezTo>
                  <a:close/>
                </a:path>
              </a:pathLst>
            </a:custGeom>
            <a:solidFill>
              <a:srgbClr val="204D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815;p25">
              <a:extLst>
                <a:ext uri="{FF2B5EF4-FFF2-40B4-BE49-F238E27FC236}">
                  <a16:creationId xmlns:a16="http://schemas.microsoft.com/office/drawing/2014/main" xmlns="" id="{4DD0621A-9E05-48CC-B6BF-AEF2766EC6E3}"/>
                </a:ext>
              </a:extLst>
            </p:cNvPr>
            <p:cNvSpPr/>
            <p:nvPr/>
          </p:nvSpPr>
          <p:spPr>
            <a:xfrm>
              <a:off x="3596760" y="1927400"/>
              <a:ext cx="1950568" cy="1402599"/>
            </a:xfrm>
            <a:custGeom>
              <a:avLst/>
              <a:gdLst/>
              <a:ahLst/>
              <a:cxnLst/>
              <a:rect l="l" t="t" r="r" b="b"/>
              <a:pathLst>
                <a:path w="37369" h="26871" extrusionOk="0">
                  <a:moveTo>
                    <a:pt x="0" y="0"/>
                  </a:moveTo>
                  <a:lnTo>
                    <a:pt x="0" y="26871"/>
                  </a:lnTo>
                  <a:lnTo>
                    <a:pt x="37369" y="26871"/>
                  </a:lnTo>
                  <a:lnTo>
                    <a:pt x="3736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816;p25">
              <a:extLst>
                <a:ext uri="{FF2B5EF4-FFF2-40B4-BE49-F238E27FC236}">
                  <a16:creationId xmlns:a16="http://schemas.microsoft.com/office/drawing/2014/main" xmlns="" id="{39885C40-C1D8-4B4A-BDF6-9F977AE5BA52}"/>
                </a:ext>
              </a:extLst>
            </p:cNvPr>
            <p:cNvSpPr/>
            <p:nvPr/>
          </p:nvSpPr>
          <p:spPr>
            <a:xfrm>
              <a:off x="5281117" y="2504080"/>
              <a:ext cx="135766" cy="190521"/>
            </a:xfrm>
            <a:custGeom>
              <a:avLst/>
              <a:gdLst/>
              <a:ahLst/>
              <a:cxnLst/>
              <a:rect l="l" t="t" r="r" b="b"/>
              <a:pathLst>
                <a:path w="2601" h="3650" extrusionOk="0">
                  <a:moveTo>
                    <a:pt x="2600" y="1"/>
                  </a:moveTo>
                  <a:lnTo>
                    <a:pt x="101" y="925"/>
                  </a:lnTo>
                  <a:lnTo>
                    <a:pt x="1" y="3650"/>
                  </a:lnTo>
                  <a:lnTo>
                    <a:pt x="2600" y="3650"/>
                  </a:lnTo>
                  <a:lnTo>
                    <a:pt x="2600" y="1"/>
                  </a:lnTo>
                  <a:close/>
                </a:path>
              </a:pathLst>
            </a:custGeom>
            <a:solidFill>
              <a:srgbClr val="E5BE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817;p25">
              <a:extLst>
                <a:ext uri="{FF2B5EF4-FFF2-40B4-BE49-F238E27FC236}">
                  <a16:creationId xmlns:a16="http://schemas.microsoft.com/office/drawing/2014/main" xmlns="" id="{C976BB13-D574-498A-9344-8EE6D446E31B}"/>
                </a:ext>
              </a:extLst>
            </p:cNvPr>
            <p:cNvSpPr/>
            <p:nvPr/>
          </p:nvSpPr>
          <p:spPr>
            <a:xfrm>
              <a:off x="5172807" y="2204152"/>
              <a:ext cx="347374" cy="430995"/>
            </a:xfrm>
            <a:custGeom>
              <a:avLst/>
              <a:gdLst/>
              <a:ahLst/>
              <a:cxnLst/>
              <a:rect l="l" t="t" r="r" b="b"/>
              <a:pathLst>
                <a:path w="6655" h="8257" extrusionOk="0">
                  <a:moveTo>
                    <a:pt x="2375" y="0"/>
                  </a:moveTo>
                  <a:cubicBezTo>
                    <a:pt x="443" y="0"/>
                    <a:pt x="201" y="1472"/>
                    <a:pt x="201" y="1472"/>
                  </a:cubicBezTo>
                  <a:cubicBezTo>
                    <a:pt x="201" y="1472"/>
                    <a:pt x="1" y="4922"/>
                    <a:pt x="201" y="6471"/>
                  </a:cubicBezTo>
                  <a:cubicBezTo>
                    <a:pt x="294" y="7635"/>
                    <a:pt x="1383" y="8256"/>
                    <a:pt x="2380" y="8256"/>
                  </a:cubicBezTo>
                  <a:cubicBezTo>
                    <a:pt x="2454" y="8256"/>
                    <a:pt x="2528" y="8253"/>
                    <a:pt x="2600" y="8246"/>
                  </a:cubicBezTo>
                  <a:cubicBezTo>
                    <a:pt x="3650" y="8146"/>
                    <a:pt x="4675" y="7296"/>
                    <a:pt x="5000" y="6671"/>
                  </a:cubicBezTo>
                  <a:cubicBezTo>
                    <a:pt x="5000" y="6571"/>
                    <a:pt x="5200" y="5946"/>
                    <a:pt x="5300" y="5422"/>
                  </a:cubicBezTo>
                  <a:cubicBezTo>
                    <a:pt x="5331" y="5426"/>
                    <a:pt x="5361" y="5428"/>
                    <a:pt x="5390" y="5428"/>
                  </a:cubicBezTo>
                  <a:cubicBezTo>
                    <a:pt x="6276" y="5428"/>
                    <a:pt x="6655" y="3661"/>
                    <a:pt x="6050" y="3347"/>
                  </a:cubicBezTo>
                  <a:cubicBezTo>
                    <a:pt x="5963" y="3320"/>
                    <a:pt x="5878" y="3308"/>
                    <a:pt x="5797" y="3308"/>
                  </a:cubicBezTo>
                  <a:cubicBezTo>
                    <a:pt x="5577" y="3308"/>
                    <a:pt x="5391" y="3401"/>
                    <a:pt x="5300" y="3547"/>
                  </a:cubicBezTo>
                  <a:cubicBezTo>
                    <a:pt x="5300" y="2522"/>
                    <a:pt x="5200" y="1797"/>
                    <a:pt x="5200" y="1797"/>
                  </a:cubicBezTo>
                  <a:cubicBezTo>
                    <a:pt x="5200" y="1797"/>
                    <a:pt x="5200" y="547"/>
                    <a:pt x="3425" y="123"/>
                  </a:cubicBezTo>
                  <a:cubicBezTo>
                    <a:pt x="3029" y="37"/>
                    <a:pt x="2681" y="0"/>
                    <a:pt x="2375" y="0"/>
                  </a:cubicBezTo>
                  <a:close/>
                </a:path>
              </a:pathLst>
            </a:custGeom>
            <a:solidFill>
              <a:srgbClr val="FFD9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818;p25">
              <a:extLst>
                <a:ext uri="{FF2B5EF4-FFF2-40B4-BE49-F238E27FC236}">
                  <a16:creationId xmlns:a16="http://schemas.microsoft.com/office/drawing/2014/main" xmlns="" id="{F1291527-FD4B-44D8-9E41-0F014BACB02F}"/>
                </a:ext>
              </a:extLst>
            </p:cNvPr>
            <p:cNvSpPr/>
            <p:nvPr/>
          </p:nvSpPr>
          <p:spPr>
            <a:xfrm>
              <a:off x="3561569" y="2434890"/>
              <a:ext cx="30022" cy="46867"/>
            </a:xfrm>
            <a:custGeom>
              <a:avLst/>
              <a:gdLst/>
              <a:ahLst/>
              <a:cxnLst/>
              <a:rect l="l" t="t" r="r" b="b"/>
              <a:pathLst>
                <a:path w="401" h="626" extrusionOk="0">
                  <a:moveTo>
                    <a:pt x="201" y="1"/>
                  </a:moveTo>
                  <a:cubicBezTo>
                    <a:pt x="101" y="1"/>
                    <a:pt x="1" y="101"/>
                    <a:pt x="1" y="301"/>
                  </a:cubicBezTo>
                  <a:cubicBezTo>
                    <a:pt x="1" y="526"/>
                    <a:pt x="101" y="626"/>
                    <a:pt x="201" y="626"/>
                  </a:cubicBezTo>
                  <a:cubicBezTo>
                    <a:pt x="301" y="626"/>
                    <a:pt x="401" y="526"/>
                    <a:pt x="401" y="301"/>
                  </a:cubicBezTo>
                  <a:cubicBezTo>
                    <a:pt x="401" y="101"/>
                    <a:pt x="301" y="1"/>
                    <a:pt x="201" y="1"/>
                  </a:cubicBezTo>
                  <a:close/>
                </a:path>
              </a:pathLst>
            </a:custGeom>
            <a:solidFill>
              <a:srgbClr val="172D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819;p25">
              <a:extLst>
                <a:ext uri="{FF2B5EF4-FFF2-40B4-BE49-F238E27FC236}">
                  <a16:creationId xmlns:a16="http://schemas.microsoft.com/office/drawing/2014/main" xmlns="" id="{CF61C3D0-E9F2-426D-AC5F-18E3E8A30F25}"/>
                </a:ext>
              </a:extLst>
            </p:cNvPr>
            <p:cNvSpPr/>
            <p:nvPr/>
          </p:nvSpPr>
          <p:spPr>
            <a:xfrm>
              <a:off x="3467519" y="2434890"/>
              <a:ext cx="30022" cy="46867"/>
            </a:xfrm>
            <a:custGeom>
              <a:avLst/>
              <a:gdLst/>
              <a:ahLst/>
              <a:cxnLst/>
              <a:rect l="l" t="t" r="r" b="b"/>
              <a:pathLst>
                <a:path w="401" h="626" extrusionOk="0">
                  <a:moveTo>
                    <a:pt x="201" y="1"/>
                  </a:moveTo>
                  <a:cubicBezTo>
                    <a:pt x="101" y="1"/>
                    <a:pt x="1" y="101"/>
                    <a:pt x="1" y="301"/>
                  </a:cubicBezTo>
                  <a:cubicBezTo>
                    <a:pt x="1" y="526"/>
                    <a:pt x="101" y="626"/>
                    <a:pt x="201" y="626"/>
                  </a:cubicBezTo>
                  <a:cubicBezTo>
                    <a:pt x="301" y="626"/>
                    <a:pt x="401" y="526"/>
                    <a:pt x="401" y="301"/>
                  </a:cubicBezTo>
                  <a:cubicBezTo>
                    <a:pt x="401" y="101"/>
                    <a:pt x="301" y="1"/>
                    <a:pt x="201" y="1"/>
                  </a:cubicBezTo>
                  <a:close/>
                </a:path>
              </a:pathLst>
            </a:custGeom>
            <a:solidFill>
              <a:srgbClr val="172D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820;p25">
              <a:extLst>
                <a:ext uri="{FF2B5EF4-FFF2-40B4-BE49-F238E27FC236}">
                  <a16:creationId xmlns:a16="http://schemas.microsoft.com/office/drawing/2014/main" xmlns="" id="{2F1FB887-E3F6-4E0D-B34F-A0ED3582865F}"/>
                </a:ext>
              </a:extLst>
            </p:cNvPr>
            <p:cNvSpPr/>
            <p:nvPr/>
          </p:nvSpPr>
          <p:spPr>
            <a:xfrm>
              <a:off x="3549413" y="2393597"/>
              <a:ext cx="54350" cy="22809"/>
            </a:xfrm>
            <a:custGeom>
              <a:avLst/>
              <a:gdLst/>
              <a:ahLst/>
              <a:cxnLst/>
              <a:rect l="l" t="t" r="r" b="b"/>
              <a:pathLst>
                <a:path w="1251" h="525" extrusionOk="0">
                  <a:moveTo>
                    <a:pt x="726" y="0"/>
                  </a:moveTo>
                  <a:cubicBezTo>
                    <a:pt x="401" y="0"/>
                    <a:pt x="201" y="100"/>
                    <a:pt x="1" y="400"/>
                  </a:cubicBezTo>
                  <a:lnTo>
                    <a:pt x="626" y="400"/>
                  </a:lnTo>
                  <a:cubicBezTo>
                    <a:pt x="826" y="400"/>
                    <a:pt x="1026" y="400"/>
                    <a:pt x="1251" y="525"/>
                  </a:cubicBezTo>
                  <a:cubicBezTo>
                    <a:pt x="1251" y="200"/>
                    <a:pt x="926" y="0"/>
                    <a:pt x="726" y="0"/>
                  </a:cubicBezTo>
                  <a:close/>
                </a:path>
              </a:pathLst>
            </a:custGeom>
            <a:solidFill>
              <a:srgbClr val="0C18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821;p25">
              <a:extLst>
                <a:ext uri="{FF2B5EF4-FFF2-40B4-BE49-F238E27FC236}">
                  <a16:creationId xmlns:a16="http://schemas.microsoft.com/office/drawing/2014/main" xmlns="" id="{8F873AB7-1CD0-402B-BCAC-CFD0B1946D35}"/>
                </a:ext>
              </a:extLst>
            </p:cNvPr>
            <p:cNvSpPr/>
            <p:nvPr/>
          </p:nvSpPr>
          <p:spPr>
            <a:xfrm>
              <a:off x="3449388" y="2393597"/>
              <a:ext cx="54350" cy="22809"/>
            </a:xfrm>
            <a:custGeom>
              <a:avLst/>
              <a:gdLst/>
              <a:ahLst/>
              <a:cxnLst/>
              <a:rect l="l" t="t" r="r" b="b"/>
              <a:pathLst>
                <a:path w="1251" h="525" extrusionOk="0">
                  <a:moveTo>
                    <a:pt x="726" y="0"/>
                  </a:moveTo>
                  <a:cubicBezTo>
                    <a:pt x="401" y="0"/>
                    <a:pt x="201" y="100"/>
                    <a:pt x="1" y="400"/>
                  </a:cubicBezTo>
                  <a:lnTo>
                    <a:pt x="626" y="400"/>
                  </a:lnTo>
                  <a:cubicBezTo>
                    <a:pt x="826" y="400"/>
                    <a:pt x="1026" y="400"/>
                    <a:pt x="1251" y="525"/>
                  </a:cubicBezTo>
                  <a:cubicBezTo>
                    <a:pt x="1251" y="200"/>
                    <a:pt x="926" y="0"/>
                    <a:pt x="726" y="0"/>
                  </a:cubicBezTo>
                  <a:close/>
                </a:path>
              </a:pathLst>
            </a:custGeom>
            <a:solidFill>
              <a:srgbClr val="0C18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822;p25">
              <a:extLst>
                <a:ext uri="{FF2B5EF4-FFF2-40B4-BE49-F238E27FC236}">
                  <a16:creationId xmlns:a16="http://schemas.microsoft.com/office/drawing/2014/main" xmlns="" id="{D32CD4FA-EF16-436B-BCFD-08F942795826}"/>
                </a:ext>
              </a:extLst>
            </p:cNvPr>
            <p:cNvSpPr/>
            <p:nvPr/>
          </p:nvSpPr>
          <p:spPr>
            <a:xfrm rot="10800000">
              <a:off x="3512005" y="2566296"/>
              <a:ext cx="49572" cy="10899"/>
            </a:xfrm>
            <a:custGeom>
              <a:avLst/>
              <a:gdLst/>
              <a:ahLst/>
              <a:cxnLst/>
              <a:rect l="l" t="t" r="r" b="b"/>
              <a:pathLst>
                <a:path w="1675" h="368" extrusionOk="0">
                  <a:moveTo>
                    <a:pt x="0" y="0"/>
                  </a:moveTo>
                  <a:cubicBezTo>
                    <a:pt x="0" y="0"/>
                    <a:pt x="278" y="367"/>
                    <a:pt x="774" y="367"/>
                  </a:cubicBezTo>
                  <a:cubicBezTo>
                    <a:pt x="1022" y="367"/>
                    <a:pt x="1325" y="275"/>
                    <a:pt x="16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823;p25">
              <a:extLst>
                <a:ext uri="{FF2B5EF4-FFF2-40B4-BE49-F238E27FC236}">
                  <a16:creationId xmlns:a16="http://schemas.microsoft.com/office/drawing/2014/main" xmlns="" id="{ABF4ABE1-4A7B-43FB-B670-4F60A7E9B204}"/>
                </a:ext>
              </a:extLst>
            </p:cNvPr>
            <p:cNvSpPr/>
            <p:nvPr/>
          </p:nvSpPr>
          <p:spPr>
            <a:xfrm>
              <a:off x="3545183" y="1852025"/>
              <a:ext cx="2044328" cy="80951"/>
            </a:xfrm>
            <a:custGeom>
              <a:avLst/>
              <a:gdLst/>
              <a:ahLst/>
              <a:cxnLst/>
              <a:rect l="l" t="t" r="r" b="b"/>
              <a:pathLst>
                <a:path w="39169" h="1551" extrusionOk="0">
                  <a:moveTo>
                    <a:pt x="0" y="1"/>
                  </a:moveTo>
                  <a:lnTo>
                    <a:pt x="0" y="1550"/>
                  </a:lnTo>
                  <a:lnTo>
                    <a:pt x="39168" y="1550"/>
                  </a:lnTo>
                  <a:lnTo>
                    <a:pt x="39168" y="1"/>
                  </a:lnTo>
                  <a:close/>
                </a:path>
              </a:pathLst>
            </a:custGeom>
            <a:solidFill>
              <a:srgbClr val="204D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824;p25">
              <a:extLst>
                <a:ext uri="{FF2B5EF4-FFF2-40B4-BE49-F238E27FC236}">
                  <a16:creationId xmlns:a16="http://schemas.microsoft.com/office/drawing/2014/main" xmlns="" id="{BA7ED4D7-24D1-41E8-972F-927C03EA8AD9}"/>
                </a:ext>
              </a:extLst>
            </p:cNvPr>
            <p:cNvSpPr/>
            <p:nvPr/>
          </p:nvSpPr>
          <p:spPr>
            <a:xfrm>
              <a:off x="3922941" y="2639794"/>
              <a:ext cx="140933" cy="489299"/>
            </a:xfrm>
            <a:custGeom>
              <a:avLst/>
              <a:gdLst/>
              <a:ahLst/>
              <a:cxnLst/>
              <a:rect l="l" t="t" r="r" b="b"/>
              <a:pathLst>
                <a:path w="2700" h="9374" extrusionOk="0">
                  <a:moveTo>
                    <a:pt x="0" y="0"/>
                  </a:moveTo>
                  <a:lnTo>
                    <a:pt x="0" y="9373"/>
                  </a:lnTo>
                  <a:lnTo>
                    <a:pt x="2700" y="9373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rgbClr val="F46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825;p25">
              <a:extLst>
                <a:ext uri="{FF2B5EF4-FFF2-40B4-BE49-F238E27FC236}">
                  <a16:creationId xmlns:a16="http://schemas.microsoft.com/office/drawing/2014/main" xmlns="" id="{525DE0F7-F2B0-4075-B6CD-4E412EE83568}"/>
                </a:ext>
              </a:extLst>
            </p:cNvPr>
            <p:cNvSpPr/>
            <p:nvPr/>
          </p:nvSpPr>
          <p:spPr>
            <a:xfrm>
              <a:off x="4797091" y="2727173"/>
              <a:ext cx="142238" cy="401921"/>
            </a:xfrm>
            <a:custGeom>
              <a:avLst/>
              <a:gdLst/>
              <a:ahLst/>
              <a:cxnLst/>
              <a:rect l="l" t="t" r="r" b="b"/>
              <a:pathLst>
                <a:path w="2725" h="7700" extrusionOk="0">
                  <a:moveTo>
                    <a:pt x="0" y="1"/>
                  </a:moveTo>
                  <a:lnTo>
                    <a:pt x="0" y="7699"/>
                  </a:lnTo>
                  <a:lnTo>
                    <a:pt x="2725" y="7699"/>
                  </a:lnTo>
                  <a:lnTo>
                    <a:pt x="2725" y="1"/>
                  </a:lnTo>
                  <a:close/>
                </a:path>
              </a:pathLst>
            </a:custGeom>
            <a:solidFill>
              <a:srgbClr val="F46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826;p25">
              <a:extLst>
                <a:ext uri="{FF2B5EF4-FFF2-40B4-BE49-F238E27FC236}">
                  <a16:creationId xmlns:a16="http://schemas.microsoft.com/office/drawing/2014/main" xmlns="" id="{440A83B9-8ADC-40C4-B00A-DE8B6A2675DC}"/>
                </a:ext>
              </a:extLst>
            </p:cNvPr>
            <p:cNvSpPr/>
            <p:nvPr/>
          </p:nvSpPr>
          <p:spPr>
            <a:xfrm>
              <a:off x="4209975" y="2395770"/>
              <a:ext cx="147458" cy="738542"/>
            </a:xfrm>
            <a:custGeom>
              <a:avLst/>
              <a:gdLst/>
              <a:ahLst/>
              <a:cxnLst/>
              <a:rect l="l" t="t" r="r" b="b"/>
              <a:pathLst>
                <a:path w="2825" h="14149" extrusionOk="0">
                  <a:moveTo>
                    <a:pt x="0" y="1"/>
                  </a:moveTo>
                  <a:lnTo>
                    <a:pt x="0" y="14148"/>
                  </a:lnTo>
                  <a:lnTo>
                    <a:pt x="2825" y="14148"/>
                  </a:lnTo>
                  <a:lnTo>
                    <a:pt x="2825" y="1"/>
                  </a:lnTo>
                  <a:close/>
                </a:path>
              </a:pathLst>
            </a:custGeom>
            <a:solidFill>
              <a:srgbClr val="123D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827;p25">
              <a:extLst>
                <a:ext uri="{FF2B5EF4-FFF2-40B4-BE49-F238E27FC236}">
                  <a16:creationId xmlns:a16="http://schemas.microsoft.com/office/drawing/2014/main" xmlns="" id="{575402B4-37EA-4C99-941C-67C30287F156}"/>
                </a:ext>
              </a:extLst>
            </p:cNvPr>
            <p:cNvSpPr/>
            <p:nvPr/>
          </p:nvSpPr>
          <p:spPr>
            <a:xfrm>
              <a:off x="4503533" y="2933353"/>
              <a:ext cx="142238" cy="195741"/>
            </a:xfrm>
            <a:custGeom>
              <a:avLst/>
              <a:gdLst/>
              <a:ahLst/>
              <a:cxnLst/>
              <a:rect l="l" t="t" r="r" b="b"/>
              <a:pathLst>
                <a:path w="2725" h="3750" extrusionOk="0">
                  <a:moveTo>
                    <a:pt x="0" y="0"/>
                  </a:moveTo>
                  <a:lnTo>
                    <a:pt x="0" y="3749"/>
                  </a:lnTo>
                  <a:lnTo>
                    <a:pt x="2725" y="3749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9ED4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828;p25">
              <a:extLst>
                <a:ext uri="{FF2B5EF4-FFF2-40B4-BE49-F238E27FC236}">
                  <a16:creationId xmlns:a16="http://schemas.microsoft.com/office/drawing/2014/main" xmlns="" id="{2E600AB8-62E6-4F8C-9101-CFB2AED3ABC8}"/>
                </a:ext>
              </a:extLst>
            </p:cNvPr>
            <p:cNvSpPr/>
            <p:nvPr/>
          </p:nvSpPr>
          <p:spPr>
            <a:xfrm>
              <a:off x="3770264" y="2205300"/>
              <a:ext cx="1593120" cy="945975"/>
            </a:xfrm>
            <a:custGeom>
              <a:avLst/>
              <a:gdLst/>
              <a:ahLst/>
              <a:cxnLst/>
              <a:rect l="l" t="t" r="r" b="b"/>
              <a:pathLst>
                <a:path w="30521" h="18123" extrusionOk="0">
                  <a:moveTo>
                    <a:pt x="1" y="1"/>
                  </a:moveTo>
                  <a:lnTo>
                    <a:pt x="1" y="4775"/>
                  </a:lnTo>
                  <a:lnTo>
                    <a:pt x="426" y="4775"/>
                  </a:lnTo>
                  <a:lnTo>
                    <a:pt x="426" y="1"/>
                  </a:lnTo>
                  <a:close/>
                  <a:moveTo>
                    <a:pt x="1" y="5200"/>
                  </a:moveTo>
                  <a:lnTo>
                    <a:pt x="1" y="9999"/>
                  </a:lnTo>
                  <a:lnTo>
                    <a:pt x="426" y="9999"/>
                  </a:lnTo>
                  <a:lnTo>
                    <a:pt x="426" y="5200"/>
                  </a:lnTo>
                  <a:close/>
                  <a:moveTo>
                    <a:pt x="1" y="10524"/>
                  </a:moveTo>
                  <a:lnTo>
                    <a:pt x="1" y="15298"/>
                  </a:lnTo>
                  <a:lnTo>
                    <a:pt x="426" y="15298"/>
                  </a:lnTo>
                  <a:lnTo>
                    <a:pt x="426" y="10524"/>
                  </a:lnTo>
                  <a:close/>
                  <a:moveTo>
                    <a:pt x="1" y="15723"/>
                  </a:moveTo>
                  <a:lnTo>
                    <a:pt x="1" y="18122"/>
                  </a:lnTo>
                  <a:lnTo>
                    <a:pt x="30520" y="18122"/>
                  </a:lnTo>
                  <a:lnTo>
                    <a:pt x="30520" y="17697"/>
                  </a:lnTo>
                  <a:lnTo>
                    <a:pt x="22397" y="17697"/>
                  </a:lnTo>
                  <a:lnTo>
                    <a:pt x="22397" y="17797"/>
                  </a:lnTo>
                  <a:lnTo>
                    <a:pt x="19672" y="17797"/>
                  </a:lnTo>
                  <a:lnTo>
                    <a:pt x="19672" y="17697"/>
                  </a:lnTo>
                  <a:lnTo>
                    <a:pt x="16773" y="17697"/>
                  </a:lnTo>
                  <a:lnTo>
                    <a:pt x="16773" y="17797"/>
                  </a:lnTo>
                  <a:lnTo>
                    <a:pt x="14048" y="17797"/>
                  </a:lnTo>
                  <a:lnTo>
                    <a:pt x="14048" y="17697"/>
                  </a:lnTo>
                  <a:lnTo>
                    <a:pt x="11249" y="17697"/>
                  </a:lnTo>
                  <a:lnTo>
                    <a:pt x="11249" y="17797"/>
                  </a:lnTo>
                  <a:lnTo>
                    <a:pt x="8424" y="17797"/>
                  </a:lnTo>
                  <a:lnTo>
                    <a:pt x="8424" y="17697"/>
                  </a:lnTo>
                  <a:lnTo>
                    <a:pt x="5625" y="17697"/>
                  </a:lnTo>
                  <a:lnTo>
                    <a:pt x="5625" y="17797"/>
                  </a:lnTo>
                  <a:lnTo>
                    <a:pt x="2925" y="17797"/>
                  </a:lnTo>
                  <a:lnTo>
                    <a:pt x="2925" y="17697"/>
                  </a:lnTo>
                  <a:lnTo>
                    <a:pt x="426" y="17697"/>
                  </a:lnTo>
                  <a:lnTo>
                    <a:pt x="426" y="15723"/>
                  </a:lnTo>
                  <a:close/>
                </a:path>
              </a:pathLst>
            </a:custGeom>
            <a:solidFill>
              <a:srgbClr val="9ED4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829;p25">
              <a:extLst>
                <a:ext uri="{FF2B5EF4-FFF2-40B4-BE49-F238E27FC236}">
                  <a16:creationId xmlns:a16="http://schemas.microsoft.com/office/drawing/2014/main" xmlns="" id="{E7B41D47-F3D5-444E-8490-19DD95C31A36}"/>
                </a:ext>
              </a:extLst>
            </p:cNvPr>
            <p:cNvSpPr/>
            <p:nvPr/>
          </p:nvSpPr>
          <p:spPr>
            <a:xfrm>
              <a:off x="3922941" y="3129042"/>
              <a:ext cx="140933" cy="5272"/>
            </a:xfrm>
            <a:custGeom>
              <a:avLst/>
              <a:gdLst/>
              <a:ahLst/>
              <a:cxnLst/>
              <a:rect l="l" t="t" r="r" b="b"/>
              <a:pathLst>
                <a:path w="2700" h="101" extrusionOk="0">
                  <a:moveTo>
                    <a:pt x="0" y="0"/>
                  </a:moveTo>
                  <a:lnTo>
                    <a:pt x="0" y="100"/>
                  </a:lnTo>
                  <a:lnTo>
                    <a:pt x="2700" y="10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rgbClr val="7A76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830;p25">
              <a:extLst>
                <a:ext uri="{FF2B5EF4-FFF2-40B4-BE49-F238E27FC236}">
                  <a16:creationId xmlns:a16="http://schemas.microsoft.com/office/drawing/2014/main" xmlns="" id="{ADE26FC6-4410-4FDE-8D66-F539C6D423E5}"/>
                </a:ext>
              </a:extLst>
            </p:cNvPr>
            <p:cNvSpPr/>
            <p:nvPr/>
          </p:nvSpPr>
          <p:spPr>
            <a:xfrm>
              <a:off x="4797091" y="3129042"/>
              <a:ext cx="142238" cy="5272"/>
            </a:xfrm>
            <a:custGeom>
              <a:avLst/>
              <a:gdLst/>
              <a:ahLst/>
              <a:cxnLst/>
              <a:rect l="l" t="t" r="r" b="b"/>
              <a:pathLst>
                <a:path w="2725" h="101" extrusionOk="0">
                  <a:moveTo>
                    <a:pt x="0" y="0"/>
                  </a:moveTo>
                  <a:lnTo>
                    <a:pt x="0" y="100"/>
                  </a:lnTo>
                  <a:lnTo>
                    <a:pt x="2725" y="100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7A76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831;p25">
              <a:extLst>
                <a:ext uri="{FF2B5EF4-FFF2-40B4-BE49-F238E27FC236}">
                  <a16:creationId xmlns:a16="http://schemas.microsoft.com/office/drawing/2014/main" xmlns="" id="{DCB93A33-BF00-466A-9CFF-03BB904D8A01}"/>
                </a:ext>
              </a:extLst>
            </p:cNvPr>
            <p:cNvSpPr/>
            <p:nvPr/>
          </p:nvSpPr>
          <p:spPr>
            <a:xfrm>
              <a:off x="4209975" y="3129042"/>
              <a:ext cx="147458" cy="5272"/>
            </a:xfrm>
            <a:custGeom>
              <a:avLst/>
              <a:gdLst/>
              <a:ahLst/>
              <a:cxnLst/>
              <a:rect l="l" t="t" r="r" b="b"/>
              <a:pathLst>
                <a:path w="2825" h="101" extrusionOk="0">
                  <a:moveTo>
                    <a:pt x="0" y="0"/>
                  </a:moveTo>
                  <a:lnTo>
                    <a:pt x="0" y="100"/>
                  </a:lnTo>
                  <a:lnTo>
                    <a:pt x="2825" y="100"/>
                  </a:lnTo>
                  <a:lnTo>
                    <a:pt x="2825" y="0"/>
                  </a:lnTo>
                  <a:close/>
                </a:path>
              </a:pathLst>
            </a:custGeom>
            <a:solidFill>
              <a:srgbClr val="1945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832;p25">
              <a:extLst>
                <a:ext uri="{FF2B5EF4-FFF2-40B4-BE49-F238E27FC236}">
                  <a16:creationId xmlns:a16="http://schemas.microsoft.com/office/drawing/2014/main" xmlns="" id="{9DA7E377-BF50-4CF8-9919-367177B8EFFB}"/>
                </a:ext>
              </a:extLst>
            </p:cNvPr>
            <p:cNvSpPr/>
            <p:nvPr/>
          </p:nvSpPr>
          <p:spPr>
            <a:xfrm>
              <a:off x="4503533" y="3129042"/>
              <a:ext cx="142238" cy="5272"/>
            </a:xfrm>
            <a:custGeom>
              <a:avLst/>
              <a:gdLst/>
              <a:ahLst/>
              <a:cxnLst/>
              <a:rect l="l" t="t" r="r" b="b"/>
              <a:pathLst>
                <a:path w="2725" h="101" extrusionOk="0">
                  <a:moveTo>
                    <a:pt x="0" y="0"/>
                  </a:moveTo>
                  <a:lnTo>
                    <a:pt x="0" y="100"/>
                  </a:lnTo>
                  <a:lnTo>
                    <a:pt x="2725" y="100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4576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833;p25">
              <a:extLst>
                <a:ext uri="{FF2B5EF4-FFF2-40B4-BE49-F238E27FC236}">
                  <a16:creationId xmlns:a16="http://schemas.microsoft.com/office/drawing/2014/main" xmlns="" id="{C45DF5D1-D0D0-4E9B-BE84-B3185733959B}"/>
                </a:ext>
              </a:extLst>
            </p:cNvPr>
            <p:cNvSpPr/>
            <p:nvPr/>
          </p:nvSpPr>
          <p:spPr>
            <a:xfrm>
              <a:off x="3732421" y="2183116"/>
              <a:ext cx="97923" cy="22236"/>
            </a:xfrm>
            <a:custGeom>
              <a:avLst/>
              <a:gdLst/>
              <a:ahLst/>
              <a:cxnLst/>
              <a:rect l="l" t="t" r="r" b="b"/>
              <a:pathLst>
                <a:path w="1876" h="426" extrusionOk="0">
                  <a:moveTo>
                    <a:pt x="1" y="1"/>
                  </a:moveTo>
                  <a:lnTo>
                    <a:pt x="1" y="426"/>
                  </a:lnTo>
                  <a:lnTo>
                    <a:pt x="1875" y="426"/>
                  </a:lnTo>
                  <a:lnTo>
                    <a:pt x="1875" y="1"/>
                  </a:lnTo>
                  <a:close/>
                </a:path>
              </a:pathLst>
            </a:custGeom>
            <a:solidFill>
              <a:srgbClr val="5F90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834;p25">
              <a:extLst>
                <a:ext uri="{FF2B5EF4-FFF2-40B4-BE49-F238E27FC236}">
                  <a16:creationId xmlns:a16="http://schemas.microsoft.com/office/drawing/2014/main" xmlns="" id="{6560C612-D468-4A84-BC2B-0F7EE8515670}"/>
                </a:ext>
              </a:extLst>
            </p:cNvPr>
            <p:cNvSpPr/>
            <p:nvPr/>
          </p:nvSpPr>
          <p:spPr>
            <a:xfrm>
              <a:off x="3732421" y="2454492"/>
              <a:ext cx="97923" cy="22236"/>
            </a:xfrm>
            <a:custGeom>
              <a:avLst/>
              <a:gdLst/>
              <a:ahLst/>
              <a:cxnLst/>
              <a:rect l="l" t="t" r="r" b="b"/>
              <a:pathLst>
                <a:path w="1876" h="426" extrusionOk="0">
                  <a:moveTo>
                    <a:pt x="1" y="1"/>
                  </a:moveTo>
                  <a:lnTo>
                    <a:pt x="1" y="426"/>
                  </a:lnTo>
                  <a:lnTo>
                    <a:pt x="1875" y="426"/>
                  </a:lnTo>
                  <a:lnTo>
                    <a:pt x="1875" y="1"/>
                  </a:lnTo>
                  <a:close/>
                </a:path>
              </a:pathLst>
            </a:custGeom>
            <a:solidFill>
              <a:srgbClr val="9ED4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835;p25">
              <a:extLst>
                <a:ext uri="{FF2B5EF4-FFF2-40B4-BE49-F238E27FC236}">
                  <a16:creationId xmlns:a16="http://schemas.microsoft.com/office/drawing/2014/main" xmlns="" id="{E0DED9A3-F5DD-432C-990C-40F72DA8B32F}"/>
                </a:ext>
              </a:extLst>
            </p:cNvPr>
            <p:cNvSpPr/>
            <p:nvPr/>
          </p:nvSpPr>
          <p:spPr>
            <a:xfrm>
              <a:off x="3732421" y="2727173"/>
              <a:ext cx="97923" cy="27456"/>
            </a:xfrm>
            <a:custGeom>
              <a:avLst/>
              <a:gdLst/>
              <a:ahLst/>
              <a:cxnLst/>
              <a:rect l="l" t="t" r="r" b="b"/>
              <a:pathLst>
                <a:path w="1876" h="526" extrusionOk="0">
                  <a:moveTo>
                    <a:pt x="1" y="1"/>
                  </a:moveTo>
                  <a:lnTo>
                    <a:pt x="1" y="526"/>
                  </a:lnTo>
                  <a:lnTo>
                    <a:pt x="1875" y="526"/>
                  </a:lnTo>
                  <a:lnTo>
                    <a:pt x="1875" y="1"/>
                  </a:lnTo>
                  <a:close/>
                </a:path>
              </a:pathLst>
            </a:custGeom>
            <a:solidFill>
              <a:srgbClr val="9ED4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836;p25">
              <a:extLst>
                <a:ext uri="{FF2B5EF4-FFF2-40B4-BE49-F238E27FC236}">
                  <a16:creationId xmlns:a16="http://schemas.microsoft.com/office/drawing/2014/main" xmlns="" id="{14DD7E84-E403-4933-B036-235A286788C1}"/>
                </a:ext>
              </a:extLst>
            </p:cNvPr>
            <p:cNvSpPr/>
            <p:nvPr/>
          </p:nvSpPr>
          <p:spPr>
            <a:xfrm>
              <a:off x="3732421" y="3003768"/>
              <a:ext cx="97923" cy="22236"/>
            </a:xfrm>
            <a:custGeom>
              <a:avLst/>
              <a:gdLst/>
              <a:ahLst/>
              <a:cxnLst/>
              <a:rect l="l" t="t" r="r" b="b"/>
              <a:pathLst>
                <a:path w="1876" h="426" extrusionOk="0">
                  <a:moveTo>
                    <a:pt x="1" y="1"/>
                  </a:moveTo>
                  <a:lnTo>
                    <a:pt x="1" y="426"/>
                  </a:lnTo>
                  <a:lnTo>
                    <a:pt x="1875" y="426"/>
                  </a:lnTo>
                  <a:lnTo>
                    <a:pt x="1875" y="1"/>
                  </a:lnTo>
                  <a:close/>
                </a:path>
              </a:pathLst>
            </a:custGeom>
            <a:solidFill>
              <a:srgbClr val="9ED4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837;p25">
              <a:extLst>
                <a:ext uri="{FF2B5EF4-FFF2-40B4-BE49-F238E27FC236}">
                  <a16:creationId xmlns:a16="http://schemas.microsoft.com/office/drawing/2014/main" xmlns="" id="{DFD6CBED-789A-4DDA-9377-01055F58A153}"/>
                </a:ext>
              </a:extLst>
            </p:cNvPr>
            <p:cNvSpPr/>
            <p:nvPr/>
          </p:nvSpPr>
          <p:spPr>
            <a:xfrm>
              <a:off x="4824494" y="4564217"/>
              <a:ext cx="875509" cy="114887"/>
            </a:xfrm>
            <a:custGeom>
              <a:avLst/>
              <a:gdLst/>
              <a:ahLst/>
              <a:cxnLst/>
              <a:rect l="l" t="t" r="r" b="b"/>
              <a:pathLst>
                <a:path w="16773" h="2201" extrusionOk="0">
                  <a:moveTo>
                    <a:pt x="8449" y="1"/>
                  </a:moveTo>
                  <a:cubicBezTo>
                    <a:pt x="3749" y="1"/>
                    <a:pt x="0" y="525"/>
                    <a:pt x="0" y="1150"/>
                  </a:cubicBezTo>
                  <a:cubicBezTo>
                    <a:pt x="0" y="1775"/>
                    <a:pt x="3749" y="2200"/>
                    <a:pt x="8449" y="2200"/>
                  </a:cubicBezTo>
                  <a:cubicBezTo>
                    <a:pt x="13023" y="2200"/>
                    <a:pt x="16772" y="1775"/>
                    <a:pt x="16772" y="1150"/>
                  </a:cubicBezTo>
                  <a:cubicBezTo>
                    <a:pt x="16772" y="525"/>
                    <a:pt x="13023" y="1"/>
                    <a:pt x="8449" y="1"/>
                  </a:cubicBezTo>
                  <a:close/>
                </a:path>
              </a:pathLst>
            </a:custGeom>
            <a:solidFill>
              <a:srgbClr val="123D60">
                <a:alpha val="292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838;p25">
              <a:extLst>
                <a:ext uri="{FF2B5EF4-FFF2-40B4-BE49-F238E27FC236}">
                  <a16:creationId xmlns:a16="http://schemas.microsoft.com/office/drawing/2014/main" xmlns="" id="{30F3F622-5764-4156-B2CC-1763F778E589}"/>
                </a:ext>
              </a:extLst>
            </p:cNvPr>
            <p:cNvSpPr/>
            <p:nvPr/>
          </p:nvSpPr>
          <p:spPr>
            <a:xfrm>
              <a:off x="5378987" y="4406371"/>
              <a:ext cx="76991" cy="185301"/>
            </a:xfrm>
            <a:custGeom>
              <a:avLst/>
              <a:gdLst/>
              <a:ahLst/>
              <a:cxnLst/>
              <a:rect l="l" t="t" r="r" b="b"/>
              <a:pathLst>
                <a:path w="1475" h="3550" extrusionOk="0">
                  <a:moveTo>
                    <a:pt x="0" y="0"/>
                  </a:moveTo>
                  <a:lnTo>
                    <a:pt x="0" y="3549"/>
                  </a:lnTo>
                  <a:lnTo>
                    <a:pt x="1250" y="3449"/>
                  </a:lnTo>
                  <a:lnTo>
                    <a:pt x="1475" y="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39;p25">
              <a:extLst>
                <a:ext uri="{FF2B5EF4-FFF2-40B4-BE49-F238E27FC236}">
                  <a16:creationId xmlns:a16="http://schemas.microsoft.com/office/drawing/2014/main" xmlns="" id="{09E0DB93-B1AB-4D40-93AA-DEC3E3BE7CD3}"/>
                </a:ext>
              </a:extLst>
            </p:cNvPr>
            <p:cNvSpPr/>
            <p:nvPr/>
          </p:nvSpPr>
          <p:spPr>
            <a:xfrm>
              <a:off x="5200211" y="4521154"/>
              <a:ext cx="266207" cy="127362"/>
            </a:xfrm>
            <a:custGeom>
              <a:avLst/>
              <a:gdLst/>
              <a:ahLst/>
              <a:cxnLst/>
              <a:rect l="l" t="t" r="r" b="b"/>
              <a:pathLst>
                <a:path w="5100" h="2440" extrusionOk="0">
                  <a:moveTo>
                    <a:pt x="3125" y="1"/>
                  </a:moveTo>
                  <a:cubicBezTo>
                    <a:pt x="3125" y="1"/>
                    <a:pt x="2600" y="826"/>
                    <a:pt x="1651" y="1150"/>
                  </a:cubicBezTo>
                  <a:cubicBezTo>
                    <a:pt x="726" y="1450"/>
                    <a:pt x="1" y="1775"/>
                    <a:pt x="101" y="2275"/>
                  </a:cubicBezTo>
                  <a:cubicBezTo>
                    <a:pt x="101" y="2275"/>
                    <a:pt x="524" y="2440"/>
                    <a:pt x="1283" y="2440"/>
                  </a:cubicBezTo>
                  <a:cubicBezTo>
                    <a:pt x="1879" y="2440"/>
                    <a:pt x="2682" y="2338"/>
                    <a:pt x="3650" y="1975"/>
                  </a:cubicBezTo>
                  <a:lnTo>
                    <a:pt x="3650" y="2175"/>
                  </a:lnTo>
                  <a:lnTo>
                    <a:pt x="5100" y="2075"/>
                  </a:lnTo>
                  <a:lnTo>
                    <a:pt x="5000" y="301"/>
                  </a:lnTo>
                  <a:lnTo>
                    <a:pt x="3750" y="401"/>
                  </a:lnTo>
                  <a:lnTo>
                    <a:pt x="3850" y="301"/>
                  </a:lnTo>
                  <a:lnTo>
                    <a:pt x="3125" y="1"/>
                  </a:lnTo>
                  <a:close/>
                </a:path>
              </a:pathLst>
            </a:custGeom>
            <a:solidFill>
              <a:srgbClr val="123D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40;p25">
              <a:extLst>
                <a:ext uri="{FF2B5EF4-FFF2-40B4-BE49-F238E27FC236}">
                  <a16:creationId xmlns:a16="http://schemas.microsoft.com/office/drawing/2014/main" xmlns="" id="{F57E3D96-21F7-4A37-A511-FAE5DA17CB9E}"/>
                </a:ext>
              </a:extLst>
            </p:cNvPr>
            <p:cNvSpPr/>
            <p:nvPr/>
          </p:nvSpPr>
          <p:spPr>
            <a:xfrm>
              <a:off x="5205431" y="4607280"/>
              <a:ext cx="260988" cy="41236"/>
            </a:xfrm>
            <a:custGeom>
              <a:avLst/>
              <a:gdLst/>
              <a:ahLst/>
              <a:cxnLst/>
              <a:rect l="l" t="t" r="r" b="b"/>
              <a:pathLst>
                <a:path w="5000" h="790" extrusionOk="0">
                  <a:moveTo>
                    <a:pt x="5000" y="0"/>
                  </a:moveTo>
                  <a:cubicBezTo>
                    <a:pt x="4475" y="125"/>
                    <a:pt x="4050" y="0"/>
                    <a:pt x="2600" y="425"/>
                  </a:cubicBezTo>
                  <a:cubicBezTo>
                    <a:pt x="1846" y="626"/>
                    <a:pt x="1304" y="688"/>
                    <a:pt x="915" y="688"/>
                  </a:cubicBezTo>
                  <a:cubicBezTo>
                    <a:pt x="287" y="688"/>
                    <a:pt x="63" y="525"/>
                    <a:pt x="1" y="525"/>
                  </a:cubicBezTo>
                  <a:lnTo>
                    <a:pt x="1" y="625"/>
                  </a:lnTo>
                  <a:cubicBezTo>
                    <a:pt x="1" y="625"/>
                    <a:pt x="424" y="790"/>
                    <a:pt x="1183" y="790"/>
                  </a:cubicBezTo>
                  <a:cubicBezTo>
                    <a:pt x="1779" y="790"/>
                    <a:pt x="2582" y="688"/>
                    <a:pt x="3550" y="325"/>
                  </a:cubicBezTo>
                  <a:lnTo>
                    <a:pt x="3550" y="525"/>
                  </a:lnTo>
                  <a:lnTo>
                    <a:pt x="5000" y="425"/>
                  </a:lnTo>
                  <a:lnTo>
                    <a:pt x="5000" y="0"/>
                  </a:lnTo>
                  <a:close/>
                </a:path>
              </a:pathLst>
            </a:custGeom>
            <a:solidFill>
              <a:srgbClr val="0E27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41;p25">
              <a:extLst>
                <a:ext uri="{FF2B5EF4-FFF2-40B4-BE49-F238E27FC236}">
                  <a16:creationId xmlns:a16="http://schemas.microsoft.com/office/drawing/2014/main" xmlns="" id="{8875210D-F2D8-4219-8E03-6CF4A238C9B0}"/>
                </a:ext>
              </a:extLst>
            </p:cNvPr>
            <p:cNvSpPr/>
            <p:nvPr/>
          </p:nvSpPr>
          <p:spPr>
            <a:xfrm>
              <a:off x="5335924" y="4542033"/>
              <a:ext cx="43115" cy="32676"/>
            </a:xfrm>
            <a:custGeom>
              <a:avLst/>
              <a:gdLst/>
              <a:ahLst/>
              <a:cxnLst/>
              <a:rect l="l" t="t" r="r" b="b"/>
              <a:pathLst>
                <a:path w="826" h="626" extrusionOk="0">
                  <a:moveTo>
                    <a:pt x="100" y="1"/>
                  </a:moveTo>
                  <a:lnTo>
                    <a:pt x="0" y="126"/>
                  </a:lnTo>
                  <a:lnTo>
                    <a:pt x="100" y="126"/>
                  </a:lnTo>
                  <a:cubicBezTo>
                    <a:pt x="100" y="126"/>
                    <a:pt x="425" y="226"/>
                    <a:pt x="725" y="626"/>
                  </a:cubicBezTo>
                  <a:lnTo>
                    <a:pt x="825" y="626"/>
                  </a:lnTo>
                  <a:lnTo>
                    <a:pt x="825" y="526"/>
                  </a:lnTo>
                  <a:cubicBezTo>
                    <a:pt x="525" y="126"/>
                    <a:pt x="100" y="1"/>
                    <a:pt x="100" y="1"/>
                  </a:cubicBezTo>
                  <a:close/>
                </a:path>
              </a:pathLst>
            </a:custGeom>
            <a:solidFill>
              <a:srgbClr val="0E27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42;p25">
              <a:extLst>
                <a:ext uri="{FF2B5EF4-FFF2-40B4-BE49-F238E27FC236}">
                  <a16:creationId xmlns:a16="http://schemas.microsoft.com/office/drawing/2014/main" xmlns="" id="{FDCDEDE6-14B5-4D97-A76A-489B4DD24592}"/>
                </a:ext>
              </a:extLst>
            </p:cNvPr>
            <p:cNvSpPr/>
            <p:nvPr/>
          </p:nvSpPr>
          <p:spPr>
            <a:xfrm>
              <a:off x="5318960" y="4553778"/>
              <a:ext cx="44420" cy="32676"/>
            </a:xfrm>
            <a:custGeom>
              <a:avLst/>
              <a:gdLst/>
              <a:ahLst/>
              <a:cxnLst/>
              <a:rect l="l" t="t" r="r" b="b"/>
              <a:pathLst>
                <a:path w="851" h="626" extrusionOk="0">
                  <a:moveTo>
                    <a:pt x="0" y="1"/>
                  </a:moveTo>
                  <a:lnTo>
                    <a:pt x="125" y="101"/>
                  </a:lnTo>
                  <a:cubicBezTo>
                    <a:pt x="125" y="101"/>
                    <a:pt x="425" y="201"/>
                    <a:pt x="750" y="525"/>
                  </a:cubicBezTo>
                  <a:lnTo>
                    <a:pt x="850" y="625"/>
                  </a:lnTo>
                  <a:lnTo>
                    <a:pt x="850" y="525"/>
                  </a:lnTo>
                  <a:cubicBezTo>
                    <a:pt x="525" y="101"/>
                    <a:pt x="125" y="1"/>
                    <a:pt x="125" y="1"/>
                  </a:cubicBezTo>
                  <a:close/>
                </a:path>
              </a:pathLst>
            </a:custGeom>
            <a:solidFill>
              <a:srgbClr val="0E27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3;p25">
              <a:extLst>
                <a:ext uri="{FF2B5EF4-FFF2-40B4-BE49-F238E27FC236}">
                  <a16:creationId xmlns:a16="http://schemas.microsoft.com/office/drawing/2014/main" xmlns="" id="{45BF89A5-246A-4D69-869A-C1F2CFB831DA}"/>
                </a:ext>
              </a:extLst>
            </p:cNvPr>
            <p:cNvSpPr/>
            <p:nvPr/>
          </p:nvSpPr>
          <p:spPr>
            <a:xfrm>
              <a:off x="5107613" y="4390712"/>
              <a:ext cx="65247" cy="190521"/>
            </a:xfrm>
            <a:custGeom>
              <a:avLst/>
              <a:gdLst/>
              <a:ahLst/>
              <a:cxnLst/>
              <a:rect l="l" t="t" r="r" b="b"/>
              <a:pathLst>
                <a:path w="1250" h="3650" extrusionOk="0">
                  <a:moveTo>
                    <a:pt x="1250" y="0"/>
                  </a:moveTo>
                  <a:lnTo>
                    <a:pt x="0" y="200"/>
                  </a:lnTo>
                  <a:lnTo>
                    <a:pt x="0" y="3649"/>
                  </a:lnTo>
                  <a:lnTo>
                    <a:pt x="1150" y="3225"/>
                  </a:lnTo>
                  <a:lnTo>
                    <a:pt x="1250" y="0"/>
                  </a:lnTo>
                  <a:close/>
                </a:path>
              </a:pathLst>
            </a:custGeom>
            <a:solidFill>
              <a:srgbClr val="F9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44;p25">
              <a:extLst>
                <a:ext uri="{FF2B5EF4-FFF2-40B4-BE49-F238E27FC236}">
                  <a16:creationId xmlns:a16="http://schemas.microsoft.com/office/drawing/2014/main" xmlns="" id="{36AB4F5B-12EF-4352-A60D-9D5C858AFC54}"/>
                </a:ext>
              </a:extLst>
            </p:cNvPr>
            <p:cNvSpPr/>
            <p:nvPr/>
          </p:nvSpPr>
          <p:spPr>
            <a:xfrm>
              <a:off x="4922312" y="4509410"/>
              <a:ext cx="266207" cy="124491"/>
            </a:xfrm>
            <a:custGeom>
              <a:avLst/>
              <a:gdLst/>
              <a:ahLst/>
              <a:cxnLst/>
              <a:rect l="l" t="t" r="r" b="b"/>
              <a:pathLst>
                <a:path w="5100" h="2385" extrusionOk="0">
                  <a:moveTo>
                    <a:pt x="3225" y="1"/>
                  </a:moveTo>
                  <a:cubicBezTo>
                    <a:pt x="3225" y="1"/>
                    <a:pt x="2600" y="751"/>
                    <a:pt x="1775" y="1051"/>
                  </a:cubicBezTo>
                  <a:cubicBezTo>
                    <a:pt x="851" y="1375"/>
                    <a:pt x="1" y="1675"/>
                    <a:pt x="101" y="2200"/>
                  </a:cubicBezTo>
                  <a:cubicBezTo>
                    <a:pt x="101" y="2200"/>
                    <a:pt x="582" y="2384"/>
                    <a:pt x="1425" y="2384"/>
                  </a:cubicBezTo>
                  <a:cubicBezTo>
                    <a:pt x="2007" y="2384"/>
                    <a:pt x="2762" y="2296"/>
                    <a:pt x="3650" y="2000"/>
                  </a:cubicBezTo>
                  <a:lnTo>
                    <a:pt x="3650" y="2200"/>
                  </a:lnTo>
                  <a:lnTo>
                    <a:pt x="5100" y="2100"/>
                  </a:lnTo>
                  <a:lnTo>
                    <a:pt x="5100" y="326"/>
                  </a:lnTo>
                  <a:lnTo>
                    <a:pt x="3850" y="426"/>
                  </a:lnTo>
                  <a:lnTo>
                    <a:pt x="3850" y="426"/>
                  </a:lnTo>
                  <a:lnTo>
                    <a:pt x="3975" y="226"/>
                  </a:lnTo>
                  <a:lnTo>
                    <a:pt x="3225" y="1"/>
                  </a:lnTo>
                  <a:close/>
                </a:path>
              </a:pathLst>
            </a:custGeom>
            <a:solidFill>
              <a:srgbClr val="123D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45;p25">
              <a:extLst>
                <a:ext uri="{FF2B5EF4-FFF2-40B4-BE49-F238E27FC236}">
                  <a16:creationId xmlns:a16="http://schemas.microsoft.com/office/drawing/2014/main" xmlns="" id="{146280CF-A451-411C-AB4E-4A45D75EB4E0}"/>
                </a:ext>
              </a:extLst>
            </p:cNvPr>
            <p:cNvSpPr/>
            <p:nvPr/>
          </p:nvSpPr>
          <p:spPr>
            <a:xfrm>
              <a:off x="4927532" y="4591621"/>
              <a:ext cx="260988" cy="42280"/>
            </a:xfrm>
            <a:custGeom>
              <a:avLst/>
              <a:gdLst/>
              <a:ahLst/>
              <a:cxnLst/>
              <a:rect l="l" t="t" r="r" b="b"/>
              <a:pathLst>
                <a:path w="5000" h="810" extrusionOk="0">
                  <a:moveTo>
                    <a:pt x="5000" y="100"/>
                  </a:moveTo>
                  <a:cubicBezTo>
                    <a:pt x="4500" y="200"/>
                    <a:pt x="4075" y="0"/>
                    <a:pt x="2625" y="425"/>
                  </a:cubicBezTo>
                  <a:cubicBezTo>
                    <a:pt x="1879" y="659"/>
                    <a:pt x="1342" y="732"/>
                    <a:pt x="955" y="732"/>
                  </a:cubicBezTo>
                  <a:cubicBezTo>
                    <a:pt x="305" y="732"/>
                    <a:pt x="79" y="525"/>
                    <a:pt x="1" y="525"/>
                  </a:cubicBezTo>
                  <a:lnTo>
                    <a:pt x="1" y="625"/>
                  </a:lnTo>
                  <a:cubicBezTo>
                    <a:pt x="1" y="625"/>
                    <a:pt x="482" y="809"/>
                    <a:pt x="1325" y="809"/>
                  </a:cubicBezTo>
                  <a:cubicBezTo>
                    <a:pt x="1907" y="809"/>
                    <a:pt x="2662" y="721"/>
                    <a:pt x="3550" y="425"/>
                  </a:cubicBezTo>
                  <a:lnTo>
                    <a:pt x="3550" y="625"/>
                  </a:lnTo>
                  <a:lnTo>
                    <a:pt x="5000" y="525"/>
                  </a:lnTo>
                  <a:lnTo>
                    <a:pt x="5000" y="100"/>
                  </a:lnTo>
                  <a:close/>
                </a:path>
              </a:pathLst>
            </a:custGeom>
            <a:solidFill>
              <a:srgbClr val="0E27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46;p25">
              <a:extLst>
                <a:ext uri="{FF2B5EF4-FFF2-40B4-BE49-F238E27FC236}">
                  <a16:creationId xmlns:a16="http://schemas.microsoft.com/office/drawing/2014/main" xmlns="" id="{019F4C09-3E46-4396-BB4D-229154F9FAF5}"/>
                </a:ext>
              </a:extLst>
            </p:cNvPr>
            <p:cNvSpPr/>
            <p:nvPr/>
          </p:nvSpPr>
          <p:spPr>
            <a:xfrm>
              <a:off x="5064550" y="4531594"/>
              <a:ext cx="43115" cy="32676"/>
            </a:xfrm>
            <a:custGeom>
              <a:avLst/>
              <a:gdLst/>
              <a:ahLst/>
              <a:cxnLst/>
              <a:rect l="l" t="t" r="r" b="b"/>
              <a:pathLst>
                <a:path w="826" h="626" extrusionOk="0">
                  <a:moveTo>
                    <a:pt x="0" y="1"/>
                  </a:moveTo>
                  <a:lnTo>
                    <a:pt x="0" y="101"/>
                  </a:lnTo>
                  <a:cubicBezTo>
                    <a:pt x="0" y="101"/>
                    <a:pt x="400" y="201"/>
                    <a:pt x="725" y="526"/>
                  </a:cubicBezTo>
                  <a:lnTo>
                    <a:pt x="725" y="626"/>
                  </a:lnTo>
                  <a:lnTo>
                    <a:pt x="825" y="626"/>
                  </a:lnTo>
                  <a:lnTo>
                    <a:pt x="825" y="526"/>
                  </a:lnTo>
                  <a:cubicBezTo>
                    <a:pt x="400" y="101"/>
                    <a:pt x="100" y="1"/>
                    <a:pt x="100" y="1"/>
                  </a:cubicBezTo>
                  <a:close/>
                </a:path>
              </a:pathLst>
            </a:custGeom>
            <a:solidFill>
              <a:srgbClr val="0E27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47;p25">
              <a:extLst>
                <a:ext uri="{FF2B5EF4-FFF2-40B4-BE49-F238E27FC236}">
                  <a16:creationId xmlns:a16="http://schemas.microsoft.com/office/drawing/2014/main" xmlns="" id="{86F69E71-D51B-4F35-B94C-35F3924ABF3D}"/>
                </a:ext>
              </a:extLst>
            </p:cNvPr>
            <p:cNvSpPr/>
            <p:nvPr/>
          </p:nvSpPr>
          <p:spPr>
            <a:xfrm>
              <a:off x="5047586" y="4536813"/>
              <a:ext cx="43115" cy="32676"/>
            </a:xfrm>
            <a:custGeom>
              <a:avLst/>
              <a:gdLst/>
              <a:ahLst/>
              <a:cxnLst/>
              <a:rect l="l" t="t" r="r" b="b"/>
              <a:pathLst>
                <a:path w="826" h="626" extrusionOk="0">
                  <a:moveTo>
                    <a:pt x="100" y="1"/>
                  </a:moveTo>
                  <a:lnTo>
                    <a:pt x="0" y="101"/>
                  </a:lnTo>
                  <a:cubicBezTo>
                    <a:pt x="0" y="101"/>
                    <a:pt x="425" y="226"/>
                    <a:pt x="725" y="626"/>
                  </a:cubicBezTo>
                  <a:lnTo>
                    <a:pt x="825" y="526"/>
                  </a:lnTo>
                  <a:cubicBezTo>
                    <a:pt x="425" y="101"/>
                    <a:pt x="100" y="1"/>
                    <a:pt x="100" y="1"/>
                  </a:cubicBezTo>
                  <a:close/>
                </a:path>
              </a:pathLst>
            </a:custGeom>
            <a:solidFill>
              <a:srgbClr val="0E27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48;p25">
              <a:extLst>
                <a:ext uri="{FF2B5EF4-FFF2-40B4-BE49-F238E27FC236}">
                  <a16:creationId xmlns:a16="http://schemas.microsoft.com/office/drawing/2014/main" xmlns="" id="{57599472-1696-40F9-A622-365C35760F45}"/>
                </a:ext>
              </a:extLst>
            </p:cNvPr>
            <p:cNvSpPr/>
            <p:nvPr/>
          </p:nvSpPr>
          <p:spPr>
            <a:xfrm>
              <a:off x="5058025" y="3254265"/>
              <a:ext cx="489299" cy="1258847"/>
            </a:xfrm>
            <a:custGeom>
              <a:avLst/>
              <a:gdLst/>
              <a:ahLst/>
              <a:cxnLst/>
              <a:rect l="l" t="t" r="r" b="b"/>
              <a:pathLst>
                <a:path w="9374" h="24117" extrusionOk="0">
                  <a:moveTo>
                    <a:pt x="9374" y="1"/>
                  </a:moveTo>
                  <a:lnTo>
                    <a:pt x="1250" y="1676"/>
                  </a:lnTo>
                  <a:cubicBezTo>
                    <a:pt x="1250" y="1676"/>
                    <a:pt x="225" y="10524"/>
                    <a:pt x="125" y="12699"/>
                  </a:cubicBezTo>
                  <a:cubicBezTo>
                    <a:pt x="0" y="15423"/>
                    <a:pt x="225" y="23747"/>
                    <a:pt x="225" y="23747"/>
                  </a:cubicBezTo>
                  <a:cubicBezTo>
                    <a:pt x="664" y="23947"/>
                    <a:pt x="1118" y="24009"/>
                    <a:pt x="1511" y="24009"/>
                  </a:cubicBezTo>
                  <a:cubicBezTo>
                    <a:pt x="2147" y="24009"/>
                    <a:pt x="2625" y="23847"/>
                    <a:pt x="2625" y="23847"/>
                  </a:cubicBezTo>
                  <a:cubicBezTo>
                    <a:pt x="3025" y="23122"/>
                    <a:pt x="3250" y="14373"/>
                    <a:pt x="3550" y="12699"/>
                  </a:cubicBezTo>
                  <a:cubicBezTo>
                    <a:pt x="3875" y="11149"/>
                    <a:pt x="4500" y="6350"/>
                    <a:pt x="4500" y="6350"/>
                  </a:cubicBezTo>
                  <a:lnTo>
                    <a:pt x="5124" y="6350"/>
                  </a:lnTo>
                  <a:cubicBezTo>
                    <a:pt x="5224" y="8325"/>
                    <a:pt x="4899" y="10724"/>
                    <a:pt x="4899" y="12924"/>
                  </a:cubicBezTo>
                  <a:cubicBezTo>
                    <a:pt x="4899" y="18423"/>
                    <a:pt x="5224" y="23647"/>
                    <a:pt x="5224" y="23647"/>
                  </a:cubicBezTo>
                  <a:cubicBezTo>
                    <a:pt x="5624" y="24007"/>
                    <a:pt x="6136" y="24117"/>
                    <a:pt x="6614" y="24117"/>
                  </a:cubicBezTo>
                  <a:cubicBezTo>
                    <a:pt x="7362" y="24117"/>
                    <a:pt x="8024" y="23847"/>
                    <a:pt x="8024" y="23847"/>
                  </a:cubicBezTo>
                  <a:cubicBezTo>
                    <a:pt x="8874" y="20197"/>
                    <a:pt x="8024" y="16548"/>
                    <a:pt x="8349" y="13124"/>
                  </a:cubicBezTo>
                  <a:cubicBezTo>
                    <a:pt x="8974" y="5825"/>
                    <a:pt x="9374" y="1"/>
                    <a:pt x="9374" y="1"/>
                  </a:cubicBezTo>
                  <a:close/>
                </a:path>
              </a:pathLst>
            </a:custGeom>
            <a:solidFill>
              <a:srgbClr val="123D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849;p25">
              <a:extLst>
                <a:ext uri="{FF2B5EF4-FFF2-40B4-BE49-F238E27FC236}">
                  <a16:creationId xmlns:a16="http://schemas.microsoft.com/office/drawing/2014/main" xmlns="" id="{D4F4C813-8A0F-4B18-9308-B230AA0C65EA}"/>
                </a:ext>
              </a:extLst>
            </p:cNvPr>
            <p:cNvSpPr/>
            <p:nvPr/>
          </p:nvSpPr>
          <p:spPr>
            <a:xfrm>
              <a:off x="5085429" y="2689329"/>
              <a:ext cx="511483" cy="694070"/>
            </a:xfrm>
            <a:custGeom>
              <a:avLst/>
              <a:gdLst/>
              <a:ahLst/>
              <a:cxnLst/>
              <a:rect l="l" t="t" r="r" b="b"/>
              <a:pathLst>
                <a:path w="9799" h="13297" extrusionOk="0">
                  <a:moveTo>
                    <a:pt x="5099" y="1"/>
                  </a:moveTo>
                  <a:cubicBezTo>
                    <a:pt x="2500" y="101"/>
                    <a:pt x="0" y="926"/>
                    <a:pt x="0" y="926"/>
                  </a:cubicBezTo>
                  <a:cubicBezTo>
                    <a:pt x="225" y="5300"/>
                    <a:pt x="1050" y="12799"/>
                    <a:pt x="1050" y="12799"/>
                  </a:cubicBezTo>
                  <a:cubicBezTo>
                    <a:pt x="2012" y="13161"/>
                    <a:pt x="2929" y="13297"/>
                    <a:pt x="3764" y="13297"/>
                  </a:cubicBezTo>
                  <a:cubicBezTo>
                    <a:pt x="6266" y="13297"/>
                    <a:pt x="8024" y="12074"/>
                    <a:pt x="8024" y="12074"/>
                  </a:cubicBezTo>
                  <a:cubicBezTo>
                    <a:pt x="8549" y="8749"/>
                    <a:pt x="9798" y="926"/>
                    <a:pt x="9798" y="926"/>
                  </a:cubicBezTo>
                  <a:cubicBezTo>
                    <a:pt x="8349" y="501"/>
                    <a:pt x="6474" y="1"/>
                    <a:pt x="5099" y="1"/>
                  </a:cubicBezTo>
                  <a:close/>
                </a:path>
              </a:pathLst>
            </a:custGeom>
            <a:solidFill>
              <a:srgbClr val="84D0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850;p25">
              <a:extLst>
                <a:ext uri="{FF2B5EF4-FFF2-40B4-BE49-F238E27FC236}">
                  <a16:creationId xmlns:a16="http://schemas.microsoft.com/office/drawing/2014/main" xmlns="" id="{5EAE97B1-F3DA-4093-B041-E633613F46BE}"/>
                </a:ext>
              </a:extLst>
            </p:cNvPr>
            <p:cNvSpPr/>
            <p:nvPr/>
          </p:nvSpPr>
          <p:spPr>
            <a:xfrm>
              <a:off x="5390731" y="2258803"/>
              <a:ext cx="86126" cy="190521"/>
            </a:xfrm>
            <a:custGeom>
              <a:avLst/>
              <a:gdLst/>
              <a:ahLst/>
              <a:cxnLst/>
              <a:rect l="l" t="t" r="r" b="b"/>
              <a:pathLst>
                <a:path w="1650" h="3650" extrusionOk="0">
                  <a:moveTo>
                    <a:pt x="1650" y="0"/>
                  </a:moveTo>
                  <a:cubicBezTo>
                    <a:pt x="1250" y="125"/>
                    <a:pt x="400" y="125"/>
                    <a:pt x="0" y="125"/>
                  </a:cubicBezTo>
                  <a:cubicBezTo>
                    <a:pt x="0" y="425"/>
                    <a:pt x="100" y="1250"/>
                    <a:pt x="100" y="1250"/>
                  </a:cubicBezTo>
                  <a:cubicBezTo>
                    <a:pt x="100" y="1250"/>
                    <a:pt x="200" y="1575"/>
                    <a:pt x="625" y="1775"/>
                  </a:cubicBezTo>
                  <a:lnTo>
                    <a:pt x="625" y="3550"/>
                  </a:lnTo>
                  <a:lnTo>
                    <a:pt x="1125" y="3650"/>
                  </a:lnTo>
                  <a:lnTo>
                    <a:pt x="1125" y="2725"/>
                  </a:lnTo>
                  <a:cubicBezTo>
                    <a:pt x="1125" y="2725"/>
                    <a:pt x="1125" y="2300"/>
                    <a:pt x="1650" y="2300"/>
                  </a:cubicBezTo>
                  <a:cubicBezTo>
                    <a:pt x="1650" y="2300"/>
                    <a:pt x="1550" y="325"/>
                    <a:pt x="1650" y="125"/>
                  </a:cubicBezTo>
                  <a:lnTo>
                    <a:pt x="1650" y="0"/>
                  </a:lnTo>
                  <a:close/>
                </a:path>
              </a:pathLst>
            </a:custGeom>
            <a:solidFill>
              <a:srgbClr val="5130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851;p25">
              <a:extLst>
                <a:ext uri="{FF2B5EF4-FFF2-40B4-BE49-F238E27FC236}">
                  <a16:creationId xmlns:a16="http://schemas.microsoft.com/office/drawing/2014/main" xmlns="" id="{DE0D33B9-CB6A-477A-A021-9FE62AAF77C9}"/>
                </a:ext>
              </a:extLst>
            </p:cNvPr>
            <p:cNvSpPr/>
            <p:nvPr/>
          </p:nvSpPr>
          <p:spPr>
            <a:xfrm>
              <a:off x="5265458" y="2672365"/>
              <a:ext cx="118802" cy="597609"/>
            </a:xfrm>
            <a:custGeom>
              <a:avLst/>
              <a:gdLst/>
              <a:ahLst/>
              <a:cxnLst/>
              <a:rect l="l" t="t" r="r" b="b"/>
              <a:pathLst>
                <a:path w="2276" h="11449" extrusionOk="0">
                  <a:moveTo>
                    <a:pt x="1150" y="1"/>
                  </a:moveTo>
                  <a:lnTo>
                    <a:pt x="625" y="526"/>
                  </a:lnTo>
                  <a:lnTo>
                    <a:pt x="1025" y="1251"/>
                  </a:lnTo>
                  <a:lnTo>
                    <a:pt x="1" y="10424"/>
                  </a:lnTo>
                  <a:lnTo>
                    <a:pt x="1025" y="11449"/>
                  </a:lnTo>
                  <a:lnTo>
                    <a:pt x="1875" y="10324"/>
                  </a:lnTo>
                  <a:lnTo>
                    <a:pt x="1875" y="1351"/>
                  </a:lnTo>
                  <a:lnTo>
                    <a:pt x="2275" y="726"/>
                  </a:lnTo>
                  <a:lnTo>
                    <a:pt x="2075" y="101"/>
                  </a:lnTo>
                  <a:lnTo>
                    <a:pt x="1150" y="1"/>
                  </a:lnTo>
                  <a:close/>
                </a:path>
              </a:pathLst>
            </a:custGeom>
            <a:solidFill>
              <a:srgbClr val="F46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852;p25">
              <a:extLst>
                <a:ext uri="{FF2B5EF4-FFF2-40B4-BE49-F238E27FC236}">
                  <a16:creationId xmlns:a16="http://schemas.microsoft.com/office/drawing/2014/main" xmlns="" id="{45F9AB9C-2B29-45F5-A060-27E789341D05}"/>
                </a:ext>
              </a:extLst>
            </p:cNvPr>
            <p:cNvSpPr/>
            <p:nvPr/>
          </p:nvSpPr>
          <p:spPr>
            <a:xfrm>
              <a:off x="5358108" y="2639794"/>
              <a:ext cx="108310" cy="130494"/>
            </a:xfrm>
            <a:custGeom>
              <a:avLst/>
              <a:gdLst/>
              <a:ahLst/>
              <a:cxnLst/>
              <a:rect l="l" t="t" r="r" b="b"/>
              <a:pathLst>
                <a:path w="2075" h="2500" extrusionOk="0">
                  <a:moveTo>
                    <a:pt x="1350" y="0"/>
                  </a:moveTo>
                  <a:lnTo>
                    <a:pt x="0" y="625"/>
                  </a:lnTo>
                  <a:lnTo>
                    <a:pt x="725" y="2500"/>
                  </a:lnTo>
                  <a:lnTo>
                    <a:pt x="2075" y="1150"/>
                  </a:lnTo>
                  <a:lnTo>
                    <a:pt x="1350" y="0"/>
                  </a:lnTo>
                  <a:close/>
                </a:path>
              </a:pathLst>
            </a:custGeom>
            <a:solidFill>
              <a:srgbClr val="84D0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853;p25">
              <a:extLst>
                <a:ext uri="{FF2B5EF4-FFF2-40B4-BE49-F238E27FC236}">
                  <a16:creationId xmlns:a16="http://schemas.microsoft.com/office/drawing/2014/main" xmlns="" id="{FBB460FA-2341-43E1-897B-534D4A273339}"/>
                </a:ext>
              </a:extLst>
            </p:cNvPr>
            <p:cNvSpPr/>
            <p:nvPr/>
          </p:nvSpPr>
          <p:spPr>
            <a:xfrm>
              <a:off x="5232834" y="2639794"/>
              <a:ext cx="92703" cy="114835"/>
            </a:xfrm>
            <a:custGeom>
              <a:avLst/>
              <a:gdLst/>
              <a:ahLst/>
              <a:cxnLst/>
              <a:rect l="l" t="t" r="r" b="b"/>
              <a:pathLst>
                <a:path w="1776" h="2200" extrusionOk="0">
                  <a:moveTo>
                    <a:pt x="626" y="0"/>
                  </a:moveTo>
                  <a:lnTo>
                    <a:pt x="1" y="1050"/>
                  </a:lnTo>
                  <a:lnTo>
                    <a:pt x="726" y="2200"/>
                  </a:lnTo>
                  <a:lnTo>
                    <a:pt x="1775" y="625"/>
                  </a:lnTo>
                  <a:lnTo>
                    <a:pt x="626" y="0"/>
                  </a:lnTo>
                  <a:close/>
                </a:path>
              </a:pathLst>
            </a:custGeom>
            <a:solidFill>
              <a:srgbClr val="84D0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854;p25">
              <a:extLst>
                <a:ext uri="{FF2B5EF4-FFF2-40B4-BE49-F238E27FC236}">
                  <a16:creationId xmlns:a16="http://schemas.microsoft.com/office/drawing/2014/main" xmlns="" id="{CC27743C-D5B5-4FC8-9686-D43DD3068B97}"/>
                </a:ext>
              </a:extLst>
            </p:cNvPr>
            <p:cNvSpPr/>
            <p:nvPr/>
          </p:nvSpPr>
          <p:spPr>
            <a:xfrm>
              <a:off x="5227614" y="2368366"/>
              <a:ext cx="48335" cy="113582"/>
            </a:xfrm>
            <a:custGeom>
              <a:avLst/>
              <a:gdLst/>
              <a:ahLst/>
              <a:cxnLst/>
              <a:rect l="l" t="t" r="r" b="b"/>
              <a:pathLst>
                <a:path w="926" h="2176" extrusionOk="0">
                  <a:moveTo>
                    <a:pt x="826" y="1"/>
                  </a:moveTo>
                  <a:lnTo>
                    <a:pt x="1" y="1976"/>
                  </a:lnTo>
                  <a:lnTo>
                    <a:pt x="926" y="2176"/>
                  </a:lnTo>
                  <a:lnTo>
                    <a:pt x="826" y="1"/>
                  </a:lnTo>
                  <a:close/>
                </a:path>
              </a:pathLst>
            </a:custGeom>
            <a:solidFill>
              <a:srgbClr val="E5BE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855;p25">
              <a:extLst>
                <a:ext uri="{FF2B5EF4-FFF2-40B4-BE49-F238E27FC236}">
                  <a16:creationId xmlns:a16="http://schemas.microsoft.com/office/drawing/2014/main" xmlns="" id="{D61D807D-3061-4EE3-8E33-F4151BC3AD5C}"/>
                </a:ext>
              </a:extLst>
            </p:cNvPr>
            <p:cNvSpPr/>
            <p:nvPr/>
          </p:nvSpPr>
          <p:spPr>
            <a:xfrm>
              <a:off x="5298081" y="2321284"/>
              <a:ext cx="80958" cy="14563"/>
            </a:xfrm>
            <a:custGeom>
              <a:avLst/>
              <a:gdLst/>
              <a:ahLst/>
              <a:cxnLst/>
              <a:rect l="l" t="t" r="r" b="b"/>
              <a:pathLst>
                <a:path w="1551" h="279" extrusionOk="0">
                  <a:moveTo>
                    <a:pt x="724" y="0"/>
                  </a:moveTo>
                  <a:cubicBezTo>
                    <a:pt x="495" y="0"/>
                    <a:pt x="242" y="70"/>
                    <a:pt x="0" y="278"/>
                  </a:cubicBezTo>
                  <a:lnTo>
                    <a:pt x="1550" y="278"/>
                  </a:lnTo>
                  <a:cubicBezTo>
                    <a:pt x="1550" y="278"/>
                    <a:pt x="1184" y="0"/>
                    <a:pt x="724" y="0"/>
                  </a:cubicBezTo>
                  <a:close/>
                </a:path>
              </a:pathLst>
            </a:custGeom>
            <a:solidFill>
              <a:srgbClr val="5130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856;p25">
              <a:extLst>
                <a:ext uri="{FF2B5EF4-FFF2-40B4-BE49-F238E27FC236}">
                  <a16:creationId xmlns:a16="http://schemas.microsoft.com/office/drawing/2014/main" xmlns="" id="{D6E65F1B-8970-4732-8887-BD74591846A8}"/>
                </a:ext>
              </a:extLst>
            </p:cNvPr>
            <p:cNvSpPr/>
            <p:nvPr/>
          </p:nvSpPr>
          <p:spPr>
            <a:xfrm>
              <a:off x="5188466" y="2325616"/>
              <a:ext cx="65299" cy="20670"/>
            </a:xfrm>
            <a:custGeom>
              <a:avLst/>
              <a:gdLst/>
              <a:ahLst/>
              <a:cxnLst/>
              <a:rect l="l" t="t" r="r" b="b"/>
              <a:pathLst>
                <a:path w="1251" h="396" extrusionOk="0">
                  <a:moveTo>
                    <a:pt x="651" y="1"/>
                  </a:moveTo>
                  <a:cubicBezTo>
                    <a:pt x="454" y="1"/>
                    <a:pt x="227" y="96"/>
                    <a:pt x="1" y="395"/>
                  </a:cubicBezTo>
                  <a:lnTo>
                    <a:pt x="1251" y="295"/>
                  </a:lnTo>
                  <a:cubicBezTo>
                    <a:pt x="1251" y="295"/>
                    <a:pt x="997" y="1"/>
                    <a:pt x="651" y="1"/>
                  </a:cubicBezTo>
                  <a:close/>
                </a:path>
              </a:pathLst>
            </a:custGeom>
            <a:solidFill>
              <a:srgbClr val="5130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857;p25">
              <a:extLst>
                <a:ext uri="{FF2B5EF4-FFF2-40B4-BE49-F238E27FC236}">
                  <a16:creationId xmlns:a16="http://schemas.microsoft.com/office/drawing/2014/main" xmlns="" id="{BBDA685D-E536-4B96-978F-1E3640A4D2B1}"/>
                </a:ext>
              </a:extLst>
            </p:cNvPr>
            <p:cNvSpPr/>
            <p:nvPr/>
          </p:nvSpPr>
          <p:spPr>
            <a:xfrm>
              <a:off x="5107613" y="2149136"/>
              <a:ext cx="373578" cy="149859"/>
            </a:xfrm>
            <a:custGeom>
              <a:avLst/>
              <a:gdLst/>
              <a:ahLst/>
              <a:cxnLst/>
              <a:rect l="l" t="t" r="r" b="b"/>
              <a:pathLst>
                <a:path w="7157" h="2871" extrusionOk="0">
                  <a:moveTo>
                    <a:pt x="1742" y="1"/>
                  </a:moveTo>
                  <a:cubicBezTo>
                    <a:pt x="1650" y="1"/>
                    <a:pt x="1553" y="9"/>
                    <a:pt x="1450" y="27"/>
                  </a:cubicBezTo>
                  <a:cubicBezTo>
                    <a:pt x="100" y="452"/>
                    <a:pt x="0" y="2101"/>
                    <a:pt x="1250" y="2626"/>
                  </a:cubicBezTo>
                  <a:cubicBezTo>
                    <a:pt x="1526" y="2742"/>
                    <a:pt x="1884" y="2787"/>
                    <a:pt x="2275" y="2787"/>
                  </a:cubicBezTo>
                  <a:cubicBezTo>
                    <a:pt x="3650" y="2787"/>
                    <a:pt x="5424" y="2226"/>
                    <a:pt x="5424" y="2226"/>
                  </a:cubicBezTo>
                  <a:cubicBezTo>
                    <a:pt x="5424" y="2226"/>
                    <a:pt x="6113" y="2871"/>
                    <a:pt x="6602" y="2871"/>
                  </a:cubicBezTo>
                  <a:cubicBezTo>
                    <a:pt x="6846" y="2871"/>
                    <a:pt x="7041" y="2710"/>
                    <a:pt x="7074" y="2226"/>
                  </a:cubicBezTo>
                  <a:cubicBezTo>
                    <a:pt x="7156" y="929"/>
                    <a:pt x="6254" y="497"/>
                    <a:pt x="5123" y="497"/>
                  </a:cubicBezTo>
                  <a:cubicBezTo>
                    <a:pt x="4882" y="497"/>
                    <a:pt x="4630" y="516"/>
                    <a:pt x="4374" y="552"/>
                  </a:cubicBezTo>
                  <a:cubicBezTo>
                    <a:pt x="4187" y="590"/>
                    <a:pt x="4018" y="607"/>
                    <a:pt x="3864" y="607"/>
                  </a:cubicBezTo>
                  <a:cubicBezTo>
                    <a:pt x="2934" y="607"/>
                    <a:pt x="2536" y="1"/>
                    <a:pt x="1742" y="1"/>
                  </a:cubicBezTo>
                  <a:close/>
                </a:path>
              </a:pathLst>
            </a:custGeom>
            <a:solidFill>
              <a:srgbClr val="5130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858;p25">
              <a:extLst>
                <a:ext uri="{FF2B5EF4-FFF2-40B4-BE49-F238E27FC236}">
                  <a16:creationId xmlns:a16="http://schemas.microsoft.com/office/drawing/2014/main" xmlns="" id="{1B3F99EC-22AB-45BC-B2C0-8F48BE7E828B}"/>
                </a:ext>
              </a:extLst>
            </p:cNvPr>
            <p:cNvSpPr/>
            <p:nvPr/>
          </p:nvSpPr>
          <p:spPr>
            <a:xfrm>
              <a:off x="5058025" y="2694549"/>
              <a:ext cx="587170" cy="810940"/>
            </a:xfrm>
            <a:custGeom>
              <a:avLst/>
              <a:gdLst/>
              <a:ahLst/>
              <a:cxnLst/>
              <a:rect l="l" t="t" r="r" b="b"/>
              <a:pathLst>
                <a:path w="11249" h="15536" extrusionOk="0">
                  <a:moveTo>
                    <a:pt x="3350" y="1"/>
                  </a:moveTo>
                  <a:cubicBezTo>
                    <a:pt x="1675" y="401"/>
                    <a:pt x="0" y="826"/>
                    <a:pt x="0" y="826"/>
                  </a:cubicBezTo>
                  <a:lnTo>
                    <a:pt x="850" y="7600"/>
                  </a:lnTo>
                  <a:cubicBezTo>
                    <a:pt x="850" y="9274"/>
                    <a:pt x="525" y="14998"/>
                    <a:pt x="525" y="14998"/>
                  </a:cubicBezTo>
                  <a:cubicBezTo>
                    <a:pt x="1067" y="15264"/>
                    <a:pt x="1702" y="15349"/>
                    <a:pt x="2290" y="15349"/>
                  </a:cubicBezTo>
                  <a:cubicBezTo>
                    <a:pt x="3303" y="15349"/>
                    <a:pt x="4175" y="15098"/>
                    <a:pt x="4175" y="15098"/>
                  </a:cubicBezTo>
                  <a:lnTo>
                    <a:pt x="4799" y="13124"/>
                  </a:lnTo>
                  <a:lnTo>
                    <a:pt x="4799" y="13124"/>
                  </a:lnTo>
                  <a:cubicBezTo>
                    <a:pt x="4797" y="13133"/>
                    <a:pt x="4706" y="13452"/>
                    <a:pt x="5124" y="15398"/>
                  </a:cubicBezTo>
                  <a:cubicBezTo>
                    <a:pt x="5333" y="15496"/>
                    <a:pt x="5630" y="15535"/>
                    <a:pt x="5973" y="15535"/>
                  </a:cubicBezTo>
                  <a:cubicBezTo>
                    <a:pt x="7480" y="15535"/>
                    <a:pt x="9899" y="14773"/>
                    <a:pt x="9899" y="14773"/>
                  </a:cubicBezTo>
                  <a:lnTo>
                    <a:pt x="9599" y="8324"/>
                  </a:lnTo>
                  <a:lnTo>
                    <a:pt x="11248" y="526"/>
                  </a:lnTo>
                  <a:cubicBezTo>
                    <a:pt x="9699" y="101"/>
                    <a:pt x="7824" y="101"/>
                    <a:pt x="7824" y="101"/>
                  </a:cubicBezTo>
                  <a:lnTo>
                    <a:pt x="4899" y="7075"/>
                  </a:lnTo>
                  <a:lnTo>
                    <a:pt x="3350" y="1"/>
                  </a:lnTo>
                  <a:close/>
                </a:path>
              </a:pathLst>
            </a:custGeom>
            <a:solidFill>
              <a:srgbClr val="1654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859;p25">
              <a:extLst>
                <a:ext uri="{FF2B5EF4-FFF2-40B4-BE49-F238E27FC236}">
                  <a16:creationId xmlns:a16="http://schemas.microsoft.com/office/drawing/2014/main" xmlns="" id="{6FB8D4A8-F052-4D99-9CA5-97A2B6661FD0}"/>
                </a:ext>
              </a:extLst>
            </p:cNvPr>
            <p:cNvSpPr/>
            <p:nvPr/>
          </p:nvSpPr>
          <p:spPr>
            <a:xfrm>
              <a:off x="5085429" y="3041611"/>
              <a:ext cx="489299" cy="466593"/>
            </a:xfrm>
            <a:custGeom>
              <a:avLst/>
              <a:gdLst/>
              <a:ahLst/>
              <a:cxnLst/>
              <a:rect l="l" t="t" r="r" b="b"/>
              <a:pathLst>
                <a:path w="9374" h="8939" extrusionOk="0">
                  <a:moveTo>
                    <a:pt x="9374" y="1"/>
                  </a:moveTo>
                  <a:lnTo>
                    <a:pt x="9374" y="1"/>
                  </a:lnTo>
                  <a:cubicBezTo>
                    <a:pt x="7924" y="1375"/>
                    <a:pt x="5849" y="2400"/>
                    <a:pt x="3975" y="3125"/>
                  </a:cubicBezTo>
                  <a:cubicBezTo>
                    <a:pt x="2825" y="3550"/>
                    <a:pt x="1575" y="3875"/>
                    <a:pt x="225" y="4175"/>
                  </a:cubicBezTo>
                  <a:cubicBezTo>
                    <a:pt x="100" y="6250"/>
                    <a:pt x="0" y="8349"/>
                    <a:pt x="0" y="8349"/>
                  </a:cubicBezTo>
                  <a:cubicBezTo>
                    <a:pt x="542" y="8615"/>
                    <a:pt x="1177" y="8700"/>
                    <a:pt x="1765" y="8700"/>
                  </a:cubicBezTo>
                  <a:cubicBezTo>
                    <a:pt x="2778" y="8700"/>
                    <a:pt x="3650" y="8449"/>
                    <a:pt x="3650" y="8449"/>
                  </a:cubicBezTo>
                  <a:lnTo>
                    <a:pt x="4274" y="6575"/>
                  </a:lnTo>
                  <a:lnTo>
                    <a:pt x="4274" y="6575"/>
                  </a:lnTo>
                  <a:cubicBezTo>
                    <a:pt x="4274" y="6575"/>
                    <a:pt x="4175" y="7100"/>
                    <a:pt x="4599" y="8749"/>
                  </a:cubicBezTo>
                  <a:cubicBezTo>
                    <a:pt x="4844" y="8885"/>
                    <a:pt x="5208" y="8938"/>
                    <a:pt x="5627" y="8938"/>
                  </a:cubicBezTo>
                  <a:cubicBezTo>
                    <a:pt x="7138" y="8938"/>
                    <a:pt x="9374" y="8249"/>
                    <a:pt x="9374" y="8249"/>
                  </a:cubicBezTo>
                  <a:lnTo>
                    <a:pt x="9074" y="1775"/>
                  </a:lnTo>
                  <a:lnTo>
                    <a:pt x="9374" y="1"/>
                  </a:lnTo>
                  <a:close/>
                </a:path>
              </a:pathLst>
            </a:custGeom>
            <a:solidFill>
              <a:srgbClr val="1654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860;p25">
              <a:extLst>
                <a:ext uri="{FF2B5EF4-FFF2-40B4-BE49-F238E27FC236}">
                  <a16:creationId xmlns:a16="http://schemas.microsoft.com/office/drawing/2014/main" xmlns="" id="{3CE63B81-07FF-4BF0-AA78-09E7022D4E15}"/>
                </a:ext>
              </a:extLst>
            </p:cNvPr>
            <p:cNvSpPr/>
            <p:nvPr/>
          </p:nvSpPr>
          <p:spPr>
            <a:xfrm>
              <a:off x="5390731" y="3269924"/>
              <a:ext cx="151373" cy="39200"/>
            </a:xfrm>
            <a:custGeom>
              <a:avLst/>
              <a:gdLst/>
              <a:ahLst/>
              <a:cxnLst/>
              <a:rect l="l" t="t" r="r" b="b"/>
              <a:pathLst>
                <a:path w="2900" h="751" extrusionOk="0">
                  <a:moveTo>
                    <a:pt x="2800" y="1"/>
                  </a:moveTo>
                  <a:lnTo>
                    <a:pt x="0" y="326"/>
                  </a:lnTo>
                  <a:lnTo>
                    <a:pt x="0" y="751"/>
                  </a:lnTo>
                  <a:lnTo>
                    <a:pt x="2900" y="526"/>
                  </a:lnTo>
                  <a:lnTo>
                    <a:pt x="2800" y="1"/>
                  </a:lnTo>
                  <a:close/>
                </a:path>
              </a:pathLst>
            </a:custGeom>
            <a:solidFill>
              <a:srgbClr val="123D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861;p25">
              <a:extLst>
                <a:ext uri="{FF2B5EF4-FFF2-40B4-BE49-F238E27FC236}">
                  <a16:creationId xmlns:a16="http://schemas.microsoft.com/office/drawing/2014/main" xmlns="" id="{D6B02B16-37DD-4472-BC98-C46211A4CB47}"/>
                </a:ext>
              </a:extLst>
            </p:cNvPr>
            <p:cNvSpPr/>
            <p:nvPr/>
          </p:nvSpPr>
          <p:spPr>
            <a:xfrm>
              <a:off x="5090649" y="3281668"/>
              <a:ext cx="152678" cy="32676"/>
            </a:xfrm>
            <a:custGeom>
              <a:avLst/>
              <a:gdLst/>
              <a:ahLst/>
              <a:cxnLst/>
              <a:rect l="l" t="t" r="r" b="b"/>
              <a:pathLst>
                <a:path w="2925" h="626" extrusionOk="0">
                  <a:moveTo>
                    <a:pt x="125" y="1"/>
                  </a:moveTo>
                  <a:lnTo>
                    <a:pt x="0" y="526"/>
                  </a:lnTo>
                  <a:lnTo>
                    <a:pt x="2925" y="626"/>
                  </a:lnTo>
                  <a:lnTo>
                    <a:pt x="2925" y="101"/>
                  </a:lnTo>
                  <a:lnTo>
                    <a:pt x="125" y="1"/>
                  </a:lnTo>
                  <a:close/>
                </a:path>
              </a:pathLst>
            </a:custGeom>
            <a:solidFill>
              <a:srgbClr val="123D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862;p25">
              <a:extLst>
                <a:ext uri="{FF2B5EF4-FFF2-40B4-BE49-F238E27FC236}">
                  <a16:creationId xmlns:a16="http://schemas.microsoft.com/office/drawing/2014/main" xmlns="" id="{929C6CFF-E430-490A-A9EB-F2C1D8EE729F}"/>
                </a:ext>
              </a:extLst>
            </p:cNvPr>
            <p:cNvSpPr/>
            <p:nvPr/>
          </p:nvSpPr>
          <p:spPr>
            <a:xfrm>
              <a:off x="5475917" y="3199509"/>
              <a:ext cx="273619" cy="161395"/>
            </a:xfrm>
            <a:custGeom>
              <a:avLst/>
              <a:gdLst/>
              <a:ahLst/>
              <a:cxnLst/>
              <a:rect l="l" t="t" r="r" b="b"/>
              <a:pathLst>
                <a:path w="5242" h="3092" extrusionOk="0">
                  <a:moveTo>
                    <a:pt x="3767" y="0"/>
                  </a:moveTo>
                  <a:lnTo>
                    <a:pt x="2218" y="1775"/>
                  </a:lnTo>
                  <a:cubicBezTo>
                    <a:pt x="2218" y="1775"/>
                    <a:pt x="1671" y="1141"/>
                    <a:pt x="1252" y="1141"/>
                  </a:cubicBezTo>
                  <a:cubicBezTo>
                    <a:pt x="1223" y="1141"/>
                    <a:pt x="1195" y="1144"/>
                    <a:pt x="1168" y="1150"/>
                  </a:cubicBezTo>
                  <a:cubicBezTo>
                    <a:pt x="1168" y="1150"/>
                    <a:pt x="1" y="2036"/>
                    <a:pt x="250" y="2036"/>
                  </a:cubicBezTo>
                  <a:cubicBezTo>
                    <a:pt x="333" y="2036"/>
                    <a:pt x="574" y="1937"/>
                    <a:pt x="1068" y="1675"/>
                  </a:cubicBezTo>
                  <a:lnTo>
                    <a:pt x="1068" y="1675"/>
                  </a:lnTo>
                  <a:cubicBezTo>
                    <a:pt x="1068" y="1675"/>
                    <a:pt x="493" y="2583"/>
                    <a:pt x="606" y="2583"/>
                  </a:cubicBezTo>
                  <a:cubicBezTo>
                    <a:pt x="660" y="2583"/>
                    <a:pt x="869" y="2378"/>
                    <a:pt x="1368" y="1775"/>
                  </a:cubicBezTo>
                  <a:lnTo>
                    <a:pt x="1368" y="1775"/>
                  </a:lnTo>
                  <a:cubicBezTo>
                    <a:pt x="1368" y="1775"/>
                    <a:pt x="932" y="2859"/>
                    <a:pt x="1063" y="2859"/>
                  </a:cubicBezTo>
                  <a:cubicBezTo>
                    <a:pt x="1123" y="2859"/>
                    <a:pt x="1301" y="2633"/>
                    <a:pt x="1693" y="1975"/>
                  </a:cubicBezTo>
                  <a:lnTo>
                    <a:pt x="1693" y="1975"/>
                  </a:lnTo>
                  <a:cubicBezTo>
                    <a:pt x="1692" y="1975"/>
                    <a:pt x="1160" y="3092"/>
                    <a:pt x="1269" y="3092"/>
                  </a:cubicBezTo>
                  <a:cubicBezTo>
                    <a:pt x="1313" y="3092"/>
                    <a:pt x="1462" y="2910"/>
                    <a:pt x="1793" y="2400"/>
                  </a:cubicBezTo>
                  <a:cubicBezTo>
                    <a:pt x="1793" y="2400"/>
                    <a:pt x="1864" y="2990"/>
                    <a:pt x="2265" y="2990"/>
                  </a:cubicBezTo>
                  <a:cubicBezTo>
                    <a:pt x="2338" y="2990"/>
                    <a:pt x="2421" y="2971"/>
                    <a:pt x="2517" y="2925"/>
                  </a:cubicBezTo>
                  <a:cubicBezTo>
                    <a:pt x="3142" y="2600"/>
                    <a:pt x="5242" y="225"/>
                    <a:pt x="5242" y="225"/>
                  </a:cubicBezTo>
                  <a:lnTo>
                    <a:pt x="3767" y="0"/>
                  </a:lnTo>
                  <a:close/>
                </a:path>
              </a:pathLst>
            </a:custGeom>
            <a:solidFill>
              <a:srgbClr val="FFD9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863;p25">
              <a:extLst>
                <a:ext uri="{FF2B5EF4-FFF2-40B4-BE49-F238E27FC236}">
                  <a16:creationId xmlns:a16="http://schemas.microsoft.com/office/drawing/2014/main" xmlns="" id="{015800AF-0050-4474-B5B3-5DE6E91841F5}"/>
                </a:ext>
              </a:extLst>
            </p:cNvPr>
            <p:cNvSpPr/>
            <p:nvPr/>
          </p:nvSpPr>
          <p:spPr>
            <a:xfrm>
              <a:off x="5564235" y="2721953"/>
              <a:ext cx="244023" cy="364078"/>
            </a:xfrm>
            <a:custGeom>
              <a:avLst/>
              <a:gdLst/>
              <a:ahLst/>
              <a:cxnLst/>
              <a:rect l="l" t="t" r="r" b="b"/>
              <a:pathLst>
                <a:path w="4675" h="6975" extrusionOk="0">
                  <a:moveTo>
                    <a:pt x="526" y="1"/>
                  </a:moveTo>
                  <a:lnTo>
                    <a:pt x="1" y="3325"/>
                  </a:lnTo>
                  <a:lnTo>
                    <a:pt x="2600" y="6975"/>
                  </a:lnTo>
                  <a:cubicBezTo>
                    <a:pt x="3850" y="6750"/>
                    <a:pt x="4675" y="5825"/>
                    <a:pt x="4675" y="5825"/>
                  </a:cubicBezTo>
                  <a:cubicBezTo>
                    <a:pt x="3750" y="3625"/>
                    <a:pt x="1550" y="101"/>
                    <a:pt x="1550" y="101"/>
                  </a:cubicBezTo>
                  <a:lnTo>
                    <a:pt x="526" y="1"/>
                  </a:lnTo>
                  <a:close/>
                </a:path>
              </a:pathLst>
            </a:custGeom>
            <a:solidFill>
              <a:srgbClr val="1654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864;p25">
              <a:extLst>
                <a:ext uri="{FF2B5EF4-FFF2-40B4-BE49-F238E27FC236}">
                  <a16:creationId xmlns:a16="http://schemas.microsoft.com/office/drawing/2014/main" xmlns="" id="{28D96D97-CE0C-45B8-8A9E-57939B045BBA}"/>
                </a:ext>
              </a:extLst>
            </p:cNvPr>
            <p:cNvSpPr/>
            <p:nvPr/>
          </p:nvSpPr>
          <p:spPr>
            <a:xfrm>
              <a:off x="5586419" y="3221693"/>
              <a:ext cx="97923" cy="120054"/>
            </a:xfrm>
            <a:custGeom>
              <a:avLst/>
              <a:gdLst/>
              <a:ahLst/>
              <a:cxnLst/>
              <a:rect l="l" t="t" r="r" b="b"/>
              <a:pathLst>
                <a:path w="1876" h="2300" extrusionOk="0">
                  <a:moveTo>
                    <a:pt x="725" y="0"/>
                  </a:moveTo>
                  <a:cubicBezTo>
                    <a:pt x="400" y="300"/>
                    <a:pt x="200" y="725"/>
                    <a:pt x="1" y="925"/>
                  </a:cubicBezTo>
                  <a:cubicBezTo>
                    <a:pt x="1" y="925"/>
                    <a:pt x="300" y="2075"/>
                    <a:pt x="925" y="2300"/>
                  </a:cubicBezTo>
                  <a:cubicBezTo>
                    <a:pt x="925" y="2300"/>
                    <a:pt x="1350" y="1975"/>
                    <a:pt x="1875" y="1550"/>
                  </a:cubicBezTo>
                  <a:cubicBezTo>
                    <a:pt x="1350" y="1150"/>
                    <a:pt x="925" y="625"/>
                    <a:pt x="725" y="0"/>
                  </a:cubicBezTo>
                  <a:close/>
                </a:path>
              </a:pathLst>
            </a:custGeom>
            <a:solidFill>
              <a:srgbClr val="AED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865;p25">
              <a:extLst>
                <a:ext uri="{FF2B5EF4-FFF2-40B4-BE49-F238E27FC236}">
                  <a16:creationId xmlns:a16="http://schemas.microsoft.com/office/drawing/2014/main" xmlns="" id="{736DC9F9-E862-491D-A034-2D2979D13371}"/>
                </a:ext>
              </a:extLst>
            </p:cNvPr>
            <p:cNvSpPr/>
            <p:nvPr/>
          </p:nvSpPr>
          <p:spPr>
            <a:xfrm>
              <a:off x="4640498" y="2845505"/>
              <a:ext cx="58774" cy="60497"/>
            </a:xfrm>
            <a:custGeom>
              <a:avLst/>
              <a:gdLst/>
              <a:ahLst/>
              <a:cxnLst/>
              <a:rect l="l" t="t" r="r" b="b"/>
              <a:pathLst>
                <a:path w="1126" h="1159" extrusionOk="0">
                  <a:moveTo>
                    <a:pt x="304" y="0"/>
                  </a:moveTo>
                  <a:cubicBezTo>
                    <a:pt x="90" y="0"/>
                    <a:pt x="1" y="233"/>
                    <a:pt x="1" y="233"/>
                  </a:cubicBezTo>
                  <a:lnTo>
                    <a:pt x="1026" y="1158"/>
                  </a:lnTo>
                  <a:cubicBezTo>
                    <a:pt x="1026" y="1158"/>
                    <a:pt x="1125" y="633"/>
                    <a:pt x="726" y="233"/>
                  </a:cubicBezTo>
                  <a:cubicBezTo>
                    <a:pt x="551" y="58"/>
                    <a:pt x="412" y="0"/>
                    <a:pt x="304" y="0"/>
                  </a:cubicBezTo>
                  <a:close/>
                </a:path>
              </a:pathLst>
            </a:custGeom>
            <a:solidFill>
              <a:srgbClr val="FFD9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866;p25">
              <a:extLst>
                <a:ext uri="{FF2B5EF4-FFF2-40B4-BE49-F238E27FC236}">
                  <a16:creationId xmlns:a16="http://schemas.microsoft.com/office/drawing/2014/main" xmlns="" id="{07E69140-C771-4CEE-8F95-CB769CAE8604}"/>
                </a:ext>
              </a:extLst>
            </p:cNvPr>
            <p:cNvSpPr/>
            <p:nvPr/>
          </p:nvSpPr>
          <p:spPr>
            <a:xfrm>
              <a:off x="5591639" y="2972763"/>
              <a:ext cx="238804" cy="357240"/>
            </a:xfrm>
            <a:custGeom>
              <a:avLst/>
              <a:gdLst/>
              <a:ahLst/>
              <a:cxnLst/>
              <a:rect l="l" t="t" r="r" b="b"/>
              <a:pathLst>
                <a:path w="4575" h="6844" extrusionOk="0">
                  <a:moveTo>
                    <a:pt x="3536" y="1"/>
                  </a:moveTo>
                  <a:cubicBezTo>
                    <a:pt x="3116" y="1"/>
                    <a:pt x="2175" y="1945"/>
                    <a:pt x="2175" y="1945"/>
                  </a:cubicBezTo>
                  <a:cubicBezTo>
                    <a:pt x="625" y="4569"/>
                    <a:pt x="625" y="4344"/>
                    <a:pt x="1" y="5394"/>
                  </a:cubicBezTo>
                  <a:cubicBezTo>
                    <a:pt x="1" y="5394"/>
                    <a:pt x="825" y="6744"/>
                    <a:pt x="1550" y="6844"/>
                  </a:cubicBezTo>
                  <a:cubicBezTo>
                    <a:pt x="1550" y="6844"/>
                    <a:pt x="4275" y="4044"/>
                    <a:pt x="4575" y="2370"/>
                  </a:cubicBezTo>
                  <a:cubicBezTo>
                    <a:pt x="4575" y="2370"/>
                    <a:pt x="4050" y="695"/>
                    <a:pt x="3650" y="70"/>
                  </a:cubicBezTo>
                  <a:cubicBezTo>
                    <a:pt x="3619" y="22"/>
                    <a:pt x="3580" y="1"/>
                    <a:pt x="3536" y="1"/>
                  </a:cubicBezTo>
                  <a:close/>
                </a:path>
              </a:pathLst>
            </a:custGeom>
            <a:solidFill>
              <a:srgbClr val="1654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867;p25">
              <a:extLst>
                <a:ext uri="{FF2B5EF4-FFF2-40B4-BE49-F238E27FC236}">
                  <a16:creationId xmlns:a16="http://schemas.microsoft.com/office/drawing/2014/main" xmlns="" id="{EB34EF3F-6DB7-46C7-ADD6-EF01FAB8E062}"/>
                </a:ext>
              </a:extLst>
            </p:cNvPr>
            <p:cNvSpPr/>
            <p:nvPr/>
          </p:nvSpPr>
          <p:spPr>
            <a:xfrm>
              <a:off x="4917092" y="2737612"/>
              <a:ext cx="206232" cy="364078"/>
            </a:xfrm>
            <a:custGeom>
              <a:avLst/>
              <a:gdLst/>
              <a:ahLst/>
              <a:cxnLst/>
              <a:rect l="l" t="t" r="r" b="b"/>
              <a:pathLst>
                <a:path w="3951" h="6975" extrusionOk="0">
                  <a:moveTo>
                    <a:pt x="2700" y="1"/>
                  </a:moveTo>
                  <a:cubicBezTo>
                    <a:pt x="2700" y="1"/>
                    <a:pt x="526" y="3750"/>
                    <a:pt x="1" y="5950"/>
                  </a:cubicBezTo>
                  <a:cubicBezTo>
                    <a:pt x="1" y="5950"/>
                    <a:pt x="626" y="6975"/>
                    <a:pt x="1775" y="6975"/>
                  </a:cubicBezTo>
                  <a:lnTo>
                    <a:pt x="3950" y="3450"/>
                  </a:lnTo>
                  <a:lnTo>
                    <a:pt x="2700" y="1"/>
                  </a:lnTo>
                  <a:close/>
                </a:path>
              </a:pathLst>
            </a:custGeom>
            <a:solidFill>
              <a:srgbClr val="1654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868;p25">
              <a:extLst>
                <a:ext uri="{FF2B5EF4-FFF2-40B4-BE49-F238E27FC236}">
                  <a16:creationId xmlns:a16="http://schemas.microsoft.com/office/drawing/2014/main" xmlns="" id="{63093951-50DF-46C2-AA77-12AF3080A924}"/>
                </a:ext>
              </a:extLst>
            </p:cNvPr>
            <p:cNvSpPr/>
            <p:nvPr/>
          </p:nvSpPr>
          <p:spPr>
            <a:xfrm>
              <a:off x="4601350" y="2838093"/>
              <a:ext cx="137071" cy="150068"/>
            </a:xfrm>
            <a:custGeom>
              <a:avLst/>
              <a:gdLst/>
              <a:ahLst/>
              <a:cxnLst/>
              <a:rect l="l" t="t" r="r" b="b"/>
              <a:pathLst>
                <a:path w="2626" h="2875" extrusionOk="0">
                  <a:moveTo>
                    <a:pt x="286" y="0"/>
                  </a:moveTo>
                  <a:cubicBezTo>
                    <a:pt x="1" y="0"/>
                    <a:pt x="1" y="275"/>
                    <a:pt x="1" y="275"/>
                  </a:cubicBezTo>
                  <a:cubicBezTo>
                    <a:pt x="1" y="275"/>
                    <a:pt x="1" y="1400"/>
                    <a:pt x="426" y="1625"/>
                  </a:cubicBezTo>
                  <a:cubicBezTo>
                    <a:pt x="751" y="1825"/>
                    <a:pt x="2300" y="2875"/>
                    <a:pt x="2300" y="2875"/>
                  </a:cubicBezTo>
                  <a:lnTo>
                    <a:pt x="2625" y="1525"/>
                  </a:lnTo>
                  <a:cubicBezTo>
                    <a:pt x="2625" y="1525"/>
                    <a:pt x="1151" y="275"/>
                    <a:pt x="751" y="150"/>
                  </a:cubicBezTo>
                  <a:cubicBezTo>
                    <a:pt x="544" y="40"/>
                    <a:pt x="394" y="0"/>
                    <a:pt x="286" y="0"/>
                  </a:cubicBezTo>
                  <a:close/>
                </a:path>
              </a:pathLst>
            </a:custGeom>
            <a:solidFill>
              <a:srgbClr val="FFD9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869;p25">
              <a:extLst>
                <a:ext uri="{FF2B5EF4-FFF2-40B4-BE49-F238E27FC236}">
                  <a16:creationId xmlns:a16="http://schemas.microsoft.com/office/drawing/2014/main" xmlns="" id="{81096969-4FED-4F18-B3DE-DBA2511B3265}"/>
                </a:ext>
              </a:extLst>
            </p:cNvPr>
            <p:cNvSpPr/>
            <p:nvPr/>
          </p:nvSpPr>
          <p:spPr>
            <a:xfrm>
              <a:off x="4221719" y="2526264"/>
              <a:ext cx="484080" cy="396701"/>
            </a:xfrm>
            <a:custGeom>
              <a:avLst/>
              <a:gdLst/>
              <a:ahLst/>
              <a:cxnLst/>
              <a:rect l="l" t="t" r="r" b="b"/>
              <a:pathLst>
                <a:path w="9274" h="7600" extrusionOk="0">
                  <a:moveTo>
                    <a:pt x="0" y="0"/>
                  </a:moveTo>
                  <a:lnTo>
                    <a:pt x="9148" y="7599"/>
                  </a:lnTo>
                  <a:lnTo>
                    <a:pt x="9273" y="7499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1438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870;p25">
              <a:extLst>
                <a:ext uri="{FF2B5EF4-FFF2-40B4-BE49-F238E27FC236}">
                  <a16:creationId xmlns:a16="http://schemas.microsoft.com/office/drawing/2014/main" xmlns="" id="{F5506EDF-73BB-45C1-9B71-97F639FB580F}"/>
                </a:ext>
              </a:extLst>
            </p:cNvPr>
            <p:cNvSpPr/>
            <p:nvPr/>
          </p:nvSpPr>
          <p:spPr>
            <a:xfrm>
              <a:off x="4622021" y="2835483"/>
              <a:ext cx="72033" cy="59766"/>
            </a:xfrm>
            <a:custGeom>
              <a:avLst/>
              <a:gdLst/>
              <a:ahLst/>
              <a:cxnLst/>
              <a:rect l="l" t="t" r="r" b="b"/>
              <a:pathLst>
                <a:path w="1380" h="1145" extrusionOk="0">
                  <a:moveTo>
                    <a:pt x="555" y="0"/>
                  </a:moveTo>
                  <a:cubicBezTo>
                    <a:pt x="555" y="0"/>
                    <a:pt x="130" y="0"/>
                    <a:pt x="30" y="525"/>
                  </a:cubicBezTo>
                  <a:cubicBezTo>
                    <a:pt x="0" y="681"/>
                    <a:pt x="34" y="735"/>
                    <a:pt x="96" y="735"/>
                  </a:cubicBezTo>
                  <a:cubicBezTo>
                    <a:pt x="220" y="735"/>
                    <a:pt x="454" y="521"/>
                    <a:pt x="530" y="449"/>
                  </a:cubicBezTo>
                  <a:lnTo>
                    <a:pt x="530" y="449"/>
                  </a:lnTo>
                  <a:cubicBezTo>
                    <a:pt x="498" y="498"/>
                    <a:pt x="483" y="635"/>
                    <a:pt x="855" y="950"/>
                  </a:cubicBezTo>
                  <a:cubicBezTo>
                    <a:pt x="1005" y="1093"/>
                    <a:pt x="1112" y="1144"/>
                    <a:pt x="1188" y="1144"/>
                  </a:cubicBezTo>
                  <a:cubicBezTo>
                    <a:pt x="1380" y="1144"/>
                    <a:pt x="1380" y="825"/>
                    <a:pt x="1380" y="825"/>
                  </a:cubicBezTo>
                  <a:lnTo>
                    <a:pt x="1280" y="725"/>
                  </a:lnTo>
                  <a:lnTo>
                    <a:pt x="555" y="0"/>
                  </a:lnTo>
                  <a:close/>
                </a:path>
              </a:pathLst>
            </a:custGeom>
            <a:solidFill>
              <a:srgbClr val="FFD9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871;p25">
              <a:extLst>
                <a:ext uri="{FF2B5EF4-FFF2-40B4-BE49-F238E27FC236}">
                  <a16:creationId xmlns:a16="http://schemas.microsoft.com/office/drawing/2014/main" xmlns="" id="{FBE0E63F-44B1-4098-A1CA-9D49DE1EB7D9}"/>
                </a:ext>
              </a:extLst>
            </p:cNvPr>
            <p:cNvSpPr/>
            <p:nvPr/>
          </p:nvSpPr>
          <p:spPr>
            <a:xfrm>
              <a:off x="4673122" y="2890290"/>
              <a:ext cx="97923" cy="118749"/>
            </a:xfrm>
            <a:custGeom>
              <a:avLst/>
              <a:gdLst/>
              <a:ahLst/>
              <a:cxnLst/>
              <a:rect l="l" t="t" r="r" b="b"/>
              <a:pathLst>
                <a:path w="1876" h="2275" extrusionOk="0">
                  <a:moveTo>
                    <a:pt x="925" y="0"/>
                  </a:moveTo>
                  <a:cubicBezTo>
                    <a:pt x="925" y="0"/>
                    <a:pt x="101" y="400"/>
                    <a:pt x="1" y="1350"/>
                  </a:cubicBezTo>
                  <a:cubicBezTo>
                    <a:pt x="1" y="1350"/>
                    <a:pt x="500" y="1775"/>
                    <a:pt x="1250" y="2275"/>
                  </a:cubicBezTo>
                  <a:cubicBezTo>
                    <a:pt x="1350" y="1650"/>
                    <a:pt x="1550" y="1150"/>
                    <a:pt x="1875" y="725"/>
                  </a:cubicBezTo>
                  <a:cubicBezTo>
                    <a:pt x="1550" y="525"/>
                    <a:pt x="1250" y="300"/>
                    <a:pt x="925" y="0"/>
                  </a:cubicBezTo>
                  <a:close/>
                </a:path>
              </a:pathLst>
            </a:custGeom>
            <a:solidFill>
              <a:srgbClr val="AED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872;p25">
              <a:extLst>
                <a:ext uri="{FF2B5EF4-FFF2-40B4-BE49-F238E27FC236}">
                  <a16:creationId xmlns:a16="http://schemas.microsoft.com/office/drawing/2014/main" xmlns="" id="{8E661C9A-EE85-420B-B475-FBBB2FB53574}"/>
                </a:ext>
              </a:extLst>
            </p:cNvPr>
            <p:cNvSpPr/>
            <p:nvPr/>
          </p:nvSpPr>
          <p:spPr>
            <a:xfrm>
              <a:off x="5971323" y="2371863"/>
              <a:ext cx="245328" cy="415075"/>
            </a:xfrm>
            <a:custGeom>
              <a:avLst/>
              <a:gdLst/>
              <a:ahLst/>
              <a:cxnLst/>
              <a:rect l="l" t="t" r="r" b="b"/>
              <a:pathLst>
                <a:path w="4700" h="7952" extrusionOk="0">
                  <a:moveTo>
                    <a:pt x="3022" y="0"/>
                  </a:moveTo>
                  <a:cubicBezTo>
                    <a:pt x="2483" y="0"/>
                    <a:pt x="1574" y="150"/>
                    <a:pt x="1150" y="1084"/>
                  </a:cubicBezTo>
                  <a:cubicBezTo>
                    <a:pt x="525" y="2434"/>
                    <a:pt x="0" y="7333"/>
                    <a:pt x="1875" y="7733"/>
                  </a:cubicBezTo>
                  <a:cubicBezTo>
                    <a:pt x="2616" y="7901"/>
                    <a:pt x="3213" y="7951"/>
                    <a:pt x="3663" y="7951"/>
                  </a:cubicBezTo>
                  <a:cubicBezTo>
                    <a:pt x="4352" y="7951"/>
                    <a:pt x="4699" y="7833"/>
                    <a:pt x="4699" y="7833"/>
                  </a:cubicBezTo>
                  <a:lnTo>
                    <a:pt x="3450" y="34"/>
                  </a:lnTo>
                  <a:cubicBezTo>
                    <a:pt x="3450" y="34"/>
                    <a:pt x="3277" y="0"/>
                    <a:pt x="3022" y="0"/>
                  </a:cubicBezTo>
                  <a:close/>
                </a:path>
              </a:pathLst>
            </a:custGeom>
            <a:solidFill>
              <a:srgbClr val="9966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873;p25">
              <a:extLst>
                <a:ext uri="{FF2B5EF4-FFF2-40B4-BE49-F238E27FC236}">
                  <a16:creationId xmlns:a16="http://schemas.microsoft.com/office/drawing/2014/main" xmlns="" id="{6473B79F-8BC4-463C-B4C7-A7086BCFF6FD}"/>
                </a:ext>
              </a:extLst>
            </p:cNvPr>
            <p:cNvSpPr/>
            <p:nvPr/>
          </p:nvSpPr>
          <p:spPr>
            <a:xfrm>
              <a:off x="4683561" y="2900730"/>
              <a:ext cx="425827" cy="245328"/>
            </a:xfrm>
            <a:custGeom>
              <a:avLst/>
              <a:gdLst/>
              <a:ahLst/>
              <a:cxnLst/>
              <a:rect l="l" t="t" r="r" b="b"/>
              <a:pathLst>
                <a:path w="8158" h="4700" extrusionOk="0">
                  <a:moveTo>
                    <a:pt x="1250" y="0"/>
                  </a:moveTo>
                  <a:cubicBezTo>
                    <a:pt x="1250" y="0"/>
                    <a:pt x="101" y="425"/>
                    <a:pt x="1" y="1350"/>
                  </a:cubicBezTo>
                  <a:cubicBezTo>
                    <a:pt x="1" y="1350"/>
                    <a:pt x="3750" y="4174"/>
                    <a:pt x="5425" y="4699"/>
                  </a:cubicBezTo>
                  <a:cubicBezTo>
                    <a:pt x="5425" y="4699"/>
                    <a:pt x="6974" y="3550"/>
                    <a:pt x="8124" y="950"/>
                  </a:cubicBezTo>
                  <a:cubicBezTo>
                    <a:pt x="8158" y="845"/>
                    <a:pt x="8083" y="802"/>
                    <a:pt x="7935" y="802"/>
                  </a:cubicBezTo>
                  <a:cubicBezTo>
                    <a:pt x="7202" y="802"/>
                    <a:pt x="4675" y="1875"/>
                    <a:pt x="4675" y="1875"/>
                  </a:cubicBezTo>
                  <a:cubicBezTo>
                    <a:pt x="4675" y="1875"/>
                    <a:pt x="2500" y="1050"/>
                    <a:pt x="1250" y="0"/>
                  </a:cubicBezTo>
                  <a:close/>
                </a:path>
              </a:pathLst>
            </a:custGeom>
            <a:solidFill>
              <a:srgbClr val="1654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874;p25">
              <a:extLst>
                <a:ext uri="{FF2B5EF4-FFF2-40B4-BE49-F238E27FC236}">
                  <a16:creationId xmlns:a16="http://schemas.microsoft.com/office/drawing/2014/main" xmlns="" id="{B7840D52-643E-4E75-9B12-A60BAEABCBFF}"/>
                </a:ext>
              </a:extLst>
            </p:cNvPr>
            <p:cNvSpPr/>
            <p:nvPr/>
          </p:nvSpPr>
          <p:spPr>
            <a:xfrm>
              <a:off x="6048262" y="2601950"/>
              <a:ext cx="309270" cy="244441"/>
            </a:xfrm>
            <a:custGeom>
              <a:avLst/>
              <a:gdLst/>
              <a:ahLst/>
              <a:cxnLst/>
              <a:rect l="l" t="t" r="r" b="b"/>
              <a:pathLst>
                <a:path w="5925" h="4683" extrusionOk="0">
                  <a:moveTo>
                    <a:pt x="4150" y="0"/>
                  </a:moveTo>
                  <a:lnTo>
                    <a:pt x="2176" y="1550"/>
                  </a:lnTo>
                  <a:lnTo>
                    <a:pt x="1976" y="2925"/>
                  </a:lnTo>
                  <a:lnTo>
                    <a:pt x="626" y="3225"/>
                  </a:lnTo>
                  <a:cubicBezTo>
                    <a:pt x="626" y="3225"/>
                    <a:pt x="1" y="4574"/>
                    <a:pt x="2076" y="4674"/>
                  </a:cubicBezTo>
                  <a:cubicBezTo>
                    <a:pt x="2166" y="4680"/>
                    <a:pt x="2255" y="4682"/>
                    <a:pt x="2344" y="4682"/>
                  </a:cubicBezTo>
                  <a:cubicBezTo>
                    <a:pt x="4301" y="4682"/>
                    <a:pt x="5925" y="3425"/>
                    <a:pt x="5925" y="3425"/>
                  </a:cubicBezTo>
                  <a:lnTo>
                    <a:pt x="3850" y="2600"/>
                  </a:lnTo>
                  <a:lnTo>
                    <a:pt x="4150" y="0"/>
                  </a:lnTo>
                  <a:close/>
                </a:path>
              </a:pathLst>
            </a:custGeom>
            <a:solidFill>
              <a:srgbClr val="FFD9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875;p25">
              <a:extLst>
                <a:ext uri="{FF2B5EF4-FFF2-40B4-BE49-F238E27FC236}">
                  <a16:creationId xmlns:a16="http://schemas.microsoft.com/office/drawing/2014/main" xmlns="" id="{788BC778-4551-4EA6-9F4B-ADFEDC6BF3F8}"/>
                </a:ext>
              </a:extLst>
            </p:cNvPr>
            <p:cNvSpPr/>
            <p:nvPr/>
          </p:nvSpPr>
          <p:spPr>
            <a:xfrm>
              <a:off x="6254441" y="2689329"/>
              <a:ext cx="52" cy="20931"/>
            </a:xfrm>
            <a:custGeom>
              <a:avLst/>
              <a:gdLst/>
              <a:ahLst/>
              <a:cxnLst/>
              <a:rect l="l" t="t" r="r" b="b"/>
              <a:pathLst>
                <a:path w="1" h="401" extrusionOk="0">
                  <a:moveTo>
                    <a:pt x="0" y="1"/>
                  </a:moveTo>
                  <a:lnTo>
                    <a:pt x="0" y="1"/>
                  </a:lnTo>
                  <a:lnTo>
                    <a:pt x="0" y="401"/>
                  </a:lnTo>
                  <a:close/>
                </a:path>
              </a:pathLst>
            </a:custGeom>
            <a:solidFill>
              <a:srgbClr val="EBE0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876;p25">
              <a:extLst>
                <a:ext uri="{FF2B5EF4-FFF2-40B4-BE49-F238E27FC236}">
                  <a16:creationId xmlns:a16="http://schemas.microsoft.com/office/drawing/2014/main" xmlns="" id="{A3AF091B-E29B-4BE2-AF43-0973248A3B43}"/>
                </a:ext>
              </a:extLst>
            </p:cNvPr>
            <p:cNvSpPr/>
            <p:nvPr/>
          </p:nvSpPr>
          <p:spPr>
            <a:xfrm>
              <a:off x="6151351" y="2721953"/>
              <a:ext cx="5272" cy="20931"/>
            </a:xfrm>
            <a:custGeom>
              <a:avLst/>
              <a:gdLst/>
              <a:ahLst/>
              <a:cxnLst/>
              <a:rect l="l" t="t" r="r" b="b"/>
              <a:pathLst>
                <a:path w="101" h="401" extrusionOk="0">
                  <a:moveTo>
                    <a:pt x="101" y="1"/>
                  </a:moveTo>
                  <a:lnTo>
                    <a:pt x="1" y="401"/>
                  </a:lnTo>
                  <a:lnTo>
                    <a:pt x="1" y="401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rgbClr val="9966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877;p25">
              <a:extLst>
                <a:ext uri="{FF2B5EF4-FFF2-40B4-BE49-F238E27FC236}">
                  <a16:creationId xmlns:a16="http://schemas.microsoft.com/office/drawing/2014/main" xmlns="" id="{058928E4-5F3D-4757-9B94-D34EDB97EEF8}"/>
                </a:ext>
              </a:extLst>
            </p:cNvPr>
            <p:cNvSpPr/>
            <p:nvPr/>
          </p:nvSpPr>
          <p:spPr>
            <a:xfrm>
              <a:off x="6151351" y="2689329"/>
              <a:ext cx="103142" cy="53555"/>
            </a:xfrm>
            <a:custGeom>
              <a:avLst/>
              <a:gdLst/>
              <a:ahLst/>
              <a:cxnLst/>
              <a:rect l="l" t="t" r="r" b="b"/>
              <a:pathLst>
                <a:path w="1976" h="1026" extrusionOk="0">
                  <a:moveTo>
                    <a:pt x="1975" y="1"/>
                  </a:moveTo>
                  <a:cubicBezTo>
                    <a:pt x="1450" y="401"/>
                    <a:pt x="925" y="626"/>
                    <a:pt x="301" y="626"/>
                  </a:cubicBezTo>
                  <a:lnTo>
                    <a:pt x="101" y="626"/>
                  </a:lnTo>
                  <a:lnTo>
                    <a:pt x="1" y="1026"/>
                  </a:lnTo>
                  <a:cubicBezTo>
                    <a:pt x="426" y="926"/>
                    <a:pt x="1675" y="726"/>
                    <a:pt x="1875" y="726"/>
                  </a:cubicBezTo>
                  <a:lnTo>
                    <a:pt x="1975" y="726"/>
                  </a:lnTo>
                  <a:lnTo>
                    <a:pt x="1975" y="401"/>
                  </a:lnTo>
                  <a:lnTo>
                    <a:pt x="1975" y="1"/>
                  </a:lnTo>
                  <a:close/>
                </a:path>
              </a:pathLst>
            </a:custGeom>
            <a:solidFill>
              <a:srgbClr val="EBC2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878;p25">
              <a:extLst>
                <a:ext uri="{FF2B5EF4-FFF2-40B4-BE49-F238E27FC236}">
                  <a16:creationId xmlns:a16="http://schemas.microsoft.com/office/drawing/2014/main" xmlns="" id="{DE406FA5-4177-4721-A779-8171BE4E7543}"/>
                </a:ext>
              </a:extLst>
            </p:cNvPr>
            <p:cNvSpPr/>
            <p:nvPr/>
          </p:nvSpPr>
          <p:spPr>
            <a:xfrm>
              <a:off x="6043042" y="2378805"/>
              <a:ext cx="298831" cy="341789"/>
            </a:xfrm>
            <a:custGeom>
              <a:avLst/>
              <a:gdLst/>
              <a:ahLst/>
              <a:cxnLst/>
              <a:rect l="l" t="t" r="r" b="b"/>
              <a:pathLst>
                <a:path w="5725" h="6548" extrusionOk="0">
                  <a:moveTo>
                    <a:pt x="2076" y="1"/>
                  </a:moveTo>
                  <a:cubicBezTo>
                    <a:pt x="2076" y="1"/>
                    <a:pt x="101" y="726"/>
                    <a:pt x="1" y="2301"/>
                  </a:cubicBezTo>
                  <a:cubicBezTo>
                    <a:pt x="1" y="3850"/>
                    <a:pt x="1" y="5725"/>
                    <a:pt x="1451" y="6350"/>
                  </a:cubicBezTo>
                  <a:cubicBezTo>
                    <a:pt x="1765" y="6485"/>
                    <a:pt x="2090" y="6548"/>
                    <a:pt x="2412" y="6548"/>
                  </a:cubicBezTo>
                  <a:cubicBezTo>
                    <a:pt x="3577" y="6548"/>
                    <a:pt x="4711" y="5730"/>
                    <a:pt x="5200" y="4575"/>
                  </a:cubicBezTo>
                  <a:cubicBezTo>
                    <a:pt x="5725" y="3125"/>
                    <a:pt x="5500" y="1"/>
                    <a:pt x="2076" y="1"/>
                  </a:cubicBezTo>
                  <a:close/>
                </a:path>
              </a:pathLst>
            </a:custGeom>
            <a:solidFill>
              <a:srgbClr val="FFD9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879;p25">
              <a:extLst>
                <a:ext uri="{FF2B5EF4-FFF2-40B4-BE49-F238E27FC236}">
                  <a16:creationId xmlns:a16="http://schemas.microsoft.com/office/drawing/2014/main" xmlns="" id="{597ABC16-E189-4BCC-AD35-6D70EA9C7659}"/>
                </a:ext>
              </a:extLst>
            </p:cNvPr>
            <p:cNvSpPr/>
            <p:nvPr/>
          </p:nvSpPr>
          <p:spPr>
            <a:xfrm>
              <a:off x="6108288" y="2569327"/>
              <a:ext cx="26151" cy="54860"/>
            </a:xfrm>
            <a:custGeom>
              <a:avLst/>
              <a:gdLst/>
              <a:ahLst/>
              <a:cxnLst/>
              <a:rect l="l" t="t" r="r" b="b"/>
              <a:pathLst>
                <a:path w="501" h="1051" extrusionOk="0">
                  <a:moveTo>
                    <a:pt x="401" y="0"/>
                  </a:moveTo>
                  <a:cubicBezTo>
                    <a:pt x="401" y="0"/>
                    <a:pt x="301" y="300"/>
                    <a:pt x="1" y="725"/>
                  </a:cubicBezTo>
                  <a:lnTo>
                    <a:pt x="501" y="1050"/>
                  </a:lnTo>
                  <a:lnTo>
                    <a:pt x="501" y="1050"/>
                  </a:lnTo>
                  <a:lnTo>
                    <a:pt x="401" y="0"/>
                  </a:lnTo>
                  <a:close/>
                </a:path>
              </a:pathLst>
            </a:custGeom>
            <a:solidFill>
              <a:srgbClr val="D6AB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880;p25">
              <a:extLst>
                <a:ext uri="{FF2B5EF4-FFF2-40B4-BE49-F238E27FC236}">
                  <a16:creationId xmlns:a16="http://schemas.microsoft.com/office/drawing/2014/main" xmlns="" id="{93E5E72F-F6EE-43C4-A145-C446EF46EEF5}"/>
                </a:ext>
              </a:extLst>
            </p:cNvPr>
            <p:cNvSpPr/>
            <p:nvPr/>
          </p:nvSpPr>
          <p:spPr>
            <a:xfrm>
              <a:off x="6092890" y="2355473"/>
              <a:ext cx="281606" cy="425253"/>
            </a:xfrm>
            <a:custGeom>
              <a:avLst/>
              <a:gdLst/>
              <a:ahLst/>
              <a:cxnLst/>
              <a:rect l="l" t="t" r="r" b="b"/>
              <a:pathLst>
                <a:path w="5395" h="8147" extrusionOk="0">
                  <a:moveTo>
                    <a:pt x="1498" y="1"/>
                  </a:moveTo>
                  <a:cubicBezTo>
                    <a:pt x="594" y="1"/>
                    <a:pt x="1" y="277"/>
                    <a:pt x="71" y="873"/>
                  </a:cubicBezTo>
                  <a:cubicBezTo>
                    <a:pt x="71" y="873"/>
                    <a:pt x="161" y="2662"/>
                    <a:pt x="2864" y="2662"/>
                  </a:cubicBezTo>
                  <a:cubicBezTo>
                    <a:pt x="3001" y="2662"/>
                    <a:pt x="3145" y="2657"/>
                    <a:pt x="3295" y="2648"/>
                  </a:cubicBezTo>
                  <a:cubicBezTo>
                    <a:pt x="3295" y="2648"/>
                    <a:pt x="3295" y="3372"/>
                    <a:pt x="3520" y="3672"/>
                  </a:cubicBezTo>
                  <a:cubicBezTo>
                    <a:pt x="3587" y="3747"/>
                    <a:pt x="3642" y="3772"/>
                    <a:pt x="3687" y="3772"/>
                  </a:cubicBezTo>
                  <a:cubicBezTo>
                    <a:pt x="3776" y="3772"/>
                    <a:pt x="3820" y="3672"/>
                    <a:pt x="3820" y="3672"/>
                  </a:cubicBezTo>
                  <a:cubicBezTo>
                    <a:pt x="3820" y="3672"/>
                    <a:pt x="4345" y="3672"/>
                    <a:pt x="4345" y="4297"/>
                  </a:cubicBezTo>
                  <a:cubicBezTo>
                    <a:pt x="4245" y="4822"/>
                    <a:pt x="3820" y="4822"/>
                    <a:pt x="3820" y="4822"/>
                  </a:cubicBezTo>
                  <a:cubicBezTo>
                    <a:pt x="3820" y="4822"/>
                    <a:pt x="3095" y="5772"/>
                    <a:pt x="3095" y="6497"/>
                  </a:cubicBezTo>
                  <a:cubicBezTo>
                    <a:pt x="2995" y="7122"/>
                    <a:pt x="2670" y="7947"/>
                    <a:pt x="5170" y="8147"/>
                  </a:cubicBezTo>
                  <a:cubicBezTo>
                    <a:pt x="5170" y="8147"/>
                    <a:pt x="4545" y="6597"/>
                    <a:pt x="4970" y="4297"/>
                  </a:cubicBezTo>
                  <a:cubicBezTo>
                    <a:pt x="5395" y="2323"/>
                    <a:pt x="4670" y="448"/>
                    <a:pt x="2795" y="148"/>
                  </a:cubicBezTo>
                  <a:cubicBezTo>
                    <a:pt x="2325" y="51"/>
                    <a:pt x="1883" y="1"/>
                    <a:pt x="1498" y="1"/>
                  </a:cubicBezTo>
                  <a:close/>
                </a:path>
              </a:pathLst>
            </a:custGeom>
            <a:solidFill>
              <a:srgbClr val="9966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881;p25">
              <a:extLst>
                <a:ext uri="{FF2B5EF4-FFF2-40B4-BE49-F238E27FC236}">
                  <a16:creationId xmlns:a16="http://schemas.microsoft.com/office/drawing/2014/main" xmlns="" id="{77BCE7BA-B825-421E-B4A9-951A410019E0}"/>
                </a:ext>
              </a:extLst>
            </p:cNvPr>
            <p:cNvSpPr/>
            <p:nvPr/>
          </p:nvSpPr>
          <p:spPr>
            <a:xfrm>
              <a:off x="6255433" y="2546151"/>
              <a:ext cx="81272" cy="73964"/>
            </a:xfrm>
            <a:custGeom>
              <a:avLst/>
              <a:gdLst/>
              <a:ahLst/>
              <a:cxnLst/>
              <a:rect l="l" t="t" r="r" b="b"/>
              <a:pathLst>
                <a:path w="1557" h="1417" extrusionOk="0">
                  <a:moveTo>
                    <a:pt x="908" y="0"/>
                  </a:moveTo>
                  <a:cubicBezTo>
                    <a:pt x="656" y="0"/>
                    <a:pt x="506" y="244"/>
                    <a:pt x="506" y="244"/>
                  </a:cubicBezTo>
                  <a:cubicBezTo>
                    <a:pt x="506" y="244"/>
                    <a:pt x="1" y="1417"/>
                    <a:pt x="499" y="1417"/>
                  </a:cubicBezTo>
                  <a:cubicBezTo>
                    <a:pt x="555" y="1417"/>
                    <a:pt x="623" y="1402"/>
                    <a:pt x="706" y="1369"/>
                  </a:cubicBezTo>
                  <a:cubicBezTo>
                    <a:pt x="1556" y="1069"/>
                    <a:pt x="1231" y="119"/>
                    <a:pt x="1031" y="19"/>
                  </a:cubicBezTo>
                  <a:cubicBezTo>
                    <a:pt x="988" y="6"/>
                    <a:pt x="947" y="0"/>
                    <a:pt x="908" y="0"/>
                  </a:cubicBezTo>
                  <a:close/>
                </a:path>
              </a:pathLst>
            </a:custGeom>
            <a:solidFill>
              <a:srgbClr val="FFD9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882;p25">
              <a:extLst>
                <a:ext uri="{FF2B5EF4-FFF2-40B4-BE49-F238E27FC236}">
                  <a16:creationId xmlns:a16="http://schemas.microsoft.com/office/drawing/2014/main" xmlns="" id="{7DFF55F4-4E5D-4299-9FEE-2EBAC0CDB6A6}"/>
                </a:ext>
              </a:extLst>
            </p:cNvPr>
            <p:cNvSpPr/>
            <p:nvPr/>
          </p:nvSpPr>
          <p:spPr>
            <a:xfrm>
              <a:off x="5840829" y="4624244"/>
              <a:ext cx="581950" cy="113530"/>
            </a:xfrm>
            <a:custGeom>
              <a:avLst/>
              <a:gdLst/>
              <a:ahLst/>
              <a:cxnLst/>
              <a:rect l="l" t="t" r="r" b="b"/>
              <a:pathLst>
                <a:path w="11149" h="2175" extrusionOk="0">
                  <a:moveTo>
                    <a:pt x="5525" y="0"/>
                  </a:moveTo>
                  <a:cubicBezTo>
                    <a:pt x="2500" y="0"/>
                    <a:pt x="1" y="525"/>
                    <a:pt x="1" y="1150"/>
                  </a:cubicBezTo>
                  <a:cubicBezTo>
                    <a:pt x="1" y="1775"/>
                    <a:pt x="2500" y="2175"/>
                    <a:pt x="5525" y="2175"/>
                  </a:cubicBezTo>
                  <a:cubicBezTo>
                    <a:pt x="8649" y="2175"/>
                    <a:pt x="11149" y="1775"/>
                    <a:pt x="11149" y="1150"/>
                  </a:cubicBezTo>
                  <a:cubicBezTo>
                    <a:pt x="11149" y="525"/>
                    <a:pt x="8649" y="0"/>
                    <a:pt x="5525" y="0"/>
                  </a:cubicBezTo>
                  <a:close/>
                </a:path>
              </a:pathLst>
            </a:custGeom>
            <a:solidFill>
              <a:srgbClr val="123D60">
                <a:alpha val="292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883;p25">
              <a:extLst>
                <a:ext uri="{FF2B5EF4-FFF2-40B4-BE49-F238E27FC236}">
                  <a16:creationId xmlns:a16="http://schemas.microsoft.com/office/drawing/2014/main" xmlns="" id="{5D41702B-B984-4E70-B221-CA6B7A6CCC7F}"/>
                </a:ext>
              </a:extLst>
            </p:cNvPr>
            <p:cNvSpPr/>
            <p:nvPr/>
          </p:nvSpPr>
          <p:spPr>
            <a:xfrm>
              <a:off x="5923040" y="3993540"/>
              <a:ext cx="298831" cy="673818"/>
            </a:xfrm>
            <a:custGeom>
              <a:avLst/>
              <a:gdLst/>
              <a:ahLst/>
              <a:cxnLst/>
              <a:rect l="l" t="t" r="r" b="b"/>
              <a:pathLst>
                <a:path w="5725" h="12909" extrusionOk="0">
                  <a:moveTo>
                    <a:pt x="3088" y="1"/>
                  </a:moveTo>
                  <a:cubicBezTo>
                    <a:pt x="2781" y="1"/>
                    <a:pt x="2335" y="271"/>
                    <a:pt x="2075" y="1660"/>
                  </a:cubicBezTo>
                  <a:cubicBezTo>
                    <a:pt x="1675" y="3860"/>
                    <a:pt x="3025" y="11558"/>
                    <a:pt x="2700" y="11983"/>
                  </a:cubicBezTo>
                  <a:cubicBezTo>
                    <a:pt x="2600" y="12083"/>
                    <a:pt x="0" y="12808"/>
                    <a:pt x="625" y="12908"/>
                  </a:cubicBezTo>
                  <a:cubicBezTo>
                    <a:pt x="1250" y="12908"/>
                    <a:pt x="3750" y="12608"/>
                    <a:pt x="3750" y="12608"/>
                  </a:cubicBezTo>
                  <a:cubicBezTo>
                    <a:pt x="3750" y="12608"/>
                    <a:pt x="4900" y="7809"/>
                    <a:pt x="5100" y="6134"/>
                  </a:cubicBezTo>
                  <a:cubicBezTo>
                    <a:pt x="5724" y="2810"/>
                    <a:pt x="3425" y="110"/>
                    <a:pt x="3425" y="110"/>
                  </a:cubicBezTo>
                  <a:cubicBezTo>
                    <a:pt x="3425" y="110"/>
                    <a:pt x="3285" y="1"/>
                    <a:pt x="3088" y="1"/>
                  </a:cubicBezTo>
                  <a:close/>
                </a:path>
              </a:pathLst>
            </a:custGeom>
            <a:solidFill>
              <a:srgbClr val="FFD9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884;p25">
              <a:extLst>
                <a:ext uri="{FF2B5EF4-FFF2-40B4-BE49-F238E27FC236}">
                  <a16:creationId xmlns:a16="http://schemas.microsoft.com/office/drawing/2014/main" xmlns="" id="{14597508-92D0-4C47-B978-4848DC040F37}"/>
                </a:ext>
              </a:extLst>
            </p:cNvPr>
            <p:cNvSpPr/>
            <p:nvPr/>
          </p:nvSpPr>
          <p:spPr>
            <a:xfrm>
              <a:off x="5948982" y="4629464"/>
              <a:ext cx="169798" cy="39044"/>
            </a:xfrm>
            <a:custGeom>
              <a:avLst/>
              <a:gdLst/>
              <a:ahLst/>
              <a:cxnLst/>
              <a:rect l="l" t="t" r="r" b="b"/>
              <a:pathLst>
                <a:path w="3253" h="748" extrusionOk="0">
                  <a:moveTo>
                    <a:pt x="1578" y="0"/>
                  </a:moveTo>
                  <a:cubicBezTo>
                    <a:pt x="1578" y="0"/>
                    <a:pt x="128" y="425"/>
                    <a:pt x="28" y="625"/>
                  </a:cubicBezTo>
                  <a:cubicBezTo>
                    <a:pt x="1" y="715"/>
                    <a:pt x="235" y="748"/>
                    <a:pt x="588" y="748"/>
                  </a:cubicBezTo>
                  <a:cubicBezTo>
                    <a:pt x="1513" y="748"/>
                    <a:pt x="3253" y="525"/>
                    <a:pt x="3253" y="525"/>
                  </a:cubicBezTo>
                  <a:lnTo>
                    <a:pt x="3253" y="200"/>
                  </a:lnTo>
                  <a:cubicBezTo>
                    <a:pt x="2638" y="277"/>
                    <a:pt x="2221" y="306"/>
                    <a:pt x="1941" y="306"/>
                  </a:cubicBezTo>
                  <a:cubicBezTo>
                    <a:pt x="1039" y="306"/>
                    <a:pt x="1578" y="0"/>
                    <a:pt x="1578" y="0"/>
                  </a:cubicBezTo>
                  <a:close/>
                </a:path>
              </a:pathLst>
            </a:custGeom>
            <a:solidFill>
              <a:srgbClr val="172D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85;p25">
              <a:extLst>
                <a:ext uri="{FF2B5EF4-FFF2-40B4-BE49-F238E27FC236}">
                  <a16:creationId xmlns:a16="http://schemas.microsoft.com/office/drawing/2014/main" xmlns="" id="{C4F5A9D5-526F-46AF-93A6-E5F7406F6A29}"/>
                </a:ext>
              </a:extLst>
            </p:cNvPr>
            <p:cNvSpPr/>
            <p:nvPr/>
          </p:nvSpPr>
          <p:spPr>
            <a:xfrm>
              <a:off x="6096544" y="4341124"/>
              <a:ext cx="240161" cy="337979"/>
            </a:xfrm>
            <a:custGeom>
              <a:avLst/>
              <a:gdLst/>
              <a:ahLst/>
              <a:cxnLst/>
              <a:rect l="l" t="t" r="r" b="b"/>
              <a:pathLst>
                <a:path w="4601" h="6475" extrusionOk="0">
                  <a:moveTo>
                    <a:pt x="2300" y="0"/>
                  </a:moveTo>
                  <a:lnTo>
                    <a:pt x="2300" y="0"/>
                  </a:lnTo>
                  <a:cubicBezTo>
                    <a:pt x="2500" y="2300"/>
                    <a:pt x="2725" y="5424"/>
                    <a:pt x="2500" y="5624"/>
                  </a:cubicBezTo>
                  <a:cubicBezTo>
                    <a:pt x="2400" y="5724"/>
                    <a:pt x="1" y="6474"/>
                    <a:pt x="526" y="6474"/>
                  </a:cubicBezTo>
                  <a:cubicBezTo>
                    <a:pt x="1151" y="6474"/>
                    <a:pt x="3550" y="6249"/>
                    <a:pt x="3550" y="6249"/>
                  </a:cubicBezTo>
                  <a:cubicBezTo>
                    <a:pt x="3550" y="6249"/>
                    <a:pt x="4175" y="2200"/>
                    <a:pt x="4600" y="225"/>
                  </a:cubicBezTo>
                  <a:cubicBezTo>
                    <a:pt x="4375" y="225"/>
                    <a:pt x="4175" y="1475"/>
                    <a:pt x="3975" y="1475"/>
                  </a:cubicBezTo>
                  <a:cubicBezTo>
                    <a:pt x="3350" y="1475"/>
                    <a:pt x="2825" y="425"/>
                    <a:pt x="2300" y="0"/>
                  </a:cubicBezTo>
                  <a:close/>
                </a:path>
              </a:pathLst>
            </a:custGeom>
            <a:solidFill>
              <a:srgbClr val="FFD9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86;p25">
              <a:extLst>
                <a:ext uri="{FF2B5EF4-FFF2-40B4-BE49-F238E27FC236}">
                  <a16:creationId xmlns:a16="http://schemas.microsoft.com/office/drawing/2014/main" xmlns="" id="{5A07AD19-C4CF-4DF8-BAF3-2355533AD387}"/>
                </a:ext>
              </a:extLst>
            </p:cNvPr>
            <p:cNvSpPr/>
            <p:nvPr/>
          </p:nvSpPr>
          <p:spPr>
            <a:xfrm>
              <a:off x="6117371" y="4646428"/>
              <a:ext cx="164527" cy="38261"/>
            </a:xfrm>
            <a:custGeom>
              <a:avLst/>
              <a:gdLst/>
              <a:ahLst/>
              <a:cxnLst/>
              <a:rect l="l" t="t" r="r" b="b"/>
              <a:pathLst>
                <a:path w="3152" h="733" extrusionOk="0">
                  <a:moveTo>
                    <a:pt x="1576" y="0"/>
                  </a:moveTo>
                  <a:cubicBezTo>
                    <a:pt x="1576" y="0"/>
                    <a:pt x="227" y="300"/>
                    <a:pt x="27" y="625"/>
                  </a:cubicBezTo>
                  <a:cubicBezTo>
                    <a:pt x="1" y="703"/>
                    <a:pt x="201" y="732"/>
                    <a:pt x="511" y="732"/>
                  </a:cubicBezTo>
                  <a:cubicBezTo>
                    <a:pt x="1390" y="732"/>
                    <a:pt x="3151" y="500"/>
                    <a:pt x="3151" y="500"/>
                  </a:cubicBezTo>
                  <a:lnTo>
                    <a:pt x="3151" y="200"/>
                  </a:lnTo>
                  <a:cubicBezTo>
                    <a:pt x="2671" y="240"/>
                    <a:pt x="2320" y="256"/>
                    <a:pt x="2066" y="256"/>
                  </a:cubicBezTo>
                  <a:cubicBezTo>
                    <a:pt x="1049" y="256"/>
                    <a:pt x="1576" y="0"/>
                    <a:pt x="1576" y="0"/>
                  </a:cubicBezTo>
                  <a:close/>
                </a:path>
              </a:pathLst>
            </a:custGeom>
            <a:solidFill>
              <a:srgbClr val="172D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87;p25">
              <a:extLst>
                <a:ext uri="{FF2B5EF4-FFF2-40B4-BE49-F238E27FC236}">
                  <a16:creationId xmlns:a16="http://schemas.microsoft.com/office/drawing/2014/main" xmlns="" id="{388789DA-141E-4D46-983C-252F4477C06E}"/>
                </a:ext>
              </a:extLst>
            </p:cNvPr>
            <p:cNvSpPr/>
            <p:nvPr/>
          </p:nvSpPr>
          <p:spPr>
            <a:xfrm>
              <a:off x="5928260" y="3217048"/>
              <a:ext cx="576730" cy="1336778"/>
            </a:xfrm>
            <a:custGeom>
              <a:avLst/>
              <a:gdLst/>
              <a:ahLst/>
              <a:cxnLst/>
              <a:rect l="l" t="t" r="r" b="b"/>
              <a:pathLst>
                <a:path w="11049" h="25610" extrusionOk="0">
                  <a:moveTo>
                    <a:pt x="2529" y="0"/>
                  </a:moveTo>
                  <a:cubicBezTo>
                    <a:pt x="1965" y="0"/>
                    <a:pt x="1508" y="111"/>
                    <a:pt x="1250" y="389"/>
                  </a:cubicBezTo>
                  <a:cubicBezTo>
                    <a:pt x="0" y="1639"/>
                    <a:pt x="100" y="4038"/>
                    <a:pt x="100" y="4038"/>
                  </a:cubicBezTo>
                  <a:cubicBezTo>
                    <a:pt x="100" y="4038"/>
                    <a:pt x="625" y="13512"/>
                    <a:pt x="1975" y="16536"/>
                  </a:cubicBezTo>
                  <a:cubicBezTo>
                    <a:pt x="1675" y="18211"/>
                    <a:pt x="2400" y="23110"/>
                    <a:pt x="2500" y="25510"/>
                  </a:cubicBezTo>
                  <a:lnTo>
                    <a:pt x="3025" y="25510"/>
                  </a:lnTo>
                  <a:cubicBezTo>
                    <a:pt x="3325" y="25510"/>
                    <a:pt x="3650" y="25510"/>
                    <a:pt x="4075" y="25610"/>
                  </a:cubicBezTo>
                  <a:cubicBezTo>
                    <a:pt x="4375" y="24135"/>
                    <a:pt x="4900" y="22060"/>
                    <a:pt x="5000" y="21010"/>
                  </a:cubicBezTo>
                  <a:cubicBezTo>
                    <a:pt x="5324" y="19261"/>
                    <a:pt x="4900" y="17686"/>
                    <a:pt x="4375" y="16636"/>
                  </a:cubicBezTo>
                  <a:cubicBezTo>
                    <a:pt x="4375" y="16336"/>
                    <a:pt x="4475" y="15711"/>
                    <a:pt x="4575" y="15086"/>
                  </a:cubicBezTo>
                  <a:cubicBezTo>
                    <a:pt x="4700" y="15511"/>
                    <a:pt x="4800" y="15811"/>
                    <a:pt x="4900" y="16136"/>
                  </a:cubicBezTo>
                  <a:lnTo>
                    <a:pt x="4900" y="16236"/>
                  </a:lnTo>
                  <a:cubicBezTo>
                    <a:pt x="4900" y="16336"/>
                    <a:pt x="5000" y="16436"/>
                    <a:pt x="5000" y="16536"/>
                  </a:cubicBezTo>
                  <a:cubicBezTo>
                    <a:pt x="5324" y="18511"/>
                    <a:pt x="5624" y="24035"/>
                    <a:pt x="5724" y="25610"/>
                  </a:cubicBezTo>
                  <a:cubicBezTo>
                    <a:pt x="6049" y="25510"/>
                    <a:pt x="6449" y="25510"/>
                    <a:pt x="6774" y="25510"/>
                  </a:cubicBezTo>
                  <a:lnTo>
                    <a:pt x="7074" y="25510"/>
                  </a:lnTo>
                  <a:cubicBezTo>
                    <a:pt x="7499" y="24135"/>
                    <a:pt x="7924" y="21960"/>
                    <a:pt x="8124" y="20810"/>
                  </a:cubicBezTo>
                  <a:cubicBezTo>
                    <a:pt x="8449" y="18836"/>
                    <a:pt x="7399" y="16636"/>
                    <a:pt x="7399" y="16636"/>
                  </a:cubicBezTo>
                  <a:lnTo>
                    <a:pt x="7399" y="16436"/>
                  </a:lnTo>
                  <a:cubicBezTo>
                    <a:pt x="11048" y="3938"/>
                    <a:pt x="8449" y="1639"/>
                    <a:pt x="8449" y="1639"/>
                  </a:cubicBezTo>
                  <a:cubicBezTo>
                    <a:pt x="8449" y="1639"/>
                    <a:pt x="4699" y="0"/>
                    <a:pt x="2529" y="0"/>
                  </a:cubicBezTo>
                  <a:close/>
                </a:path>
              </a:pathLst>
            </a:custGeom>
            <a:solidFill>
              <a:srgbClr val="123D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88;p25">
              <a:extLst>
                <a:ext uri="{FF2B5EF4-FFF2-40B4-BE49-F238E27FC236}">
                  <a16:creationId xmlns:a16="http://schemas.microsoft.com/office/drawing/2014/main" xmlns="" id="{5BACC28E-D489-49CD-A95E-AA9D363AA9F5}"/>
                </a:ext>
              </a:extLst>
            </p:cNvPr>
            <p:cNvSpPr/>
            <p:nvPr/>
          </p:nvSpPr>
          <p:spPr>
            <a:xfrm>
              <a:off x="5928260" y="2754472"/>
              <a:ext cx="511483" cy="706023"/>
            </a:xfrm>
            <a:custGeom>
              <a:avLst/>
              <a:gdLst/>
              <a:ahLst/>
              <a:cxnLst/>
              <a:rect l="l" t="t" r="r" b="b"/>
              <a:pathLst>
                <a:path w="9799" h="13526" extrusionOk="0">
                  <a:moveTo>
                    <a:pt x="3854" y="0"/>
                  </a:moveTo>
                  <a:cubicBezTo>
                    <a:pt x="3495" y="0"/>
                    <a:pt x="2224" y="91"/>
                    <a:pt x="1775" y="1352"/>
                  </a:cubicBezTo>
                  <a:cubicBezTo>
                    <a:pt x="1250" y="2602"/>
                    <a:pt x="825" y="3227"/>
                    <a:pt x="1675" y="4877"/>
                  </a:cubicBezTo>
                  <a:cubicBezTo>
                    <a:pt x="1875" y="5302"/>
                    <a:pt x="2200" y="6127"/>
                    <a:pt x="1975" y="6876"/>
                  </a:cubicBezTo>
                  <a:cubicBezTo>
                    <a:pt x="1975" y="6876"/>
                    <a:pt x="625" y="8526"/>
                    <a:pt x="0" y="11351"/>
                  </a:cubicBezTo>
                  <a:lnTo>
                    <a:pt x="2700" y="13325"/>
                  </a:lnTo>
                  <a:lnTo>
                    <a:pt x="3450" y="11026"/>
                  </a:lnTo>
                  <a:lnTo>
                    <a:pt x="4275" y="13525"/>
                  </a:lnTo>
                  <a:lnTo>
                    <a:pt x="9474" y="11351"/>
                  </a:lnTo>
                  <a:cubicBezTo>
                    <a:pt x="9474" y="11351"/>
                    <a:pt x="8124" y="8326"/>
                    <a:pt x="6974" y="6751"/>
                  </a:cubicBezTo>
                  <a:cubicBezTo>
                    <a:pt x="6974" y="6751"/>
                    <a:pt x="8749" y="3527"/>
                    <a:pt x="9174" y="2077"/>
                  </a:cubicBezTo>
                  <a:cubicBezTo>
                    <a:pt x="9799" y="403"/>
                    <a:pt x="6674" y="3"/>
                    <a:pt x="6674" y="3"/>
                  </a:cubicBezTo>
                  <a:lnTo>
                    <a:pt x="4800" y="828"/>
                  </a:lnTo>
                  <a:lnTo>
                    <a:pt x="3950" y="3"/>
                  </a:lnTo>
                  <a:cubicBezTo>
                    <a:pt x="3950" y="3"/>
                    <a:pt x="3915" y="0"/>
                    <a:pt x="3854" y="0"/>
                  </a:cubicBezTo>
                  <a:close/>
                </a:path>
              </a:pathLst>
            </a:custGeom>
            <a:solidFill>
              <a:srgbClr val="9ED4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89;p25">
              <a:extLst>
                <a:ext uri="{FF2B5EF4-FFF2-40B4-BE49-F238E27FC236}">
                  <a16:creationId xmlns:a16="http://schemas.microsoft.com/office/drawing/2014/main" xmlns="" id="{D8379327-AA99-4C89-AD49-D75D62A44A6C}"/>
                </a:ext>
              </a:extLst>
            </p:cNvPr>
            <p:cNvSpPr/>
            <p:nvPr/>
          </p:nvSpPr>
          <p:spPr>
            <a:xfrm>
              <a:off x="6063921" y="2800093"/>
              <a:ext cx="396701" cy="380520"/>
            </a:xfrm>
            <a:custGeom>
              <a:avLst/>
              <a:gdLst/>
              <a:ahLst/>
              <a:cxnLst/>
              <a:rect l="l" t="t" r="r" b="b"/>
              <a:pathLst>
                <a:path w="7600" h="7290" extrusionOk="0">
                  <a:moveTo>
                    <a:pt x="5809" y="1"/>
                  </a:moveTo>
                  <a:cubicBezTo>
                    <a:pt x="5198" y="1"/>
                    <a:pt x="4434" y="326"/>
                    <a:pt x="4375" y="1928"/>
                  </a:cubicBezTo>
                  <a:lnTo>
                    <a:pt x="4375" y="4853"/>
                  </a:lnTo>
                  <a:cubicBezTo>
                    <a:pt x="951" y="4953"/>
                    <a:pt x="1" y="5253"/>
                    <a:pt x="1" y="5253"/>
                  </a:cubicBezTo>
                  <a:lnTo>
                    <a:pt x="101" y="6927"/>
                  </a:lnTo>
                  <a:cubicBezTo>
                    <a:pt x="2413" y="7225"/>
                    <a:pt x="4154" y="7290"/>
                    <a:pt x="5227" y="7290"/>
                  </a:cubicBezTo>
                  <a:cubicBezTo>
                    <a:pt x="6045" y="7290"/>
                    <a:pt x="6475" y="7252"/>
                    <a:pt x="6475" y="7252"/>
                  </a:cubicBezTo>
                  <a:cubicBezTo>
                    <a:pt x="7600" y="5053"/>
                    <a:pt x="6575" y="154"/>
                    <a:pt x="6575" y="154"/>
                  </a:cubicBezTo>
                  <a:cubicBezTo>
                    <a:pt x="6575" y="154"/>
                    <a:pt x="6228" y="1"/>
                    <a:pt x="5809" y="1"/>
                  </a:cubicBezTo>
                  <a:close/>
                </a:path>
              </a:pathLst>
            </a:custGeom>
            <a:solidFill>
              <a:srgbClr val="84D0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90;p25">
              <a:extLst>
                <a:ext uri="{FF2B5EF4-FFF2-40B4-BE49-F238E27FC236}">
                  <a16:creationId xmlns:a16="http://schemas.microsoft.com/office/drawing/2014/main" xmlns="" id="{3A2A3242-617B-46F6-813C-E77FF8E55865}"/>
                </a:ext>
              </a:extLst>
            </p:cNvPr>
            <p:cNvSpPr/>
            <p:nvPr/>
          </p:nvSpPr>
          <p:spPr>
            <a:xfrm>
              <a:off x="5993506" y="2917694"/>
              <a:ext cx="173557" cy="195741"/>
            </a:xfrm>
            <a:custGeom>
              <a:avLst/>
              <a:gdLst/>
              <a:ahLst/>
              <a:cxnLst/>
              <a:rect l="l" t="t" r="r" b="b"/>
              <a:pathLst>
                <a:path w="3325" h="3750" extrusionOk="0">
                  <a:moveTo>
                    <a:pt x="3225" y="0"/>
                  </a:moveTo>
                  <a:lnTo>
                    <a:pt x="0" y="3624"/>
                  </a:lnTo>
                  <a:lnTo>
                    <a:pt x="100" y="3749"/>
                  </a:lnTo>
                  <a:lnTo>
                    <a:pt x="3325" y="100"/>
                  </a:lnTo>
                  <a:lnTo>
                    <a:pt x="3225" y="0"/>
                  </a:lnTo>
                  <a:close/>
                </a:path>
              </a:pathLst>
            </a:custGeom>
            <a:solidFill>
              <a:srgbClr val="172D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91;p25">
              <a:extLst>
                <a:ext uri="{FF2B5EF4-FFF2-40B4-BE49-F238E27FC236}">
                  <a16:creationId xmlns:a16="http://schemas.microsoft.com/office/drawing/2014/main" xmlns="" id="{87F14AC4-45E5-486C-95F1-DE0D5C1D78FA}"/>
                </a:ext>
              </a:extLst>
            </p:cNvPr>
            <p:cNvSpPr/>
            <p:nvPr/>
          </p:nvSpPr>
          <p:spPr>
            <a:xfrm>
              <a:off x="5732572" y="2840702"/>
              <a:ext cx="369245" cy="446236"/>
            </a:xfrm>
            <a:custGeom>
              <a:avLst/>
              <a:gdLst/>
              <a:ahLst/>
              <a:cxnLst/>
              <a:rect l="l" t="t" r="r" b="b"/>
              <a:pathLst>
                <a:path w="7074" h="8549" extrusionOk="0">
                  <a:moveTo>
                    <a:pt x="6049" y="0"/>
                  </a:moveTo>
                  <a:lnTo>
                    <a:pt x="0" y="325"/>
                  </a:lnTo>
                  <a:lnTo>
                    <a:pt x="950" y="8549"/>
                  </a:lnTo>
                  <a:lnTo>
                    <a:pt x="7074" y="8349"/>
                  </a:lnTo>
                  <a:lnTo>
                    <a:pt x="6049" y="0"/>
                  </a:lnTo>
                  <a:close/>
                </a:path>
              </a:pathLst>
            </a:custGeom>
            <a:solidFill>
              <a:srgbClr val="967D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92;p25">
              <a:extLst>
                <a:ext uri="{FF2B5EF4-FFF2-40B4-BE49-F238E27FC236}">
                  <a16:creationId xmlns:a16="http://schemas.microsoft.com/office/drawing/2014/main" xmlns="" id="{6610CC2A-5859-4F91-8188-EF8979807213}"/>
                </a:ext>
              </a:extLst>
            </p:cNvPr>
            <p:cNvSpPr/>
            <p:nvPr/>
          </p:nvSpPr>
          <p:spPr>
            <a:xfrm>
              <a:off x="5705168" y="2937268"/>
              <a:ext cx="147458" cy="110920"/>
            </a:xfrm>
            <a:custGeom>
              <a:avLst/>
              <a:gdLst/>
              <a:ahLst/>
              <a:cxnLst/>
              <a:rect l="l" t="t" r="r" b="b"/>
              <a:pathLst>
                <a:path w="2825" h="2125" extrusionOk="0">
                  <a:moveTo>
                    <a:pt x="1422" y="0"/>
                  </a:moveTo>
                  <a:cubicBezTo>
                    <a:pt x="1279" y="0"/>
                    <a:pt x="425" y="350"/>
                    <a:pt x="425" y="350"/>
                  </a:cubicBezTo>
                  <a:cubicBezTo>
                    <a:pt x="0" y="550"/>
                    <a:pt x="325" y="1375"/>
                    <a:pt x="325" y="1375"/>
                  </a:cubicBezTo>
                  <a:cubicBezTo>
                    <a:pt x="325" y="1375"/>
                    <a:pt x="325" y="2125"/>
                    <a:pt x="950" y="2125"/>
                  </a:cubicBezTo>
                  <a:cubicBezTo>
                    <a:pt x="1150" y="2125"/>
                    <a:pt x="950" y="1375"/>
                    <a:pt x="950" y="1375"/>
                  </a:cubicBezTo>
                  <a:cubicBezTo>
                    <a:pt x="2825" y="1375"/>
                    <a:pt x="725" y="975"/>
                    <a:pt x="725" y="975"/>
                  </a:cubicBezTo>
                  <a:lnTo>
                    <a:pt x="725" y="975"/>
                  </a:lnTo>
                  <a:cubicBezTo>
                    <a:pt x="1061" y="1007"/>
                    <a:pt x="1289" y="1020"/>
                    <a:pt x="1436" y="1020"/>
                  </a:cubicBezTo>
                  <a:cubicBezTo>
                    <a:pt x="2207" y="1020"/>
                    <a:pt x="725" y="650"/>
                    <a:pt x="725" y="650"/>
                  </a:cubicBezTo>
                  <a:cubicBezTo>
                    <a:pt x="2825" y="450"/>
                    <a:pt x="725" y="450"/>
                    <a:pt x="725" y="450"/>
                  </a:cubicBezTo>
                  <a:cubicBezTo>
                    <a:pt x="1361" y="109"/>
                    <a:pt x="1503" y="0"/>
                    <a:pt x="1422" y="0"/>
                  </a:cubicBezTo>
                  <a:close/>
                </a:path>
              </a:pathLst>
            </a:custGeom>
            <a:solidFill>
              <a:srgbClr val="FFC6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93;p25">
              <a:extLst>
                <a:ext uri="{FF2B5EF4-FFF2-40B4-BE49-F238E27FC236}">
                  <a16:creationId xmlns:a16="http://schemas.microsoft.com/office/drawing/2014/main" xmlns="" id="{7E64088D-A6E4-4657-8F57-F7BC041F85EA}"/>
                </a:ext>
              </a:extLst>
            </p:cNvPr>
            <p:cNvSpPr/>
            <p:nvPr/>
          </p:nvSpPr>
          <p:spPr>
            <a:xfrm>
              <a:off x="5825170" y="2830263"/>
              <a:ext cx="125326" cy="48335"/>
            </a:xfrm>
            <a:custGeom>
              <a:avLst/>
              <a:gdLst/>
              <a:ahLst/>
              <a:cxnLst/>
              <a:rect l="l" t="t" r="r" b="b"/>
              <a:pathLst>
                <a:path w="2401" h="926" extrusionOk="0">
                  <a:moveTo>
                    <a:pt x="2400" y="0"/>
                  </a:moveTo>
                  <a:lnTo>
                    <a:pt x="1" y="100"/>
                  </a:lnTo>
                  <a:lnTo>
                    <a:pt x="1" y="925"/>
                  </a:lnTo>
                  <a:lnTo>
                    <a:pt x="2400" y="725"/>
                  </a:lnTo>
                  <a:lnTo>
                    <a:pt x="2400" y="0"/>
                  </a:lnTo>
                  <a:close/>
                </a:path>
              </a:pathLst>
            </a:custGeom>
            <a:solidFill>
              <a:srgbClr val="CEC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94;p25">
              <a:extLst>
                <a:ext uri="{FF2B5EF4-FFF2-40B4-BE49-F238E27FC236}">
                  <a16:creationId xmlns:a16="http://schemas.microsoft.com/office/drawing/2014/main" xmlns="" id="{1316D9B8-D8E9-4C30-9B52-165FD923CDCA}"/>
                </a:ext>
              </a:extLst>
            </p:cNvPr>
            <p:cNvSpPr/>
            <p:nvPr/>
          </p:nvSpPr>
          <p:spPr>
            <a:xfrm>
              <a:off x="6178755" y="2732392"/>
              <a:ext cx="140985" cy="130546"/>
            </a:xfrm>
            <a:custGeom>
              <a:avLst/>
              <a:gdLst/>
              <a:ahLst/>
              <a:cxnLst/>
              <a:rect l="l" t="t" r="r" b="b"/>
              <a:pathLst>
                <a:path w="2701" h="2501" extrusionOk="0">
                  <a:moveTo>
                    <a:pt x="2275" y="1"/>
                  </a:moveTo>
                  <a:lnTo>
                    <a:pt x="1" y="1251"/>
                  </a:lnTo>
                  <a:lnTo>
                    <a:pt x="625" y="2500"/>
                  </a:lnTo>
                  <a:lnTo>
                    <a:pt x="2700" y="526"/>
                  </a:lnTo>
                  <a:lnTo>
                    <a:pt x="227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95;p25">
              <a:extLst>
                <a:ext uri="{FF2B5EF4-FFF2-40B4-BE49-F238E27FC236}">
                  <a16:creationId xmlns:a16="http://schemas.microsoft.com/office/drawing/2014/main" xmlns="" id="{52E02373-F59B-4BD8-BA91-3D6978A9B141}"/>
                </a:ext>
              </a:extLst>
            </p:cNvPr>
            <p:cNvSpPr/>
            <p:nvPr/>
          </p:nvSpPr>
          <p:spPr>
            <a:xfrm>
              <a:off x="6101764" y="2737612"/>
              <a:ext cx="77044" cy="114887"/>
            </a:xfrm>
            <a:custGeom>
              <a:avLst/>
              <a:gdLst/>
              <a:ahLst/>
              <a:cxnLst/>
              <a:rect l="l" t="t" r="r" b="b"/>
              <a:pathLst>
                <a:path w="1476" h="2201" extrusionOk="0">
                  <a:moveTo>
                    <a:pt x="526" y="1"/>
                  </a:moveTo>
                  <a:lnTo>
                    <a:pt x="1" y="326"/>
                  </a:lnTo>
                  <a:lnTo>
                    <a:pt x="751" y="2200"/>
                  </a:lnTo>
                  <a:lnTo>
                    <a:pt x="1476" y="1151"/>
                  </a:lnTo>
                  <a:lnTo>
                    <a:pt x="52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96;p25">
              <a:extLst>
                <a:ext uri="{FF2B5EF4-FFF2-40B4-BE49-F238E27FC236}">
                  <a16:creationId xmlns:a16="http://schemas.microsoft.com/office/drawing/2014/main" xmlns="" id="{B564A350-3E67-4A46-B7B2-232FFE3CA246}"/>
                </a:ext>
              </a:extLst>
            </p:cNvPr>
            <p:cNvSpPr/>
            <p:nvPr/>
          </p:nvSpPr>
          <p:spPr>
            <a:xfrm>
              <a:off x="3421899" y="3307715"/>
              <a:ext cx="288391" cy="770957"/>
            </a:xfrm>
            <a:custGeom>
              <a:avLst/>
              <a:gdLst/>
              <a:ahLst/>
              <a:cxnLst/>
              <a:rect l="l" t="t" r="r" b="b"/>
              <a:pathLst>
                <a:path w="5525" h="14770" extrusionOk="0">
                  <a:moveTo>
                    <a:pt x="3200" y="1"/>
                  </a:moveTo>
                  <a:cubicBezTo>
                    <a:pt x="2325" y="1"/>
                    <a:pt x="1447" y="423"/>
                    <a:pt x="1051" y="1901"/>
                  </a:cubicBezTo>
                  <a:cubicBezTo>
                    <a:pt x="1" y="5426"/>
                    <a:pt x="1051" y="13774"/>
                    <a:pt x="1051" y="13774"/>
                  </a:cubicBezTo>
                  <a:cubicBezTo>
                    <a:pt x="1051" y="13774"/>
                    <a:pt x="1419" y="14769"/>
                    <a:pt x="2036" y="14769"/>
                  </a:cubicBezTo>
                  <a:cubicBezTo>
                    <a:pt x="2397" y="14769"/>
                    <a:pt x="2843" y="14429"/>
                    <a:pt x="3350" y="13349"/>
                  </a:cubicBezTo>
                  <a:cubicBezTo>
                    <a:pt x="4800" y="10425"/>
                    <a:pt x="5525" y="752"/>
                    <a:pt x="5525" y="752"/>
                  </a:cubicBezTo>
                  <a:cubicBezTo>
                    <a:pt x="5525" y="752"/>
                    <a:pt x="4366" y="1"/>
                    <a:pt x="3200" y="1"/>
                  </a:cubicBezTo>
                  <a:close/>
                </a:path>
              </a:pathLst>
            </a:custGeom>
            <a:solidFill>
              <a:srgbClr val="FFC6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97;p25">
              <a:extLst>
                <a:ext uri="{FF2B5EF4-FFF2-40B4-BE49-F238E27FC236}">
                  <a16:creationId xmlns:a16="http://schemas.microsoft.com/office/drawing/2014/main" xmlns="" id="{B99DCEFC-3013-4406-BBD1-A538B361363E}"/>
                </a:ext>
              </a:extLst>
            </p:cNvPr>
            <p:cNvSpPr/>
            <p:nvPr/>
          </p:nvSpPr>
          <p:spPr>
            <a:xfrm>
              <a:off x="3063094" y="4564217"/>
              <a:ext cx="707224" cy="108362"/>
            </a:xfrm>
            <a:custGeom>
              <a:avLst/>
              <a:gdLst/>
              <a:ahLst/>
              <a:cxnLst/>
              <a:rect l="l" t="t" r="r" b="b"/>
              <a:pathLst>
                <a:path w="13549" h="2076" extrusionOk="0">
                  <a:moveTo>
                    <a:pt x="6775" y="1"/>
                  </a:moveTo>
                  <a:cubicBezTo>
                    <a:pt x="3025" y="1"/>
                    <a:pt x="1" y="425"/>
                    <a:pt x="1" y="1050"/>
                  </a:cubicBezTo>
                  <a:cubicBezTo>
                    <a:pt x="1" y="1675"/>
                    <a:pt x="3025" y="2075"/>
                    <a:pt x="6775" y="2075"/>
                  </a:cubicBezTo>
                  <a:cubicBezTo>
                    <a:pt x="10524" y="2075"/>
                    <a:pt x="13549" y="1675"/>
                    <a:pt x="13549" y="1050"/>
                  </a:cubicBezTo>
                  <a:cubicBezTo>
                    <a:pt x="13549" y="725"/>
                    <a:pt x="12599" y="425"/>
                    <a:pt x="11149" y="201"/>
                  </a:cubicBezTo>
                  <a:lnTo>
                    <a:pt x="11149" y="201"/>
                  </a:lnTo>
                  <a:lnTo>
                    <a:pt x="11474" y="725"/>
                  </a:lnTo>
                  <a:lnTo>
                    <a:pt x="10324" y="625"/>
                  </a:lnTo>
                  <a:lnTo>
                    <a:pt x="9899" y="101"/>
                  </a:lnTo>
                  <a:cubicBezTo>
                    <a:pt x="8974" y="1"/>
                    <a:pt x="7925" y="1"/>
                    <a:pt x="6775" y="1"/>
                  </a:cubicBezTo>
                  <a:close/>
                </a:path>
              </a:pathLst>
            </a:custGeom>
            <a:solidFill>
              <a:srgbClr val="123D60">
                <a:alpha val="292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98;p25">
              <a:extLst>
                <a:ext uri="{FF2B5EF4-FFF2-40B4-BE49-F238E27FC236}">
                  <a16:creationId xmlns:a16="http://schemas.microsoft.com/office/drawing/2014/main" xmlns="" id="{6B6445A9-C121-45E6-A584-93774DDF5377}"/>
                </a:ext>
              </a:extLst>
            </p:cNvPr>
            <p:cNvSpPr/>
            <p:nvPr/>
          </p:nvSpPr>
          <p:spPr>
            <a:xfrm>
              <a:off x="3433643" y="3935757"/>
              <a:ext cx="228364" cy="666353"/>
            </a:xfrm>
            <a:custGeom>
              <a:avLst/>
              <a:gdLst/>
              <a:ahLst/>
              <a:cxnLst/>
              <a:rect l="l" t="t" r="r" b="b"/>
              <a:pathLst>
                <a:path w="4375" h="12766" extrusionOk="0">
                  <a:moveTo>
                    <a:pt x="2103" y="0"/>
                  </a:moveTo>
                  <a:cubicBezTo>
                    <a:pt x="1595" y="0"/>
                    <a:pt x="1075" y="355"/>
                    <a:pt x="926" y="1217"/>
                  </a:cubicBezTo>
                  <a:cubicBezTo>
                    <a:pt x="926" y="1217"/>
                    <a:pt x="1" y="2867"/>
                    <a:pt x="501" y="4642"/>
                  </a:cubicBezTo>
                  <a:cubicBezTo>
                    <a:pt x="1026" y="6417"/>
                    <a:pt x="1750" y="10491"/>
                    <a:pt x="1750" y="10491"/>
                  </a:cubicBezTo>
                  <a:lnTo>
                    <a:pt x="3225" y="12665"/>
                  </a:lnTo>
                  <a:lnTo>
                    <a:pt x="4375" y="12765"/>
                  </a:lnTo>
                  <a:lnTo>
                    <a:pt x="3125" y="10491"/>
                  </a:lnTo>
                  <a:cubicBezTo>
                    <a:pt x="3125" y="10491"/>
                    <a:pt x="3000" y="2567"/>
                    <a:pt x="3225" y="1217"/>
                  </a:cubicBezTo>
                  <a:cubicBezTo>
                    <a:pt x="3279" y="489"/>
                    <a:pt x="2699" y="0"/>
                    <a:pt x="2103" y="0"/>
                  </a:cubicBezTo>
                  <a:close/>
                </a:path>
              </a:pathLst>
            </a:custGeom>
            <a:solidFill>
              <a:srgbClr val="FFC6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99;p25">
              <a:extLst>
                <a:ext uri="{FF2B5EF4-FFF2-40B4-BE49-F238E27FC236}">
                  <a16:creationId xmlns:a16="http://schemas.microsoft.com/office/drawing/2014/main" xmlns="" id="{5F72F378-8463-4ED6-976F-945AD27F078C}"/>
                </a:ext>
              </a:extLst>
            </p:cNvPr>
            <p:cNvSpPr/>
            <p:nvPr/>
          </p:nvSpPr>
          <p:spPr>
            <a:xfrm>
              <a:off x="3471486" y="3309072"/>
              <a:ext cx="125326" cy="103142"/>
            </a:xfrm>
            <a:custGeom>
              <a:avLst/>
              <a:gdLst/>
              <a:ahLst/>
              <a:cxnLst/>
              <a:rect l="l" t="t" r="r" b="b"/>
              <a:pathLst>
                <a:path w="2401" h="1976" extrusionOk="0">
                  <a:moveTo>
                    <a:pt x="2175" y="1"/>
                  </a:moveTo>
                  <a:cubicBezTo>
                    <a:pt x="1350" y="1"/>
                    <a:pt x="401" y="401"/>
                    <a:pt x="101" y="1875"/>
                  </a:cubicBezTo>
                  <a:cubicBezTo>
                    <a:pt x="101" y="1975"/>
                    <a:pt x="1" y="1975"/>
                    <a:pt x="1" y="1975"/>
                  </a:cubicBezTo>
                  <a:cubicBezTo>
                    <a:pt x="1" y="1975"/>
                    <a:pt x="101" y="1975"/>
                    <a:pt x="101" y="1875"/>
                  </a:cubicBezTo>
                  <a:cubicBezTo>
                    <a:pt x="401" y="401"/>
                    <a:pt x="1350" y="1"/>
                    <a:pt x="2175" y="1"/>
                  </a:cubicBezTo>
                  <a:lnTo>
                    <a:pt x="2400" y="1"/>
                  </a:lnTo>
                  <a:lnTo>
                    <a:pt x="2400" y="1"/>
                  </a:lnTo>
                  <a:close/>
                </a:path>
              </a:pathLst>
            </a:custGeom>
            <a:solidFill>
              <a:srgbClr val="E9E9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00;p25">
              <a:extLst>
                <a:ext uri="{FF2B5EF4-FFF2-40B4-BE49-F238E27FC236}">
                  <a16:creationId xmlns:a16="http://schemas.microsoft.com/office/drawing/2014/main" xmlns="" id="{74C6C1A3-D5C7-4875-8C5D-0D47E4A94F21}"/>
                </a:ext>
              </a:extLst>
            </p:cNvPr>
            <p:cNvSpPr/>
            <p:nvPr/>
          </p:nvSpPr>
          <p:spPr>
            <a:xfrm>
              <a:off x="3438863" y="3346915"/>
              <a:ext cx="271427" cy="1136444"/>
            </a:xfrm>
            <a:custGeom>
              <a:avLst/>
              <a:gdLst/>
              <a:ahLst/>
              <a:cxnLst/>
              <a:rect l="l" t="t" r="r" b="b"/>
              <a:pathLst>
                <a:path w="5200" h="21772" extrusionOk="0">
                  <a:moveTo>
                    <a:pt x="3125" y="12498"/>
                  </a:moveTo>
                  <a:lnTo>
                    <a:pt x="3125" y="12498"/>
                  </a:lnTo>
                  <a:cubicBezTo>
                    <a:pt x="2900" y="13948"/>
                    <a:pt x="3025" y="21447"/>
                    <a:pt x="3025" y="21772"/>
                  </a:cubicBezTo>
                  <a:cubicBezTo>
                    <a:pt x="3025" y="21447"/>
                    <a:pt x="2900" y="13948"/>
                    <a:pt x="3125" y="12498"/>
                  </a:cubicBezTo>
                  <a:close/>
                  <a:moveTo>
                    <a:pt x="526" y="1775"/>
                  </a:moveTo>
                  <a:cubicBezTo>
                    <a:pt x="1" y="4575"/>
                    <a:pt x="401" y="9474"/>
                    <a:pt x="626" y="11774"/>
                  </a:cubicBezTo>
                  <a:cubicBezTo>
                    <a:pt x="401" y="9474"/>
                    <a:pt x="1" y="4575"/>
                    <a:pt x="526" y="1775"/>
                  </a:cubicBezTo>
                  <a:close/>
                  <a:moveTo>
                    <a:pt x="526" y="1650"/>
                  </a:moveTo>
                  <a:lnTo>
                    <a:pt x="526" y="1775"/>
                  </a:lnTo>
                  <a:lnTo>
                    <a:pt x="526" y="1650"/>
                  </a:lnTo>
                  <a:close/>
                  <a:moveTo>
                    <a:pt x="626" y="1650"/>
                  </a:moveTo>
                  <a:lnTo>
                    <a:pt x="626" y="1650"/>
                  </a:lnTo>
                  <a:lnTo>
                    <a:pt x="626" y="1650"/>
                  </a:lnTo>
                  <a:close/>
                  <a:moveTo>
                    <a:pt x="626" y="1650"/>
                  </a:moveTo>
                  <a:lnTo>
                    <a:pt x="626" y="1650"/>
                  </a:lnTo>
                  <a:lnTo>
                    <a:pt x="626" y="1650"/>
                  </a:lnTo>
                  <a:close/>
                  <a:moveTo>
                    <a:pt x="626" y="1650"/>
                  </a:moveTo>
                  <a:lnTo>
                    <a:pt x="626" y="1650"/>
                  </a:lnTo>
                  <a:lnTo>
                    <a:pt x="626" y="1650"/>
                  </a:lnTo>
                  <a:close/>
                  <a:moveTo>
                    <a:pt x="626" y="1550"/>
                  </a:moveTo>
                  <a:lnTo>
                    <a:pt x="626" y="1650"/>
                  </a:lnTo>
                  <a:lnTo>
                    <a:pt x="626" y="1550"/>
                  </a:lnTo>
                  <a:close/>
                  <a:moveTo>
                    <a:pt x="626" y="1550"/>
                  </a:moveTo>
                  <a:lnTo>
                    <a:pt x="626" y="1550"/>
                  </a:lnTo>
                  <a:lnTo>
                    <a:pt x="626" y="1550"/>
                  </a:lnTo>
                  <a:close/>
                  <a:moveTo>
                    <a:pt x="626" y="1550"/>
                  </a:moveTo>
                  <a:lnTo>
                    <a:pt x="626" y="1550"/>
                  </a:lnTo>
                  <a:lnTo>
                    <a:pt x="626" y="1550"/>
                  </a:lnTo>
                  <a:close/>
                  <a:moveTo>
                    <a:pt x="626" y="1550"/>
                  </a:moveTo>
                  <a:lnTo>
                    <a:pt x="626" y="1550"/>
                  </a:lnTo>
                  <a:lnTo>
                    <a:pt x="626" y="1550"/>
                  </a:lnTo>
                  <a:close/>
                  <a:moveTo>
                    <a:pt x="626" y="1550"/>
                  </a:moveTo>
                  <a:lnTo>
                    <a:pt x="626" y="1550"/>
                  </a:lnTo>
                  <a:lnTo>
                    <a:pt x="626" y="1550"/>
                  </a:lnTo>
                  <a:close/>
                  <a:moveTo>
                    <a:pt x="626" y="1550"/>
                  </a:moveTo>
                  <a:lnTo>
                    <a:pt x="626" y="1550"/>
                  </a:lnTo>
                  <a:lnTo>
                    <a:pt x="626" y="1550"/>
                  </a:lnTo>
                  <a:close/>
                  <a:moveTo>
                    <a:pt x="626" y="1550"/>
                  </a:moveTo>
                  <a:lnTo>
                    <a:pt x="626" y="1550"/>
                  </a:lnTo>
                  <a:lnTo>
                    <a:pt x="626" y="1550"/>
                  </a:lnTo>
                  <a:close/>
                  <a:moveTo>
                    <a:pt x="626" y="1550"/>
                  </a:moveTo>
                  <a:lnTo>
                    <a:pt x="626" y="1550"/>
                  </a:lnTo>
                  <a:lnTo>
                    <a:pt x="626" y="1550"/>
                  </a:lnTo>
                  <a:close/>
                  <a:moveTo>
                    <a:pt x="626" y="1450"/>
                  </a:moveTo>
                  <a:lnTo>
                    <a:pt x="626" y="1450"/>
                  </a:lnTo>
                  <a:lnTo>
                    <a:pt x="626" y="1450"/>
                  </a:lnTo>
                  <a:close/>
                  <a:moveTo>
                    <a:pt x="626" y="1450"/>
                  </a:moveTo>
                  <a:lnTo>
                    <a:pt x="626" y="1450"/>
                  </a:lnTo>
                  <a:lnTo>
                    <a:pt x="626" y="1450"/>
                  </a:lnTo>
                  <a:close/>
                  <a:moveTo>
                    <a:pt x="626" y="1450"/>
                  </a:moveTo>
                  <a:lnTo>
                    <a:pt x="626" y="1450"/>
                  </a:lnTo>
                  <a:lnTo>
                    <a:pt x="626" y="1450"/>
                  </a:lnTo>
                  <a:close/>
                  <a:moveTo>
                    <a:pt x="626" y="1450"/>
                  </a:moveTo>
                  <a:lnTo>
                    <a:pt x="626" y="1450"/>
                  </a:lnTo>
                  <a:lnTo>
                    <a:pt x="626" y="1450"/>
                  </a:lnTo>
                  <a:close/>
                  <a:moveTo>
                    <a:pt x="626" y="1350"/>
                  </a:moveTo>
                  <a:lnTo>
                    <a:pt x="626" y="1350"/>
                  </a:lnTo>
                  <a:lnTo>
                    <a:pt x="626" y="1350"/>
                  </a:lnTo>
                  <a:close/>
                  <a:moveTo>
                    <a:pt x="626" y="1350"/>
                  </a:moveTo>
                  <a:lnTo>
                    <a:pt x="626" y="1350"/>
                  </a:lnTo>
                  <a:lnTo>
                    <a:pt x="626" y="1350"/>
                  </a:lnTo>
                  <a:close/>
                  <a:moveTo>
                    <a:pt x="626" y="1350"/>
                  </a:moveTo>
                  <a:lnTo>
                    <a:pt x="626" y="1350"/>
                  </a:lnTo>
                  <a:lnTo>
                    <a:pt x="626" y="1350"/>
                  </a:lnTo>
                  <a:close/>
                  <a:moveTo>
                    <a:pt x="626" y="1250"/>
                  </a:moveTo>
                  <a:lnTo>
                    <a:pt x="626" y="1250"/>
                  </a:lnTo>
                  <a:lnTo>
                    <a:pt x="626" y="1250"/>
                  </a:lnTo>
                  <a:close/>
                  <a:moveTo>
                    <a:pt x="626" y="1250"/>
                  </a:moveTo>
                  <a:lnTo>
                    <a:pt x="626" y="1250"/>
                  </a:lnTo>
                  <a:lnTo>
                    <a:pt x="626" y="1250"/>
                  </a:lnTo>
                  <a:close/>
                  <a:moveTo>
                    <a:pt x="626" y="1250"/>
                  </a:moveTo>
                  <a:lnTo>
                    <a:pt x="626" y="1250"/>
                  </a:lnTo>
                  <a:lnTo>
                    <a:pt x="626" y="1250"/>
                  </a:lnTo>
                  <a:close/>
                  <a:moveTo>
                    <a:pt x="626" y="1250"/>
                  </a:moveTo>
                  <a:lnTo>
                    <a:pt x="626" y="1250"/>
                  </a:lnTo>
                  <a:lnTo>
                    <a:pt x="626" y="1250"/>
                  </a:lnTo>
                  <a:close/>
                  <a:moveTo>
                    <a:pt x="626" y="1250"/>
                  </a:moveTo>
                  <a:lnTo>
                    <a:pt x="626" y="1250"/>
                  </a:lnTo>
                  <a:lnTo>
                    <a:pt x="626" y="1250"/>
                  </a:lnTo>
                  <a:close/>
                  <a:moveTo>
                    <a:pt x="626" y="1250"/>
                  </a:moveTo>
                  <a:lnTo>
                    <a:pt x="626" y="1250"/>
                  </a:lnTo>
                  <a:lnTo>
                    <a:pt x="626" y="1250"/>
                  </a:lnTo>
                  <a:close/>
                  <a:moveTo>
                    <a:pt x="626" y="1250"/>
                  </a:moveTo>
                  <a:lnTo>
                    <a:pt x="626" y="1250"/>
                  </a:lnTo>
                  <a:lnTo>
                    <a:pt x="626" y="1250"/>
                  </a:lnTo>
                  <a:close/>
                  <a:moveTo>
                    <a:pt x="5200" y="1"/>
                  </a:moveTo>
                  <a:lnTo>
                    <a:pt x="5200" y="1"/>
                  </a:lnTo>
                  <a:lnTo>
                    <a:pt x="5200" y="1"/>
                  </a:lnTo>
                  <a:close/>
                  <a:moveTo>
                    <a:pt x="5200" y="1"/>
                  </a:moveTo>
                  <a:lnTo>
                    <a:pt x="5200" y="1"/>
                  </a:lnTo>
                  <a:lnTo>
                    <a:pt x="5200" y="1"/>
                  </a:lnTo>
                  <a:close/>
                  <a:moveTo>
                    <a:pt x="5200" y="1"/>
                  </a:moveTo>
                  <a:lnTo>
                    <a:pt x="5200" y="1"/>
                  </a:lnTo>
                  <a:close/>
                </a:path>
              </a:pathLst>
            </a:custGeom>
            <a:solidFill>
              <a:srgbClr val="E9E9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01;p25">
              <a:extLst>
                <a:ext uri="{FF2B5EF4-FFF2-40B4-BE49-F238E27FC236}">
                  <a16:creationId xmlns:a16="http://schemas.microsoft.com/office/drawing/2014/main" xmlns="" id="{945BFEB4-809C-4A5A-81D1-FBAD68218FCB}"/>
                </a:ext>
              </a:extLst>
            </p:cNvPr>
            <p:cNvSpPr/>
            <p:nvPr/>
          </p:nvSpPr>
          <p:spPr>
            <a:xfrm>
              <a:off x="3438863" y="3309072"/>
              <a:ext cx="271427" cy="705919"/>
            </a:xfrm>
            <a:custGeom>
              <a:avLst/>
              <a:gdLst/>
              <a:ahLst/>
              <a:cxnLst/>
              <a:rect l="l" t="t" r="r" b="b"/>
              <a:pathLst>
                <a:path w="5200" h="13524" extrusionOk="0">
                  <a:moveTo>
                    <a:pt x="2800" y="1"/>
                  </a:moveTo>
                  <a:cubicBezTo>
                    <a:pt x="1975" y="1"/>
                    <a:pt x="1026" y="401"/>
                    <a:pt x="726" y="1875"/>
                  </a:cubicBezTo>
                  <a:cubicBezTo>
                    <a:pt x="726" y="1975"/>
                    <a:pt x="626" y="1975"/>
                    <a:pt x="626" y="1975"/>
                  </a:cubicBezTo>
                  <a:lnTo>
                    <a:pt x="626" y="2075"/>
                  </a:lnTo>
                  <a:lnTo>
                    <a:pt x="626" y="2175"/>
                  </a:lnTo>
                  <a:lnTo>
                    <a:pt x="626" y="2275"/>
                  </a:lnTo>
                  <a:lnTo>
                    <a:pt x="626" y="2375"/>
                  </a:lnTo>
                  <a:lnTo>
                    <a:pt x="526" y="2375"/>
                  </a:lnTo>
                  <a:lnTo>
                    <a:pt x="526" y="2500"/>
                  </a:lnTo>
                  <a:cubicBezTo>
                    <a:pt x="1" y="5300"/>
                    <a:pt x="401" y="10199"/>
                    <a:pt x="626" y="12499"/>
                  </a:cubicBezTo>
                  <a:cubicBezTo>
                    <a:pt x="726" y="12899"/>
                    <a:pt x="726" y="13323"/>
                    <a:pt x="726" y="13523"/>
                  </a:cubicBezTo>
                  <a:cubicBezTo>
                    <a:pt x="826" y="13323"/>
                    <a:pt x="826" y="13223"/>
                    <a:pt x="826" y="13223"/>
                  </a:cubicBezTo>
                  <a:cubicBezTo>
                    <a:pt x="926" y="12374"/>
                    <a:pt x="1450" y="11974"/>
                    <a:pt x="1975" y="11974"/>
                  </a:cubicBezTo>
                  <a:cubicBezTo>
                    <a:pt x="2600" y="11974"/>
                    <a:pt x="3125" y="12499"/>
                    <a:pt x="3125" y="13223"/>
                  </a:cubicBezTo>
                  <a:cubicBezTo>
                    <a:pt x="4475" y="10299"/>
                    <a:pt x="5200" y="1026"/>
                    <a:pt x="5200" y="726"/>
                  </a:cubicBezTo>
                  <a:cubicBezTo>
                    <a:pt x="5200" y="726"/>
                    <a:pt x="5000" y="626"/>
                    <a:pt x="4575" y="401"/>
                  </a:cubicBezTo>
                  <a:cubicBezTo>
                    <a:pt x="4150" y="201"/>
                    <a:pt x="3650" y="1"/>
                    <a:pt x="3025" y="1"/>
                  </a:cubicBezTo>
                  <a:close/>
                </a:path>
              </a:pathLst>
            </a:custGeom>
            <a:solidFill>
              <a:srgbClr val="E9B6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02;p25">
              <a:extLst>
                <a:ext uri="{FF2B5EF4-FFF2-40B4-BE49-F238E27FC236}">
                  <a16:creationId xmlns:a16="http://schemas.microsoft.com/office/drawing/2014/main" xmlns="" id="{031F5605-1444-4C73-9963-104A9C2A4CDB}"/>
                </a:ext>
              </a:extLst>
            </p:cNvPr>
            <p:cNvSpPr/>
            <p:nvPr/>
          </p:nvSpPr>
          <p:spPr>
            <a:xfrm>
              <a:off x="3444083" y="4047565"/>
              <a:ext cx="152730" cy="435797"/>
            </a:xfrm>
            <a:custGeom>
              <a:avLst/>
              <a:gdLst/>
              <a:ahLst/>
              <a:cxnLst/>
              <a:rect l="l" t="t" r="r" b="b"/>
              <a:pathLst>
                <a:path w="2926" h="8349" extrusionOk="0">
                  <a:moveTo>
                    <a:pt x="2925" y="8349"/>
                  </a:moveTo>
                  <a:lnTo>
                    <a:pt x="2925" y="8349"/>
                  </a:lnTo>
                  <a:lnTo>
                    <a:pt x="2925" y="8349"/>
                  </a:lnTo>
                  <a:close/>
                  <a:moveTo>
                    <a:pt x="2925" y="8349"/>
                  </a:moveTo>
                  <a:lnTo>
                    <a:pt x="2925" y="8349"/>
                  </a:lnTo>
                  <a:lnTo>
                    <a:pt x="2925" y="8349"/>
                  </a:lnTo>
                  <a:close/>
                  <a:moveTo>
                    <a:pt x="2925" y="8349"/>
                  </a:moveTo>
                  <a:lnTo>
                    <a:pt x="2925" y="8349"/>
                  </a:lnTo>
                  <a:lnTo>
                    <a:pt x="2925" y="8349"/>
                  </a:lnTo>
                  <a:close/>
                  <a:moveTo>
                    <a:pt x="301" y="2500"/>
                  </a:moveTo>
                  <a:lnTo>
                    <a:pt x="301" y="2500"/>
                  </a:lnTo>
                  <a:lnTo>
                    <a:pt x="301" y="2500"/>
                  </a:lnTo>
                  <a:close/>
                  <a:moveTo>
                    <a:pt x="301" y="2500"/>
                  </a:moveTo>
                  <a:lnTo>
                    <a:pt x="301" y="2500"/>
                  </a:lnTo>
                  <a:lnTo>
                    <a:pt x="301" y="2500"/>
                  </a:lnTo>
                  <a:close/>
                  <a:moveTo>
                    <a:pt x="301" y="2500"/>
                  </a:moveTo>
                  <a:lnTo>
                    <a:pt x="301" y="2500"/>
                  </a:lnTo>
                  <a:lnTo>
                    <a:pt x="301" y="2500"/>
                  </a:lnTo>
                  <a:close/>
                  <a:moveTo>
                    <a:pt x="201" y="2300"/>
                  </a:moveTo>
                  <a:lnTo>
                    <a:pt x="201" y="2300"/>
                  </a:lnTo>
                  <a:lnTo>
                    <a:pt x="201" y="2300"/>
                  </a:lnTo>
                  <a:close/>
                  <a:moveTo>
                    <a:pt x="201" y="2300"/>
                  </a:moveTo>
                  <a:lnTo>
                    <a:pt x="201" y="2300"/>
                  </a:lnTo>
                  <a:lnTo>
                    <a:pt x="201" y="2300"/>
                  </a:lnTo>
                  <a:close/>
                  <a:moveTo>
                    <a:pt x="201" y="2200"/>
                  </a:moveTo>
                  <a:lnTo>
                    <a:pt x="201" y="2300"/>
                  </a:lnTo>
                  <a:lnTo>
                    <a:pt x="201" y="2200"/>
                  </a:lnTo>
                  <a:close/>
                  <a:moveTo>
                    <a:pt x="201" y="2200"/>
                  </a:moveTo>
                  <a:lnTo>
                    <a:pt x="201" y="2200"/>
                  </a:lnTo>
                  <a:lnTo>
                    <a:pt x="201" y="2200"/>
                  </a:lnTo>
                  <a:close/>
                  <a:moveTo>
                    <a:pt x="201" y="2200"/>
                  </a:moveTo>
                  <a:lnTo>
                    <a:pt x="201" y="2200"/>
                  </a:lnTo>
                  <a:lnTo>
                    <a:pt x="201" y="2200"/>
                  </a:lnTo>
                  <a:close/>
                  <a:moveTo>
                    <a:pt x="426" y="0"/>
                  </a:moveTo>
                  <a:cubicBezTo>
                    <a:pt x="201" y="525"/>
                    <a:pt x="1" y="1350"/>
                    <a:pt x="201" y="2200"/>
                  </a:cubicBezTo>
                  <a:cubicBezTo>
                    <a:pt x="1" y="1350"/>
                    <a:pt x="201" y="525"/>
                    <a:pt x="426" y="0"/>
                  </a:cubicBezTo>
                  <a:close/>
                </a:path>
              </a:pathLst>
            </a:custGeom>
            <a:solidFill>
              <a:srgbClr val="E9E9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03;p25">
              <a:extLst>
                <a:ext uri="{FF2B5EF4-FFF2-40B4-BE49-F238E27FC236}">
                  <a16:creationId xmlns:a16="http://schemas.microsoft.com/office/drawing/2014/main" xmlns="" id="{325EC357-3C23-43BF-A797-DF54FD6D7B2A}"/>
                </a:ext>
              </a:extLst>
            </p:cNvPr>
            <p:cNvSpPr/>
            <p:nvPr/>
          </p:nvSpPr>
          <p:spPr>
            <a:xfrm>
              <a:off x="3444083" y="3934035"/>
              <a:ext cx="217925" cy="668076"/>
            </a:xfrm>
            <a:custGeom>
              <a:avLst/>
              <a:gdLst/>
              <a:ahLst/>
              <a:cxnLst/>
              <a:rect l="l" t="t" r="r" b="b"/>
              <a:pathLst>
                <a:path w="4175" h="12799" extrusionOk="0">
                  <a:moveTo>
                    <a:pt x="1875" y="1"/>
                  </a:moveTo>
                  <a:cubicBezTo>
                    <a:pt x="1350" y="1"/>
                    <a:pt x="826" y="401"/>
                    <a:pt x="726" y="1250"/>
                  </a:cubicBezTo>
                  <a:cubicBezTo>
                    <a:pt x="726" y="1250"/>
                    <a:pt x="726" y="1350"/>
                    <a:pt x="626" y="1550"/>
                  </a:cubicBezTo>
                  <a:cubicBezTo>
                    <a:pt x="526" y="1650"/>
                    <a:pt x="526" y="1875"/>
                    <a:pt x="426" y="2175"/>
                  </a:cubicBezTo>
                  <a:cubicBezTo>
                    <a:pt x="201" y="2700"/>
                    <a:pt x="1" y="3525"/>
                    <a:pt x="201" y="4375"/>
                  </a:cubicBezTo>
                  <a:lnTo>
                    <a:pt x="201" y="4475"/>
                  </a:lnTo>
                  <a:cubicBezTo>
                    <a:pt x="201" y="4575"/>
                    <a:pt x="301" y="4575"/>
                    <a:pt x="301" y="4675"/>
                  </a:cubicBezTo>
                  <a:cubicBezTo>
                    <a:pt x="826" y="6450"/>
                    <a:pt x="1550" y="10524"/>
                    <a:pt x="1550" y="10524"/>
                  </a:cubicBezTo>
                  <a:lnTo>
                    <a:pt x="3025" y="12698"/>
                  </a:lnTo>
                  <a:lnTo>
                    <a:pt x="4175" y="12798"/>
                  </a:lnTo>
                  <a:lnTo>
                    <a:pt x="2925" y="10524"/>
                  </a:lnTo>
                  <a:cubicBezTo>
                    <a:pt x="2925" y="10199"/>
                    <a:pt x="2800" y="2700"/>
                    <a:pt x="3025" y="1250"/>
                  </a:cubicBezTo>
                  <a:cubicBezTo>
                    <a:pt x="3025" y="526"/>
                    <a:pt x="2500" y="1"/>
                    <a:pt x="1875" y="1"/>
                  </a:cubicBezTo>
                  <a:close/>
                </a:path>
              </a:pathLst>
            </a:custGeom>
            <a:solidFill>
              <a:srgbClr val="E9B6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04;p25">
              <a:extLst>
                <a:ext uri="{FF2B5EF4-FFF2-40B4-BE49-F238E27FC236}">
                  <a16:creationId xmlns:a16="http://schemas.microsoft.com/office/drawing/2014/main" xmlns="" id="{B2DAAE04-FA4B-4B76-957E-346797F28615}"/>
                </a:ext>
              </a:extLst>
            </p:cNvPr>
            <p:cNvSpPr/>
            <p:nvPr/>
          </p:nvSpPr>
          <p:spPr>
            <a:xfrm>
              <a:off x="3498890" y="4483311"/>
              <a:ext cx="206180" cy="159985"/>
            </a:xfrm>
            <a:custGeom>
              <a:avLst/>
              <a:gdLst/>
              <a:ahLst/>
              <a:cxnLst/>
              <a:rect l="l" t="t" r="r" b="b"/>
              <a:pathLst>
                <a:path w="3950" h="3065" extrusionOk="0">
                  <a:moveTo>
                    <a:pt x="500" y="1"/>
                  </a:moveTo>
                  <a:cubicBezTo>
                    <a:pt x="500" y="1"/>
                    <a:pt x="1" y="301"/>
                    <a:pt x="101" y="1026"/>
                  </a:cubicBezTo>
                  <a:cubicBezTo>
                    <a:pt x="200" y="1651"/>
                    <a:pt x="400" y="2700"/>
                    <a:pt x="400" y="2700"/>
                  </a:cubicBezTo>
                  <a:lnTo>
                    <a:pt x="625" y="2700"/>
                  </a:lnTo>
                  <a:lnTo>
                    <a:pt x="725" y="1551"/>
                  </a:lnTo>
                  <a:cubicBezTo>
                    <a:pt x="725" y="1551"/>
                    <a:pt x="1250" y="2600"/>
                    <a:pt x="1550" y="2700"/>
                  </a:cubicBezTo>
                  <a:cubicBezTo>
                    <a:pt x="1694" y="2772"/>
                    <a:pt x="2653" y="3064"/>
                    <a:pt x="3263" y="3064"/>
                  </a:cubicBezTo>
                  <a:cubicBezTo>
                    <a:pt x="3501" y="3064"/>
                    <a:pt x="3687" y="3020"/>
                    <a:pt x="3750" y="2900"/>
                  </a:cubicBezTo>
                  <a:cubicBezTo>
                    <a:pt x="3950" y="2500"/>
                    <a:pt x="2900" y="1975"/>
                    <a:pt x="2900" y="1975"/>
                  </a:cubicBezTo>
                  <a:cubicBezTo>
                    <a:pt x="2900" y="1975"/>
                    <a:pt x="2697" y="2241"/>
                    <a:pt x="2391" y="2241"/>
                  </a:cubicBezTo>
                  <a:cubicBezTo>
                    <a:pt x="2267" y="2241"/>
                    <a:pt x="2126" y="2198"/>
                    <a:pt x="1975" y="2075"/>
                  </a:cubicBezTo>
                  <a:cubicBezTo>
                    <a:pt x="1450" y="1651"/>
                    <a:pt x="500" y="1"/>
                    <a:pt x="500" y="1"/>
                  </a:cubicBezTo>
                  <a:close/>
                </a:path>
              </a:pathLst>
            </a:custGeom>
            <a:solidFill>
              <a:srgbClr val="123D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05;p25">
              <a:extLst>
                <a:ext uri="{FF2B5EF4-FFF2-40B4-BE49-F238E27FC236}">
                  <a16:creationId xmlns:a16="http://schemas.microsoft.com/office/drawing/2014/main" xmlns="" id="{AC1E528E-81D7-4362-9AA7-FFF7EA76D9CA}"/>
                </a:ext>
              </a:extLst>
            </p:cNvPr>
            <p:cNvSpPr/>
            <p:nvPr/>
          </p:nvSpPr>
          <p:spPr>
            <a:xfrm>
              <a:off x="3160964" y="4444162"/>
              <a:ext cx="103142" cy="199029"/>
            </a:xfrm>
            <a:custGeom>
              <a:avLst/>
              <a:gdLst/>
              <a:ahLst/>
              <a:cxnLst/>
              <a:rect l="l" t="t" r="r" b="b"/>
              <a:pathLst>
                <a:path w="1976" h="3813" extrusionOk="0">
                  <a:moveTo>
                    <a:pt x="726" y="1"/>
                  </a:moveTo>
                  <a:cubicBezTo>
                    <a:pt x="726" y="1"/>
                    <a:pt x="1" y="2301"/>
                    <a:pt x="101" y="2925"/>
                  </a:cubicBezTo>
                  <a:cubicBezTo>
                    <a:pt x="185" y="3278"/>
                    <a:pt x="721" y="3812"/>
                    <a:pt x="1223" y="3812"/>
                  </a:cubicBezTo>
                  <a:cubicBezTo>
                    <a:pt x="1467" y="3812"/>
                    <a:pt x="1703" y="3686"/>
                    <a:pt x="1875" y="3350"/>
                  </a:cubicBezTo>
                  <a:lnTo>
                    <a:pt x="1975" y="2101"/>
                  </a:lnTo>
                  <a:lnTo>
                    <a:pt x="1875" y="951"/>
                  </a:lnTo>
                  <a:lnTo>
                    <a:pt x="726" y="1"/>
                  </a:lnTo>
                  <a:close/>
                </a:path>
              </a:pathLst>
            </a:custGeom>
            <a:solidFill>
              <a:srgbClr val="123D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06;p25">
              <a:extLst>
                <a:ext uri="{FF2B5EF4-FFF2-40B4-BE49-F238E27FC236}">
                  <a16:creationId xmlns:a16="http://schemas.microsoft.com/office/drawing/2014/main" xmlns="" id="{6983B7BB-21B3-4170-9FD3-99EE5E9AF6D4}"/>
                </a:ext>
              </a:extLst>
            </p:cNvPr>
            <p:cNvSpPr/>
            <p:nvPr/>
          </p:nvSpPr>
          <p:spPr>
            <a:xfrm>
              <a:off x="3183148" y="3922917"/>
              <a:ext cx="276595" cy="640202"/>
            </a:xfrm>
            <a:custGeom>
              <a:avLst/>
              <a:gdLst/>
              <a:ahLst/>
              <a:cxnLst/>
              <a:rect l="l" t="t" r="r" b="b"/>
              <a:pathLst>
                <a:path w="5299" h="12265" extrusionOk="0">
                  <a:moveTo>
                    <a:pt x="3906" y="1"/>
                  </a:moveTo>
                  <a:cubicBezTo>
                    <a:pt x="3359" y="1"/>
                    <a:pt x="2716" y="494"/>
                    <a:pt x="2300" y="1763"/>
                  </a:cubicBezTo>
                  <a:cubicBezTo>
                    <a:pt x="2300" y="1763"/>
                    <a:pt x="825" y="3438"/>
                    <a:pt x="825" y="5513"/>
                  </a:cubicBezTo>
                  <a:cubicBezTo>
                    <a:pt x="825" y="7487"/>
                    <a:pt x="101" y="11137"/>
                    <a:pt x="101" y="11137"/>
                  </a:cubicBezTo>
                  <a:cubicBezTo>
                    <a:pt x="101" y="11137"/>
                    <a:pt x="1" y="11987"/>
                    <a:pt x="301" y="12087"/>
                  </a:cubicBezTo>
                  <a:cubicBezTo>
                    <a:pt x="509" y="12220"/>
                    <a:pt x="717" y="12264"/>
                    <a:pt x="902" y="12264"/>
                  </a:cubicBezTo>
                  <a:cubicBezTo>
                    <a:pt x="1273" y="12264"/>
                    <a:pt x="1550" y="12087"/>
                    <a:pt x="1550" y="12087"/>
                  </a:cubicBezTo>
                  <a:lnTo>
                    <a:pt x="1775" y="10612"/>
                  </a:lnTo>
                  <a:cubicBezTo>
                    <a:pt x="1775" y="10612"/>
                    <a:pt x="3650" y="4363"/>
                    <a:pt x="4675" y="2288"/>
                  </a:cubicBezTo>
                  <a:cubicBezTo>
                    <a:pt x="5298" y="1056"/>
                    <a:pt x="4705" y="1"/>
                    <a:pt x="3906" y="1"/>
                  </a:cubicBezTo>
                  <a:close/>
                </a:path>
              </a:pathLst>
            </a:custGeom>
            <a:solidFill>
              <a:srgbClr val="FFC6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07;p25">
              <a:extLst>
                <a:ext uri="{FF2B5EF4-FFF2-40B4-BE49-F238E27FC236}">
                  <a16:creationId xmlns:a16="http://schemas.microsoft.com/office/drawing/2014/main" xmlns="" id="{BDB2BE48-539A-4AB1-9018-D411A3077EF1}"/>
                </a:ext>
              </a:extLst>
            </p:cNvPr>
            <p:cNvSpPr/>
            <p:nvPr/>
          </p:nvSpPr>
          <p:spPr>
            <a:xfrm>
              <a:off x="3220991" y="3338877"/>
              <a:ext cx="298831" cy="744911"/>
            </a:xfrm>
            <a:custGeom>
              <a:avLst/>
              <a:gdLst/>
              <a:ahLst/>
              <a:cxnLst/>
              <a:rect l="l" t="t" r="r" b="b"/>
              <a:pathLst>
                <a:path w="5725" h="14271" extrusionOk="0">
                  <a:moveTo>
                    <a:pt x="3990" y="1"/>
                  </a:moveTo>
                  <a:cubicBezTo>
                    <a:pt x="2746" y="1"/>
                    <a:pt x="1207" y="434"/>
                    <a:pt x="725" y="2429"/>
                  </a:cubicBezTo>
                  <a:cubicBezTo>
                    <a:pt x="0" y="6079"/>
                    <a:pt x="1975" y="13477"/>
                    <a:pt x="1975" y="13477"/>
                  </a:cubicBezTo>
                  <a:cubicBezTo>
                    <a:pt x="1975" y="13477"/>
                    <a:pt x="2390" y="14271"/>
                    <a:pt x="2992" y="14271"/>
                  </a:cubicBezTo>
                  <a:cubicBezTo>
                    <a:pt x="3393" y="14271"/>
                    <a:pt x="3876" y="13920"/>
                    <a:pt x="4375" y="12752"/>
                  </a:cubicBezTo>
                  <a:cubicBezTo>
                    <a:pt x="5724" y="9728"/>
                    <a:pt x="5724" y="255"/>
                    <a:pt x="5724" y="255"/>
                  </a:cubicBezTo>
                  <a:cubicBezTo>
                    <a:pt x="5724" y="255"/>
                    <a:pt x="4944" y="1"/>
                    <a:pt x="3990" y="1"/>
                  </a:cubicBezTo>
                  <a:close/>
                </a:path>
              </a:pathLst>
            </a:custGeom>
            <a:solidFill>
              <a:srgbClr val="FFC6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08;p25">
              <a:extLst>
                <a:ext uri="{FF2B5EF4-FFF2-40B4-BE49-F238E27FC236}">
                  <a16:creationId xmlns:a16="http://schemas.microsoft.com/office/drawing/2014/main" xmlns="" id="{C5D7C45F-0E2D-4D3C-98EA-3BD3273ADB25}"/>
                </a:ext>
              </a:extLst>
            </p:cNvPr>
            <p:cNvSpPr/>
            <p:nvPr/>
          </p:nvSpPr>
          <p:spPr>
            <a:xfrm>
              <a:off x="3166184" y="3008988"/>
              <a:ext cx="561071" cy="678411"/>
            </a:xfrm>
            <a:custGeom>
              <a:avLst/>
              <a:gdLst/>
              <a:ahLst/>
              <a:cxnLst/>
              <a:rect l="l" t="t" r="r" b="b"/>
              <a:pathLst>
                <a:path w="10749" h="12997" extrusionOk="0">
                  <a:moveTo>
                    <a:pt x="8124" y="1"/>
                  </a:moveTo>
                  <a:cubicBezTo>
                    <a:pt x="6250" y="426"/>
                    <a:pt x="3875" y="526"/>
                    <a:pt x="3875" y="526"/>
                  </a:cubicBezTo>
                  <a:cubicBezTo>
                    <a:pt x="3875" y="526"/>
                    <a:pt x="1" y="5125"/>
                    <a:pt x="751" y="9699"/>
                  </a:cubicBezTo>
                  <a:cubicBezTo>
                    <a:pt x="950" y="10749"/>
                    <a:pt x="1150" y="11574"/>
                    <a:pt x="1375" y="12299"/>
                  </a:cubicBezTo>
                  <a:cubicBezTo>
                    <a:pt x="2582" y="12819"/>
                    <a:pt x="3993" y="12997"/>
                    <a:pt x="5363" y="12997"/>
                  </a:cubicBezTo>
                  <a:cubicBezTo>
                    <a:pt x="7286" y="12997"/>
                    <a:pt x="9129" y="12647"/>
                    <a:pt x="10224" y="12399"/>
                  </a:cubicBezTo>
                  <a:cubicBezTo>
                    <a:pt x="10524" y="10524"/>
                    <a:pt x="10749" y="8349"/>
                    <a:pt x="10524" y="6875"/>
                  </a:cubicBezTo>
                  <a:cubicBezTo>
                    <a:pt x="9999" y="3650"/>
                    <a:pt x="8649" y="851"/>
                    <a:pt x="8124" y="1"/>
                  </a:cubicBezTo>
                  <a:close/>
                </a:path>
              </a:pathLst>
            </a:custGeom>
            <a:solidFill>
              <a:srgbClr val="123D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09;p25">
              <a:extLst>
                <a:ext uri="{FF2B5EF4-FFF2-40B4-BE49-F238E27FC236}">
                  <a16:creationId xmlns:a16="http://schemas.microsoft.com/office/drawing/2014/main" xmlns="" id="{9651E459-386D-4DC9-BE70-9E4C73A8AFEA}"/>
                </a:ext>
              </a:extLst>
            </p:cNvPr>
            <p:cNvSpPr/>
            <p:nvPr/>
          </p:nvSpPr>
          <p:spPr>
            <a:xfrm>
              <a:off x="3401020" y="2251756"/>
              <a:ext cx="341894" cy="533563"/>
            </a:xfrm>
            <a:custGeom>
              <a:avLst/>
              <a:gdLst/>
              <a:ahLst/>
              <a:cxnLst/>
              <a:rect l="l" t="t" r="r" b="b"/>
              <a:pathLst>
                <a:path w="6550" h="10222" extrusionOk="0">
                  <a:moveTo>
                    <a:pt x="2859" y="1"/>
                  </a:moveTo>
                  <a:cubicBezTo>
                    <a:pt x="2165" y="1"/>
                    <a:pt x="1551" y="260"/>
                    <a:pt x="1551" y="260"/>
                  </a:cubicBezTo>
                  <a:lnTo>
                    <a:pt x="1" y="6609"/>
                  </a:lnTo>
                  <a:cubicBezTo>
                    <a:pt x="1" y="6609"/>
                    <a:pt x="1585" y="10222"/>
                    <a:pt x="3608" y="10222"/>
                  </a:cubicBezTo>
                  <a:cubicBezTo>
                    <a:pt x="3786" y="10222"/>
                    <a:pt x="3967" y="10194"/>
                    <a:pt x="4150" y="10134"/>
                  </a:cubicBezTo>
                  <a:cubicBezTo>
                    <a:pt x="6550" y="9409"/>
                    <a:pt x="4575" y="7534"/>
                    <a:pt x="5300" y="6609"/>
                  </a:cubicBezTo>
                  <a:cubicBezTo>
                    <a:pt x="6025" y="5559"/>
                    <a:pt x="6025" y="5259"/>
                    <a:pt x="5300" y="4110"/>
                  </a:cubicBezTo>
                  <a:cubicBezTo>
                    <a:pt x="4575" y="2960"/>
                    <a:pt x="5300" y="1610"/>
                    <a:pt x="4250" y="560"/>
                  </a:cubicBezTo>
                  <a:cubicBezTo>
                    <a:pt x="3869" y="128"/>
                    <a:pt x="3344" y="1"/>
                    <a:pt x="2859" y="1"/>
                  </a:cubicBezTo>
                  <a:close/>
                </a:path>
              </a:pathLst>
            </a:custGeom>
            <a:solidFill>
              <a:srgbClr val="0C18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10;p25">
              <a:extLst>
                <a:ext uri="{FF2B5EF4-FFF2-40B4-BE49-F238E27FC236}">
                  <a16:creationId xmlns:a16="http://schemas.microsoft.com/office/drawing/2014/main" xmlns="" id="{085BAC37-5A76-46D6-96BA-985DD7AD2349}"/>
                </a:ext>
              </a:extLst>
            </p:cNvPr>
            <p:cNvSpPr/>
            <p:nvPr/>
          </p:nvSpPr>
          <p:spPr>
            <a:xfrm>
              <a:off x="3373616" y="2493640"/>
              <a:ext cx="86178" cy="151425"/>
            </a:xfrm>
            <a:custGeom>
              <a:avLst/>
              <a:gdLst/>
              <a:ahLst/>
              <a:cxnLst/>
              <a:rect l="l" t="t" r="r" b="b"/>
              <a:pathLst>
                <a:path w="1651" h="2901" extrusionOk="0">
                  <a:moveTo>
                    <a:pt x="1" y="1"/>
                  </a:moveTo>
                  <a:lnTo>
                    <a:pt x="1" y="2700"/>
                  </a:lnTo>
                  <a:lnTo>
                    <a:pt x="1651" y="2900"/>
                  </a:lnTo>
                  <a:lnTo>
                    <a:pt x="1451" y="1"/>
                  </a:lnTo>
                  <a:close/>
                </a:path>
              </a:pathLst>
            </a:custGeom>
            <a:solidFill>
              <a:srgbClr val="FFF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11;p25">
              <a:extLst>
                <a:ext uri="{FF2B5EF4-FFF2-40B4-BE49-F238E27FC236}">
                  <a16:creationId xmlns:a16="http://schemas.microsoft.com/office/drawing/2014/main" xmlns="" id="{ABD3A285-8F3C-472D-A461-D3F47043F35E}"/>
                </a:ext>
              </a:extLst>
            </p:cNvPr>
            <p:cNvSpPr/>
            <p:nvPr/>
          </p:nvSpPr>
          <p:spPr>
            <a:xfrm>
              <a:off x="3313641" y="2308391"/>
              <a:ext cx="331454" cy="328061"/>
            </a:xfrm>
            <a:custGeom>
              <a:avLst/>
              <a:gdLst/>
              <a:ahLst/>
              <a:cxnLst/>
              <a:rect l="l" t="t" r="r" b="b"/>
              <a:pathLst>
                <a:path w="6350" h="6285" extrusionOk="0">
                  <a:moveTo>
                    <a:pt x="3325" y="0"/>
                  </a:moveTo>
                  <a:cubicBezTo>
                    <a:pt x="0" y="525"/>
                    <a:pt x="425" y="3650"/>
                    <a:pt x="1250" y="4899"/>
                  </a:cubicBezTo>
                  <a:cubicBezTo>
                    <a:pt x="1798" y="5730"/>
                    <a:pt x="2765" y="6284"/>
                    <a:pt x="3720" y="6284"/>
                  </a:cubicBezTo>
                  <a:cubicBezTo>
                    <a:pt x="4201" y="6284"/>
                    <a:pt x="4680" y="6143"/>
                    <a:pt x="5099" y="5824"/>
                  </a:cubicBezTo>
                  <a:cubicBezTo>
                    <a:pt x="6349" y="4999"/>
                    <a:pt x="6149" y="3025"/>
                    <a:pt x="5724" y="1550"/>
                  </a:cubicBezTo>
                  <a:cubicBezTo>
                    <a:pt x="5299" y="100"/>
                    <a:pt x="3325" y="0"/>
                    <a:pt x="3325" y="0"/>
                  </a:cubicBezTo>
                  <a:close/>
                </a:path>
              </a:pathLst>
            </a:custGeom>
            <a:solidFill>
              <a:srgbClr val="FFC6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12;p25">
              <a:extLst>
                <a:ext uri="{FF2B5EF4-FFF2-40B4-BE49-F238E27FC236}">
                  <a16:creationId xmlns:a16="http://schemas.microsoft.com/office/drawing/2014/main" xmlns="" id="{1657EC69-869F-4E07-94D6-FB483F519601}"/>
                </a:ext>
              </a:extLst>
            </p:cNvPr>
            <p:cNvSpPr/>
            <p:nvPr/>
          </p:nvSpPr>
          <p:spPr>
            <a:xfrm>
              <a:off x="3373616" y="2558887"/>
              <a:ext cx="86178" cy="86178"/>
            </a:xfrm>
            <a:custGeom>
              <a:avLst/>
              <a:gdLst/>
              <a:ahLst/>
              <a:cxnLst/>
              <a:rect l="l" t="t" r="r" b="b"/>
              <a:pathLst>
                <a:path w="1651" h="1651" extrusionOk="0">
                  <a:moveTo>
                    <a:pt x="1" y="0"/>
                  </a:moveTo>
                  <a:lnTo>
                    <a:pt x="1" y="1450"/>
                  </a:lnTo>
                  <a:lnTo>
                    <a:pt x="1651" y="1650"/>
                  </a:lnTo>
                  <a:lnTo>
                    <a:pt x="1651" y="1650"/>
                  </a:lnTo>
                  <a:lnTo>
                    <a:pt x="1551" y="1350"/>
                  </a:lnTo>
                  <a:cubicBezTo>
                    <a:pt x="1026" y="1025"/>
                    <a:pt x="401" y="625"/>
                    <a:pt x="101" y="100"/>
                  </a:cubicBezTo>
                  <a:cubicBezTo>
                    <a:pt x="1" y="10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CEC9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13;p25">
              <a:extLst>
                <a:ext uri="{FF2B5EF4-FFF2-40B4-BE49-F238E27FC236}">
                  <a16:creationId xmlns:a16="http://schemas.microsoft.com/office/drawing/2014/main" xmlns="" id="{E240A28B-DBA3-4C49-B280-50594920362E}"/>
                </a:ext>
              </a:extLst>
            </p:cNvPr>
            <p:cNvSpPr/>
            <p:nvPr/>
          </p:nvSpPr>
          <p:spPr>
            <a:xfrm>
              <a:off x="3318861" y="2531484"/>
              <a:ext cx="310575" cy="244023"/>
            </a:xfrm>
            <a:custGeom>
              <a:avLst/>
              <a:gdLst/>
              <a:ahLst/>
              <a:cxnLst/>
              <a:rect l="l" t="t" r="r" b="b"/>
              <a:pathLst>
                <a:path w="5950" h="4675" extrusionOk="0">
                  <a:moveTo>
                    <a:pt x="1775" y="0"/>
                  </a:moveTo>
                  <a:lnTo>
                    <a:pt x="2075" y="2600"/>
                  </a:lnTo>
                  <a:lnTo>
                    <a:pt x="0" y="3425"/>
                  </a:lnTo>
                  <a:cubicBezTo>
                    <a:pt x="0" y="3425"/>
                    <a:pt x="1775" y="4675"/>
                    <a:pt x="3849" y="4675"/>
                  </a:cubicBezTo>
                  <a:cubicBezTo>
                    <a:pt x="5949" y="4575"/>
                    <a:pt x="5324" y="3225"/>
                    <a:pt x="5324" y="3225"/>
                  </a:cubicBezTo>
                  <a:lnTo>
                    <a:pt x="3949" y="2900"/>
                  </a:lnTo>
                  <a:lnTo>
                    <a:pt x="3749" y="1450"/>
                  </a:lnTo>
                  <a:lnTo>
                    <a:pt x="1775" y="0"/>
                  </a:lnTo>
                  <a:close/>
                </a:path>
              </a:pathLst>
            </a:custGeom>
            <a:solidFill>
              <a:srgbClr val="FFC6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14;p25">
              <a:extLst>
                <a:ext uri="{FF2B5EF4-FFF2-40B4-BE49-F238E27FC236}">
                  <a16:creationId xmlns:a16="http://schemas.microsoft.com/office/drawing/2014/main" xmlns="" id="{57198796-3768-49C6-8FBE-76AEABDA1BB6}"/>
                </a:ext>
              </a:extLst>
            </p:cNvPr>
            <p:cNvSpPr/>
            <p:nvPr/>
          </p:nvSpPr>
          <p:spPr>
            <a:xfrm>
              <a:off x="3536733" y="2481896"/>
              <a:ext cx="27456" cy="60079"/>
            </a:xfrm>
            <a:custGeom>
              <a:avLst/>
              <a:gdLst/>
              <a:ahLst/>
              <a:cxnLst/>
              <a:rect l="l" t="t" r="r" b="b"/>
              <a:pathLst>
                <a:path w="526" h="1151" extrusionOk="0">
                  <a:moveTo>
                    <a:pt x="0" y="1"/>
                  </a:moveTo>
                  <a:lnTo>
                    <a:pt x="100" y="1150"/>
                  </a:lnTo>
                  <a:lnTo>
                    <a:pt x="525" y="725"/>
                  </a:lnTo>
                  <a:cubicBezTo>
                    <a:pt x="100" y="326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6A0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15;p25">
              <a:extLst>
                <a:ext uri="{FF2B5EF4-FFF2-40B4-BE49-F238E27FC236}">
                  <a16:creationId xmlns:a16="http://schemas.microsoft.com/office/drawing/2014/main" xmlns="" id="{B7315F11-D551-4A04-8F75-0B316A5A9E6E}"/>
                </a:ext>
              </a:extLst>
            </p:cNvPr>
            <p:cNvSpPr/>
            <p:nvPr/>
          </p:nvSpPr>
          <p:spPr>
            <a:xfrm>
              <a:off x="3308422" y="2704989"/>
              <a:ext cx="336674" cy="402182"/>
            </a:xfrm>
            <a:custGeom>
              <a:avLst/>
              <a:gdLst/>
              <a:ahLst/>
              <a:cxnLst/>
              <a:rect l="l" t="t" r="r" b="b"/>
              <a:pathLst>
                <a:path w="6450" h="7705" extrusionOk="0">
                  <a:moveTo>
                    <a:pt x="6024" y="1"/>
                  </a:moveTo>
                  <a:cubicBezTo>
                    <a:pt x="5299" y="726"/>
                    <a:pt x="4574" y="1151"/>
                    <a:pt x="3650" y="1151"/>
                  </a:cubicBezTo>
                  <a:cubicBezTo>
                    <a:pt x="2700" y="1151"/>
                    <a:pt x="1875" y="951"/>
                    <a:pt x="1150" y="526"/>
                  </a:cubicBezTo>
                  <a:cubicBezTo>
                    <a:pt x="1025" y="726"/>
                    <a:pt x="925" y="826"/>
                    <a:pt x="825" y="1051"/>
                  </a:cubicBezTo>
                  <a:cubicBezTo>
                    <a:pt x="0" y="1976"/>
                    <a:pt x="525" y="5625"/>
                    <a:pt x="2175" y="7699"/>
                  </a:cubicBezTo>
                  <a:cubicBezTo>
                    <a:pt x="2175" y="7699"/>
                    <a:pt x="2279" y="7705"/>
                    <a:pt x="2457" y="7705"/>
                  </a:cubicBezTo>
                  <a:cubicBezTo>
                    <a:pt x="3133" y="7705"/>
                    <a:pt x="4876" y="7627"/>
                    <a:pt x="6024" y="6875"/>
                  </a:cubicBezTo>
                  <a:lnTo>
                    <a:pt x="5524" y="5325"/>
                  </a:lnTo>
                  <a:cubicBezTo>
                    <a:pt x="5524" y="5325"/>
                    <a:pt x="5824" y="4575"/>
                    <a:pt x="6149" y="3950"/>
                  </a:cubicBezTo>
                  <a:cubicBezTo>
                    <a:pt x="6449" y="3325"/>
                    <a:pt x="6349" y="526"/>
                    <a:pt x="6024" y="1"/>
                  </a:cubicBezTo>
                  <a:close/>
                </a:path>
              </a:pathLst>
            </a:custGeom>
            <a:solidFill>
              <a:srgbClr val="9ED4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16;p25">
              <a:extLst>
                <a:ext uri="{FF2B5EF4-FFF2-40B4-BE49-F238E27FC236}">
                  <a16:creationId xmlns:a16="http://schemas.microsoft.com/office/drawing/2014/main" xmlns="" id="{AADD4C66-15BE-457B-BAA6-1433B1A6E184}"/>
                </a:ext>
              </a:extLst>
            </p:cNvPr>
            <p:cNvSpPr/>
            <p:nvPr/>
          </p:nvSpPr>
          <p:spPr>
            <a:xfrm>
              <a:off x="3519769" y="2960705"/>
              <a:ext cx="22236" cy="27456"/>
            </a:xfrm>
            <a:custGeom>
              <a:avLst/>
              <a:gdLst/>
              <a:ahLst/>
              <a:cxnLst/>
              <a:rect l="l" t="t" r="r" b="b"/>
              <a:pathLst>
                <a:path w="426" h="526" extrusionOk="0">
                  <a:moveTo>
                    <a:pt x="225" y="1"/>
                  </a:moveTo>
                  <a:cubicBezTo>
                    <a:pt x="100" y="1"/>
                    <a:pt x="0" y="101"/>
                    <a:pt x="0" y="301"/>
                  </a:cubicBezTo>
                  <a:cubicBezTo>
                    <a:pt x="0" y="426"/>
                    <a:pt x="100" y="526"/>
                    <a:pt x="225" y="526"/>
                  </a:cubicBezTo>
                  <a:cubicBezTo>
                    <a:pt x="325" y="526"/>
                    <a:pt x="425" y="426"/>
                    <a:pt x="425" y="301"/>
                  </a:cubicBezTo>
                  <a:cubicBezTo>
                    <a:pt x="425" y="101"/>
                    <a:pt x="325" y="1"/>
                    <a:pt x="225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17;p25">
              <a:extLst>
                <a:ext uri="{FF2B5EF4-FFF2-40B4-BE49-F238E27FC236}">
                  <a16:creationId xmlns:a16="http://schemas.microsoft.com/office/drawing/2014/main" xmlns="" id="{FE0C294E-41E8-4B6F-BE4F-B56A575CD4EE}"/>
                </a:ext>
              </a:extLst>
            </p:cNvPr>
            <p:cNvSpPr/>
            <p:nvPr/>
          </p:nvSpPr>
          <p:spPr>
            <a:xfrm>
              <a:off x="3226211" y="2677585"/>
              <a:ext cx="494519" cy="642081"/>
            </a:xfrm>
            <a:custGeom>
              <a:avLst/>
              <a:gdLst/>
              <a:ahLst/>
              <a:cxnLst/>
              <a:rect l="l" t="t" r="r" b="b"/>
              <a:pathLst>
                <a:path w="9474" h="12301" extrusionOk="0">
                  <a:moveTo>
                    <a:pt x="3025" y="1"/>
                  </a:moveTo>
                  <a:cubicBezTo>
                    <a:pt x="3025" y="1"/>
                    <a:pt x="325" y="226"/>
                    <a:pt x="850" y="1876"/>
                  </a:cubicBezTo>
                  <a:cubicBezTo>
                    <a:pt x="1250" y="3350"/>
                    <a:pt x="2725" y="6675"/>
                    <a:pt x="2725" y="6675"/>
                  </a:cubicBezTo>
                  <a:cubicBezTo>
                    <a:pt x="1575" y="8224"/>
                    <a:pt x="0" y="11149"/>
                    <a:pt x="0" y="11149"/>
                  </a:cubicBezTo>
                  <a:cubicBezTo>
                    <a:pt x="0" y="11149"/>
                    <a:pt x="725" y="12099"/>
                    <a:pt x="3125" y="12299"/>
                  </a:cubicBezTo>
                  <a:cubicBezTo>
                    <a:pt x="3167" y="12300"/>
                    <a:pt x="3208" y="12301"/>
                    <a:pt x="3249" y="12301"/>
                  </a:cubicBezTo>
                  <a:cubicBezTo>
                    <a:pt x="6049" y="12301"/>
                    <a:pt x="6049" y="8974"/>
                    <a:pt x="6049" y="8974"/>
                  </a:cubicBezTo>
                  <a:cubicBezTo>
                    <a:pt x="6271" y="11578"/>
                    <a:pt x="7190" y="12202"/>
                    <a:pt x="8021" y="12202"/>
                  </a:cubicBezTo>
                  <a:cubicBezTo>
                    <a:pt x="8785" y="12202"/>
                    <a:pt x="9474" y="11674"/>
                    <a:pt x="9474" y="11674"/>
                  </a:cubicBezTo>
                  <a:cubicBezTo>
                    <a:pt x="9074" y="8849"/>
                    <a:pt x="7724" y="6975"/>
                    <a:pt x="7724" y="6975"/>
                  </a:cubicBezTo>
                  <a:cubicBezTo>
                    <a:pt x="7599" y="6250"/>
                    <a:pt x="8024" y="5525"/>
                    <a:pt x="8224" y="5100"/>
                  </a:cubicBezTo>
                  <a:cubicBezTo>
                    <a:pt x="9074" y="3450"/>
                    <a:pt x="8649" y="2825"/>
                    <a:pt x="8349" y="1576"/>
                  </a:cubicBezTo>
                  <a:cubicBezTo>
                    <a:pt x="7824" y="101"/>
                    <a:pt x="6574" y="101"/>
                    <a:pt x="6574" y="101"/>
                  </a:cubicBezTo>
                  <a:lnTo>
                    <a:pt x="5949" y="5000"/>
                  </a:lnTo>
                  <a:lnTo>
                    <a:pt x="3025" y="1"/>
                  </a:lnTo>
                  <a:close/>
                </a:path>
              </a:pathLst>
            </a:custGeom>
            <a:solidFill>
              <a:srgbClr val="1654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18;p25">
              <a:extLst>
                <a:ext uri="{FF2B5EF4-FFF2-40B4-BE49-F238E27FC236}">
                  <a16:creationId xmlns:a16="http://schemas.microsoft.com/office/drawing/2014/main" xmlns="" id="{A265874F-8B4D-4558-86B9-D28666B96529}"/>
                </a:ext>
              </a:extLst>
            </p:cNvPr>
            <p:cNvSpPr/>
            <p:nvPr/>
          </p:nvSpPr>
          <p:spPr>
            <a:xfrm>
              <a:off x="3524988" y="3069015"/>
              <a:ext cx="27456" cy="22236"/>
            </a:xfrm>
            <a:custGeom>
              <a:avLst/>
              <a:gdLst/>
              <a:ahLst/>
              <a:cxnLst/>
              <a:rect l="l" t="t" r="r" b="b"/>
              <a:pathLst>
                <a:path w="526" h="426" extrusionOk="0">
                  <a:moveTo>
                    <a:pt x="325" y="1"/>
                  </a:moveTo>
                  <a:cubicBezTo>
                    <a:pt x="125" y="1"/>
                    <a:pt x="0" y="101"/>
                    <a:pt x="0" y="226"/>
                  </a:cubicBezTo>
                  <a:cubicBezTo>
                    <a:pt x="0" y="326"/>
                    <a:pt x="125" y="426"/>
                    <a:pt x="325" y="426"/>
                  </a:cubicBezTo>
                  <a:cubicBezTo>
                    <a:pt x="425" y="426"/>
                    <a:pt x="525" y="326"/>
                    <a:pt x="525" y="226"/>
                  </a:cubicBezTo>
                  <a:cubicBezTo>
                    <a:pt x="525" y="101"/>
                    <a:pt x="425" y="1"/>
                    <a:pt x="325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19;p25">
              <a:extLst>
                <a:ext uri="{FF2B5EF4-FFF2-40B4-BE49-F238E27FC236}">
                  <a16:creationId xmlns:a16="http://schemas.microsoft.com/office/drawing/2014/main" xmlns="" id="{100E336C-75E0-4A63-B976-DA560A02FB5C}"/>
                </a:ext>
              </a:extLst>
            </p:cNvPr>
            <p:cNvSpPr/>
            <p:nvPr/>
          </p:nvSpPr>
          <p:spPr>
            <a:xfrm>
              <a:off x="3341045" y="2852447"/>
              <a:ext cx="70467" cy="20931"/>
            </a:xfrm>
            <a:custGeom>
              <a:avLst/>
              <a:gdLst/>
              <a:ahLst/>
              <a:cxnLst/>
              <a:rect l="l" t="t" r="r" b="b"/>
              <a:pathLst>
                <a:path w="1350" h="401" extrusionOk="0">
                  <a:moveTo>
                    <a:pt x="1250" y="0"/>
                  </a:moveTo>
                  <a:lnTo>
                    <a:pt x="0" y="200"/>
                  </a:lnTo>
                  <a:lnTo>
                    <a:pt x="0" y="400"/>
                  </a:lnTo>
                  <a:lnTo>
                    <a:pt x="1350" y="100"/>
                  </a:lnTo>
                  <a:lnTo>
                    <a:pt x="1250" y="0"/>
                  </a:lnTo>
                  <a:close/>
                </a:path>
              </a:pathLst>
            </a:custGeom>
            <a:solidFill>
              <a:srgbClr val="1866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20;p25">
              <a:extLst>
                <a:ext uri="{FF2B5EF4-FFF2-40B4-BE49-F238E27FC236}">
                  <a16:creationId xmlns:a16="http://schemas.microsoft.com/office/drawing/2014/main" xmlns="" id="{AC87C234-EFBE-4C27-8F92-32846A473030}"/>
                </a:ext>
              </a:extLst>
            </p:cNvPr>
            <p:cNvSpPr/>
            <p:nvPr/>
          </p:nvSpPr>
          <p:spPr>
            <a:xfrm>
              <a:off x="3198807" y="2225918"/>
              <a:ext cx="381042" cy="533928"/>
            </a:xfrm>
            <a:custGeom>
              <a:avLst/>
              <a:gdLst/>
              <a:ahLst/>
              <a:cxnLst/>
              <a:rect l="l" t="t" r="r" b="b"/>
              <a:pathLst>
                <a:path w="7300" h="10229" extrusionOk="0">
                  <a:moveTo>
                    <a:pt x="5017" y="1"/>
                  </a:moveTo>
                  <a:cubicBezTo>
                    <a:pt x="3024" y="1"/>
                    <a:pt x="2995" y="1404"/>
                    <a:pt x="2100" y="2105"/>
                  </a:cubicBezTo>
                  <a:cubicBezTo>
                    <a:pt x="525" y="3355"/>
                    <a:pt x="850" y="5005"/>
                    <a:pt x="1050" y="5754"/>
                  </a:cubicBezTo>
                  <a:cubicBezTo>
                    <a:pt x="1475" y="7104"/>
                    <a:pt x="1" y="6779"/>
                    <a:pt x="126" y="8354"/>
                  </a:cubicBezTo>
                  <a:cubicBezTo>
                    <a:pt x="126" y="9904"/>
                    <a:pt x="1250" y="10229"/>
                    <a:pt x="1250" y="10229"/>
                  </a:cubicBezTo>
                  <a:cubicBezTo>
                    <a:pt x="1250" y="9831"/>
                    <a:pt x="2720" y="9169"/>
                    <a:pt x="3584" y="9169"/>
                  </a:cubicBezTo>
                  <a:cubicBezTo>
                    <a:pt x="3642" y="9169"/>
                    <a:pt x="3698" y="9173"/>
                    <a:pt x="3750" y="9179"/>
                  </a:cubicBezTo>
                  <a:cubicBezTo>
                    <a:pt x="3783" y="9182"/>
                    <a:pt x="3816" y="9184"/>
                    <a:pt x="3848" y="9184"/>
                  </a:cubicBezTo>
                  <a:cubicBezTo>
                    <a:pt x="4728" y="9184"/>
                    <a:pt x="5091" y="7889"/>
                    <a:pt x="4175" y="6779"/>
                  </a:cubicBezTo>
                  <a:cubicBezTo>
                    <a:pt x="3250" y="5754"/>
                    <a:pt x="3750" y="4280"/>
                    <a:pt x="3750" y="4280"/>
                  </a:cubicBezTo>
                  <a:cubicBezTo>
                    <a:pt x="4275" y="3030"/>
                    <a:pt x="5625" y="3655"/>
                    <a:pt x="6374" y="2630"/>
                  </a:cubicBezTo>
                  <a:cubicBezTo>
                    <a:pt x="7299" y="1580"/>
                    <a:pt x="6874" y="130"/>
                    <a:pt x="5225" y="5"/>
                  </a:cubicBezTo>
                  <a:cubicBezTo>
                    <a:pt x="5153" y="2"/>
                    <a:pt x="5084" y="1"/>
                    <a:pt x="5017" y="1"/>
                  </a:cubicBezTo>
                  <a:close/>
                </a:path>
              </a:pathLst>
            </a:custGeom>
            <a:solidFill>
              <a:srgbClr val="172D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21;p25">
              <a:extLst>
                <a:ext uri="{FF2B5EF4-FFF2-40B4-BE49-F238E27FC236}">
                  <a16:creationId xmlns:a16="http://schemas.microsoft.com/office/drawing/2014/main" xmlns="" id="{D76467CF-32BB-4FF6-A7C7-411F2CDAD53F}"/>
                </a:ext>
              </a:extLst>
            </p:cNvPr>
            <p:cNvSpPr/>
            <p:nvPr/>
          </p:nvSpPr>
          <p:spPr>
            <a:xfrm>
              <a:off x="3368396" y="2689329"/>
              <a:ext cx="168389" cy="249295"/>
            </a:xfrm>
            <a:custGeom>
              <a:avLst/>
              <a:gdLst/>
              <a:ahLst/>
              <a:cxnLst/>
              <a:rect l="l" t="t" r="r" b="b"/>
              <a:pathLst>
                <a:path w="3226" h="4776" extrusionOk="0">
                  <a:moveTo>
                    <a:pt x="501" y="1"/>
                  </a:moveTo>
                  <a:lnTo>
                    <a:pt x="1" y="101"/>
                  </a:lnTo>
                  <a:lnTo>
                    <a:pt x="1" y="2600"/>
                  </a:lnTo>
                  <a:lnTo>
                    <a:pt x="1651" y="3000"/>
                  </a:lnTo>
                  <a:lnTo>
                    <a:pt x="1026" y="3625"/>
                  </a:lnTo>
                  <a:lnTo>
                    <a:pt x="3225" y="4775"/>
                  </a:lnTo>
                  <a:lnTo>
                    <a:pt x="501" y="1"/>
                  </a:lnTo>
                  <a:close/>
                </a:path>
              </a:pathLst>
            </a:custGeom>
            <a:solidFill>
              <a:srgbClr val="123D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22;p25">
              <a:extLst>
                <a:ext uri="{FF2B5EF4-FFF2-40B4-BE49-F238E27FC236}">
                  <a16:creationId xmlns:a16="http://schemas.microsoft.com/office/drawing/2014/main" xmlns="" id="{6EE5F834-E671-43A5-9162-4D51F2C783ED}"/>
                </a:ext>
              </a:extLst>
            </p:cNvPr>
            <p:cNvSpPr/>
            <p:nvPr/>
          </p:nvSpPr>
          <p:spPr>
            <a:xfrm>
              <a:off x="3536733" y="2682805"/>
              <a:ext cx="103142" cy="250600"/>
            </a:xfrm>
            <a:custGeom>
              <a:avLst/>
              <a:gdLst/>
              <a:ahLst/>
              <a:cxnLst/>
              <a:rect l="l" t="t" r="r" b="b"/>
              <a:pathLst>
                <a:path w="1976" h="4801" extrusionOk="0">
                  <a:moveTo>
                    <a:pt x="625" y="1"/>
                  </a:moveTo>
                  <a:lnTo>
                    <a:pt x="0" y="4800"/>
                  </a:lnTo>
                  <a:lnTo>
                    <a:pt x="0" y="4800"/>
                  </a:lnTo>
                  <a:lnTo>
                    <a:pt x="1250" y="3250"/>
                  </a:lnTo>
                  <a:lnTo>
                    <a:pt x="725" y="2925"/>
                  </a:lnTo>
                  <a:lnTo>
                    <a:pt x="1975" y="2101"/>
                  </a:lnTo>
                  <a:lnTo>
                    <a:pt x="1025" y="1"/>
                  </a:lnTo>
                  <a:close/>
                </a:path>
              </a:pathLst>
            </a:custGeom>
            <a:solidFill>
              <a:srgbClr val="123D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23;p25">
              <a:extLst>
                <a:ext uri="{FF2B5EF4-FFF2-40B4-BE49-F238E27FC236}">
                  <a16:creationId xmlns:a16="http://schemas.microsoft.com/office/drawing/2014/main" xmlns="" id="{7B0070A2-F74A-4B7E-966B-6E60A7131A49}"/>
                </a:ext>
              </a:extLst>
            </p:cNvPr>
            <p:cNvSpPr/>
            <p:nvPr/>
          </p:nvSpPr>
          <p:spPr>
            <a:xfrm>
              <a:off x="3394495" y="3003768"/>
              <a:ext cx="97923" cy="49640"/>
            </a:xfrm>
            <a:custGeom>
              <a:avLst/>
              <a:gdLst/>
              <a:ahLst/>
              <a:cxnLst/>
              <a:rect l="l" t="t" r="r" b="b"/>
              <a:pathLst>
                <a:path w="1876" h="951" extrusionOk="0">
                  <a:moveTo>
                    <a:pt x="1576" y="1"/>
                  </a:moveTo>
                  <a:cubicBezTo>
                    <a:pt x="1376" y="1"/>
                    <a:pt x="751" y="1"/>
                    <a:pt x="526" y="101"/>
                  </a:cubicBezTo>
                  <a:cubicBezTo>
                    <a:pt x="326" y="101"/>
                    <a:pt x="226" y="226"/>
                    <a:pt x="1" y="226"/>
                  </a:cubicBezTo>
                  <a:lnTo>
                    <a:pt x="1" y="726"/>
                  </a:lnTo>
                  <a:cubicBezTo>
                    <a:pt x="326" y="851"/>
                    <a:pt x="1151" y="851"/>
                    <a:pt x="1876" y="951"/>
                  </a:cubicBezTo>
                  <a:cubicBezTo>
                    <a:pt x="1576" y="526"/>
                    <a:pt x="1576" y="426"/>
                    <a:pt x="1576" y="1"/>
                  </a:cubicBezTo>
                  <a:close/>
                </a:path>
              </a:pathLst>
            </a:custGeom>
            <a:solidFill>
              <a:srgbClr val="FFC6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24;p25">
              <a:extLst>
                <a:ext uri="{FF2B5EF4-FFF2-40B4-BE49-F238E27FC236}">
                  <a16:creationId xmlns:a16="http://schemas.microsoft.com/office/drawing/2014/main" xmlns="" id="{2413AC0E-8CED-4707-AFBA-DEACA5135A8C}"/>
                </a:ext>
              </a:extLst>
            </p:cNvPr>
            <p:cNvSpPr/>
            <p:nvPr/>
          </p:nvSpPr>
          <p:spPr>
            <a:xfrm>
              <a:off x="3300018" y="2980697"/>
              <a:ext cx="171521" cy="75060"/>
            </a:xfrm>
            <a:custGeom>
              <a:avLst/>
              <a:gdLst/>
              <a:ahLst/>
              <a:cxnLst/>
              <a:rect l="l" t="t" r="r" b="b"/>
              <a:pathLst>
                <a:path w="3286" h="1438" extrusionOk="0">
                  <a:moveTo>
                    <a:pt x="1187" y="0"/>
                  </a:moveTo>
                  <a:cubicBezTo>
                    <a:pt x="1009" y="0"/>
                    <a:pt x="1511" y="443"/>
                    <a:pt x="1511" y="443"/>
                  </a:cubicBezTo>
                  <a:cubicBezTo>
                    <a:pt x="1092" y="405"/>
                    <a:pt x="825" y="389"/>
                    <a:pt x="668" y="389"/>
                  </a:cubicBezTo>
                  <a:cubicBezTo>
                    <a:pt x="1" y="389"/>
                    <a:pt x="1311" y="668"/>
                    <a:pt x="1311" y="668"/>
                  </a:cubicBezTo>
                  <a:cubicBezTo>
                    <a:pt x="1311" y="668"/>
                    <a:pt x="361" y="668"/>
                    <a:pt x="361" y="768"/>
                  </a:cubicBezTo>
                  <a:cubicBezTo>
                    <a:pt x="261" y="868"/>
                    <a:pt x="1086" y="868"/>
                    <a:pt x="1086" y="868"/>
                  </a:cubicBezTo>
                  <a:cubicBezTo>
                    <a:pt x="1086" y="868"/>
                    <a:pt x="461" y="868"/>
                    <a:pt x="361" y="1068"/>
                  </a:cubicBezTo>
                  <a:cubicBezTo>
                    <a:pt x="261" y="1168"/>
                    <a:pt x="1311" y="1168"/>
                    <a:pt x="1311" y="1168"/>
                  </a:cubicBezTo>
                  <a:cubicBezTo>
                    <a:pt x="1311" y="1168"/>
                    <a:pt x="461" y="1293"/>
                    <a:pt x="561" y="1393"/>
                  </a:cubicBezTo>
                  <a:cubicBezTo>
                    <a:pt x="603" y="1426"/>
                    <a:pt x="769" y="1437"/>
                    <a:pt x="973" y="1437"/>
                  </a:cubicBezTo>
                  <a:cubicBezTo>
                    <a:pt x="1380" y="1437"/>
                    <a:pt x="1936" y="1393"/>
                    <a:pt x="1936" y="1393"/>
                  </a:cubicBezTo>
                  <a:cubicBezTo>
                    <a:pt x="1936" y="1393"/>
                    <a:pt x="3286" y="1293"/>
                    <a:pt x="1936" y="343"/>
                  </a:cubicBezTo>
                  <a:cubicBezTo>
                    <a:pt x="1481" y="88"/>
                    <a:pt x="1266" y="0"/>
                    <a:pt x="1187" y="0"/>
                  </a:cubicBezTo>
                  <a:close/>
                </a:path>
              </a:pathLst>
            </a:custGeom>
            <a:solidFill>
              <a:srgbClr val="FFC6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25;p25">
              <a:extLst>
                <a:ext uri="{FF2B5EF4-FFF2-40B4-BE49-F238E27FC236}">
                  <a16:creationId xmlns:a16="http://schemas.microsoft.com/office/drawing/2014/main" xmlns="" id="{E7EDB397-EBCA-4BAB-82B4-875D0D98FADD}"/>
                </a:ext>
              </a:extLst>
            </p:cNvPr>
            <p:cNvSpPr/>
            <p:nvPr/>
          </p:nvSpPr>
          <p:spPr>
            <a:xfrm>
              <a:off x="3436305" y="2562176"/>
              <a:ext cx="95260" cy="230295"/>
            </a:xfrm>
            <a:custGeom>
              <a:avLst/>
              <a:gdLst/>
              <a:ahLst/>
              <a:cxnLst/>
              <a:rect l="l" t="t" r="r" b="b"/>
              <a:pathLst>
                <a:path w="1825" h="4412" extrusionOk="0">
                  <a:moveTo>
                    <a:pt x="74" y="0"/>
                  </a:moveTo>
                  <a:cubicBezTo>
                    <a:pt x="1" y="0"/>
                    <a:pt x="50" y="1062"/>
                    <a:pt x="50" y="1062"/>
                  </a:cubicBezTo>
                  <a:cubicBezTo>
                    <a:pt x="50" y="1387"/>
                    <a:pt x="675" y="1487"/>
                    <a:pt x="675" y="1487"/>
                  </a:cubicBezTo>
                  <a:lnTo>
                    <a:pt x="150" y="4412"/>
                  </a:lnTo>
                  <a:lnTo>
                    <a:pt x="150" y="4412"/>
                  </a:lnTo>
                  <a:lnTo>
                    <a:pt x="1300" y="4187"/>
                  </a:lnTo>
                  <a:cubicBezTo>
                    <a:pt x="1300" y="4187"/>
                    <a:pt x="1824" y="1687"/>
                    <a:pt x="1699" y="1062"/>
                  </a:cubicBezTo>
                  <a:cubicBezTo>
                    <a:pt x="1654" y="835"/>
                    <a:pt x="1521" y="773"/>
                    <a:pt x="1389" y="773"/>
                  </a:cubicBezTo>
                  <a:cubicBezTo>
                    <a:pt x="1231" y="773"/>
                    <a:pt x="1075" y="862"/>
                    <a:pt x="1075" y="862"/>
                  </a:cubicBezTo>
                  <a:cubicBezTo>
                    <a:pt x="1275" y="325"/>
                    <a:pt x="1306" y="143"/>
                    <a:pt x="1255" y="143"/>
                  </a:cubicBezTo>
                  <a:cubicBezTo>
                    <a:pt x="1148" y="143"/>
                    <a:pt x="675" y="962"/>
                    <a:pt x="675" y="962"/>
                  </a:cubicBezTo>
                  <a:cubicBezTo>
                    <a:pt x="960" y="314"/>
                    <a:pt x="1021" y="102"/>
                    <a:pt x="979" y="102"/>
                  </a:cubicBezTo>
                  <a:cubicBezTo>
                    <a:pt x="899" y="102"/>
                    <a:pt x="450" y="862"/>
                    <a:pt x="450" y="862"/>
                  </a:cubicBezTo>
                  <a:cubicBezTo>
                    <a:pt x="597" y="214"/>
                    <a:pt x="618" y="2"/>
                    <a:pt x="583" y="2"/>
                  </a:cubicBezTo>
                  <a:cubicBezTo>
                    <a:pt x="517" y="2"/>
                    <a:pt x="250" y="762"/>
                    <a:pt x="250" y="762"/>
                  </a:cubicBezTo>
                  <a:cubicBezTo>
                    <a:pt x="159" y="198"/>
                    <a:pt x="105" y="0"/>
                    <a:pt x="74" y="0"/>
                  </a:cubicBezTo>
                  <a:close/>
                </a:path>
              </a:pathLst>
            </a:custGeom>
            <a:solidFill>
              <a:srgbClr val="FFDC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26;p25">
              <a:extLst>
                <a:ext uri="{FF2B5EF4-FFF2-40B4-BE49-F238E27FC236}">
                  <a16:creationId xmlns:a16="http://schemas.microsoft.com/office/drawing/2014/main" xmlns="" id="{D6F606FC-CED9-44FF-A1BF-D6746A6244FF}"/>
                </a:ext>
              </a:extLst>
            </p:cNvPr>
            <p:cNvSpPr/>
            <p:nvPr/>
          </p:nvSpPr>
          <p:spPr>
            <a:xfrm>
              <a:off x="3444083" y="2667145"/>
              <a:ext cx="80958" cy="87483"/>
            </a:xfrm>
            <a:custGeom>
              <a:avLst/>
              <a:gdLst/>
              <a:ahLst/>
              <a:cxnLst/>
              <a:rect l="l" t="t" r="r" b="b"/>
              <a:pathLst>
                <a:path w="1551" h="1676" extrusionOk="0">
                  <a:moveTo>
                    <a:pt x="301" y="1"/>
                  </a:moveTo>
                  <a:cubicBezTo>
                    <a:pt x="301" y="1"/>
                    <a:pt x="101" y="926"/>
                    <a:pt x="1" y="1551"/>
                  </a:cubicBezTo>
                  <a:cubicBezTo>
                    <a:pt x="107" y="1582"/>
                    <a:pt x="218" y="1591"/>
                    <a:pt x="331" y="1591"/>
                  </a:cubicBezTo>
                  <a:cubicBezTo>
                    <a:pt x="501" y="1591"/>
                    <a:pt x="676" y="1570"/>
                    <a:pt x="849" y="1570"/>
                  </a:cubicBezTo>
                  <a:cubicBezTo>
                    <a:pt x="1021" y="1570"/>
                    <a:pt x="1191" y="1591"/>
                    <a:pt x="1350" y="1676"/>
                  </a:cubicBezTo>
                  <a:cubicBezTo>
                    <a:pt x="1450" y="1351"/>
                    <a:pt x="1550" y="526"/>
                    <a:pt x="1550" y="101"/>
                  </a:cubicBezTo>
                  <a:lnTo>
                    <a:pt x="301" y="1"/>
                  </a:lnTo>
                  <a:close/>
                </a:path>
              </a:pathLst>
            </a:custGeom>
            <a:solidFill>
              <a:srgbClr val="9ED4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27;p25">
              <a:extLst>
                <a:ext uri="{FF2B5EF4-FFF2-40B4-BE49-F238E27FC236}">
                  <a16:creationId xmlns:a16="http://schemas.microsoft.com/office/drawing/2014/main" xmlns="" id="{9107AB1D-5137-4121-8D08-8A52C5D3703D}"/>
                </a:ext>
              </a:extLst>
            </p:cNvPr>
            <p:cNvSpPr/>
            <p:nvPr/>
          </p:nvSpPr>
          <p:spPr>
            <a:xfrm>
              <a:off x="3411459" y="2982889"/>
              <a:ext cx="43115" cy="75739"/>
            </a:xfrm>
            <a:custGeom>
              <a:avLst/>
              <a:gdLst/>
              <a:ahLst/>
              <a:cxnLst/>
              <a:rect l="l" t="t" r="r" b="b"/>
              <a:pathLst>
                <a:path w="826" h="1451" extrusionOk="0">
                  <a:moveTo>
                    <a:pt x="726" y="1"/>
                  </a:moveTo>
                  <a:lnTo>
                    <a:pt x="1" y="101"/>
                  </a:lnTo>
                  <a:lnTo>
                    <a:pt x="1" y="1451"/>
                  </a:lnTo>
                  <a:lnTo>
                    <a:pt x="826" y="1451"/>
                  </a:lnTo>
                  <a:cubicBezTo>
                    <a:pt x="726" y="926"/>
                    <a:pt x="626" y="501"/>
                    <a:pt x="726" y="1"/>
                  </a:cubicBezTo>
                  <a:close/>
                </a:path>
              </a:pathLst>
            </a:custGeom>
            <a:solidFill>
              <a:srgbClr val="9ED4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28;p25">
              <a:extLst>
                <a:ext uri="{FF2B5EF4-FFF2-40B4-BE49-F238E27FC236}">
                  <a16:creationId xmlns:a16="http://schemas.microsoft.com/office/drawing/2014/main" xmlns="" id="{12C5C532-B20D-4514-BD31-99CEA4012F37}"/>
                </a:ext>
              </a:extLst>
            </p:cNvPr>
            <p:cNvSpPr/>
            <p:nvPr/>
          </p:nvSpPr>
          <p:spPr>
            <a:xfrm>
              <a:off x="3427118" y="2900730"/>
              <a:ext cx="283171" cy="163117"/>
            </a:xfrm>
            <a:custGeom>
              <a:avLst/>
              <a:gdLst/>
              <a:ahLst/>
              <a:cxnLst/>
              <a:rect l="l" t="t" r="r" b="b"/>
              <a:pathLst>
                <a:path w="5425" h="3125" extrusionOk="0">
                  <a:moveTo>
                    <a:pt x="4700" y="0"/>
                  </a:moveTo>
                  <a:cubicBezTo>
                    <a:pt x="4375" y="625"/>
                    <a:pt x="3975" y="1250"/>
                    <a:pt x="3975" y="1250"/>
                  </a:cubicBezTo>
                  <a:lnTo>
                    <a:pt x="1" y="1675"/>
                  </a:lnTo>
                  <a:lnTo>
                    <a:pt x="1" y="3125"/>
                  </a:lnTo>
                  <a:cubicBezTo>
                    <a:pt x="1" y="3125"/>
                    <a:pt x="4800" y="3025"/>
                    <a:pt x="5125" y="2400"/>
                  </a:cubicBezTo>
                  <a:cubicBezTo>
                    <a:pt x="5425" y="1775"/>
                    <a:pt x="4700" y="0"/>
                    <a:pt x="4700" y="0"/>
                  </a:cubicBezTo>
                  <a:close/>
                </a:path>
              </a:pathLst>
            </a:custGeom>
            <a:solidFill>
              <a:srgbClr val="1654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29;p25">
              <a:extLst>
                <a:ext uri="{FF2B5EF4-FFF2-40B4-BE49-F238E27FC236}">
                  <a16:creationId xmlns:a16="http://schemas.microsoft.com/office/drawing/2014/main" xmlns="" id="{1CBD7E92-2B47-4874-8580-C0278D0FA3DB}"/>
                </a:ext>
              </a:extLst>
            </p:cNvPr>
            <p:cNvSpPr/>
            <p:nvPr/>
          </p:nvSpPr>
          <p:spPr>
            <a:xfrm>
              <a:off x="3248395" y="2677585"/>
              <a:ext cx="283171" cy="354108"/>
            </a:xfrm>
            <a:custGeom>
              <a:avLst/>
              <a:gdLst/>
              <a:ahLst/>
              <a:cxnLst/>
              <a:rect l="l" t="t" r="r" b="b"/>
              <a:pathLst>
                <a:path w="5425" h="6784" extrusionOk="0">
                  <a:moveTo>
                    <a:pt x="3850" y="1"/>
                  </a:moveTo>
                  <a:cubicBezTo>
                    <a:pt x="3850" y="1"/>
                    <a:pt x="3425" y="2301"/>
                    <a:pt x="2700" y="4075"/>
                  </a:cubicBezTo>
                  <a:cubicBezTo>
                    <a:pt x="2700" y="4075"/>
                    <a:pt x="2700" y="1048"/>
                    <a:pt x="1127" y="1048"/>
                  </a:cubicBezTo>
                  <a:cubicBezTo>
                    <a:pt x="1102" y="1048"/>
                    <a:pt x="1076" y="1049"/>
                    <a:pt x="1050" y="1051"/>
                  </a:cubicBezTo>
                  <a:cubicBezTo>
                    <a:pt x="0" y="1051"/>
                    <a:pt x="300" y="3350"/>
                    <a:pt x="300" y="3350"/>
                  </a:cubicBezTo>
                  <a:cubicBezTo>
                    <a:pt x="300" y="3350"/>
                    <a:pt x="1252" y="6783"/>
                    <a:pt x="2609" y="6783"/>
                  </a:cubicBezTo>
                  <a:cubicBezTo>
                    <a:pt x="2744" y="6783"/>
                    <a:pt x="2882" y="6749"/>
                    <a:pt x="3025" y="6675"/>
                  </a:cubicBezTo>
                  <a:cubicBezTo>
                    <a:pt x="3025" y="6675"/>
                    <a:pt x="5199" y="4700"/>
                    <a:pt x="5424" y="426"/>
                  </a:cubicBezTo>
                  <a:lnTo>
                    <a:pt x="3850" y="1"/>
                  </a:lnTo>
                  <a:close/>
                </a:path>
              </a:pathLst>
            </a:custGeom>
            <a:solidFill>
              <a:srgbClr val="1654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30;p25">
              <a:extLst>
                <a:ext uri="{FF2B5EF4-FFF2-40B4-BE49-F238E27FC236}">
                  <a16:creationId xmlns:a16="http://schemas.microsoft.com/office/drawing/2014/main" xmlns="" id="{B5AC5B2A-A4CA-48AD-9A99-2283B93A234F}"/>
                </a:ext>
              </a:extLst>
            </p:cNvPr>
            <p:cNvSpPr/>
            <p:nvPr/>
          </p:nvSpPr>
          <p:spPr>
            <a:xfrm>
              <a:off x="5313740" y="2699769"/>
              <a:ext cx="217925" cy="364182"/>
            </a:xfrm>
            <a:custGeom>
              <a:avLst/>
              <a:gdLst/>
              <a:ahLst/>
              <a:cxnLst/>
              <a:rect l="l" t="t" r="r" b="b"/>
              <a:pathLst>
                <a:path w="4175" h="6977" extrusionOk="0">
                  <a:moveTo>
                    <a:pt x="2925" y="1"/>
                  </a:moveTo>
                  <a:lnTo>
                    <a:pt x="0" y="6975"/>
                  </a:lnTo>
                  <a:cubicBezTo>
                    <a:pt x="4" y="6976"/>
                    <a:pt x="9" y="6976"/>
                    <a:pt x="14" y="6976"/>
                  </a:cubicBezTo>
                  <a:cubicBezTo>
                    <a:pt x="414" y="6976"/>
                    <a:pt x="3975" y="3025"/>
                    <a:pt x="3975" y="3025"/>
                  </a:cubicBezTo>
                  <a:lnTo>
                    <a:pt x="2925" y="2300"/>
                  </a:lnTo>
                  <a:lnTo>
                    <a:pt x="4175" y="2300"/>
                  </a:lnTo>
                  <a:lnTo>
                    <a:pt x="3350" y="1"/>
                  </a:lnTo>
                  <a:close/>
                </a:path>
              </a:pathLst>
            </a:custGeom>
            <a:solidFill>
              <a:srgbClr val="123D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31;p25">
              <a:extLst>
                <a:ext uri="{FF2B5EF4-FFF2-40B4-BE49-F238E27FC236}">
                  <a16:creationId xmlns:a16="http://schemas.microsoft.com/office/drawing/2014/main" xmlns="" id="{9AC167DA-2A5B-4DEF-82D1-DECF41CF17FC}"/>
                </a:ext>
              </a:extLst>
            </p:cNvPr>
            <p:cNvSpPr/>
            <p:nvPr/>
          </p:nvSpPr>
          <p:spPr>
            <a:xfrm>
              <a:off x="5150623" y="2694549"/>
              <a:ext cx="163169" cy="369297"/>
            </a:xfrm>
            <a:custGeom>
              <a:avLst/>
              <a:gdLst/>
              <a:ahLst/>
              <a:cxnLst/>
              <a:rect l="l" t="t" r="r" b="b"/>
              <a:pathLst>
                <a:path w="3126" h="7075" extrusionOk="0">
                  <a:moveTo>
                    <a:pt x="1151" y="1"/>
                  </a:moveTo>
                  <a:lnTo>
                    <a:pt x="1" y="2076"/>
                  </a:lnTo>
                  <a:lnTo>
                    <a:pt x="1151" y="2275"/>
                  </a:lnTo>
                  <a:lnTo>
                    <a:pt x="1" y="2800"/>
                  </a:lnTo>
                  <a:cubicBezTo>
                    <a:pt x="1" y="2800"/>
                    <a:pt x="2925" y="7075"/>
                    <a:pt x="3125" y="7075"/>
                  </a:cubicBezTo>
                  <a:lnTo>
                    <a:pt x="1576" y="1"/>
                  </a:lnTo>
                  <a:close/>
                </a:path>
              </a:pathLst>
            </a:custGeom>
            <a:solidFill>
              <a:srgbClr val="123D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32;p25">
              <a:extLst>
                <a:ext uri="{FF2B5EF4-FFF2-40B4-BE49-F238E27FC236}">
                  <a16:creationId xmlns:a16="http://schemas.microsoft.com/office/drawing/2014/main" xmlns="" id="{1D833501-37A8-498E-9EBF-2FC293F88AC8}"/>
                </a:ext>
              </a:extLst>
            </p:cNvPr>
            <p:cNvSpPr/>
            <p:nvPr/>
          </p:nvSpPr>
          <p:spPr>
            <a:xfrm>
              <a:off x="6157561" y="2534961"/>
              <a:ext cx="22225" cy="34677"/>
            </a:xfrm>
            <a:custGeom>
              <a:avLst/>
              <a:gdLst/>
              <a:ahLst/>
              <a:cxnLst/>
              <a:rect l="l" t="t" r="r" b="b"/>
              <a:pathLst>
                <a:path w="401" h="626" extrusionOk="0">
                  <a:moveTo>
                    <a:pt x="201" y="1"/>
                  </a:moveTo>
                  <a:cubicBezTo>
                    <a:pt x="101" y="1"/>
                    <a:pt x="1" y="101"/>
                    <a:pt x="1" y="301"/>
                  </a:cubicBezTo>
                  <a:cubicBezTo>
                    <a:pt x="1" y="526"/>
                    <a:pt x="101" y="626"/>
                    <a:pt x="201" y="626"/>
                  </a:cubicBezTo>
                  <a:cubicBezTo>
                    <a:pt x="301" y="626"/>
                    <a:pt x="401" y="526"/>
                    <a:pt x="401" y="301"/>
                  </a:cubicBezTo>
                  <a:cubicBezTo>
                    <a:pt x="401" y="101"/>
                    <a:pt x="301" y="1"/>
                    <a:pt x="201" y="1"/>
                  </a:cubicBezTo>
                  <a:close/>
                </a:path>
              </a:pathLst>
            </a:custGeom>
            <a:solidFill>
              <a:srgbClr val="172D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33;p25">
              <a:extLst>
                <a:ext uri="{FF2B5EF4-FFF2-40B4-BE49-F238E27FC236}">
                  <a16:creationId xmlns:a16="http://schemas.microsoft.com/office/drawing/2014/main" xmlns="" id="{B42B7506-E25F-4840-B82F-966ECC4E94CD}"/>
                </a:ext>
              </a:extLst>
            </p:cNvPr>
            <p:cNvSpPr/>
            <p:nvPr/>
          </p:nvSpPr>
          <p:spPr>
            <a:xfrm>
              <a:off x="6074323" y="2533911"/>
              <a:ext cx="22225" cy="34677"/>
            </a:xfrm>
            <a:custGeom>
              <a:avLst/>
              <a:gdLst/>
              <a:ahLst/>
              <a:cxnLst/>
              <a:rect l="l" t="t" r="r" b="b"/>
              <a:pathLst>
                <a:path w="401" h="626" extrusionOk="0">
                  <a:moveTo>
                    <a:pt x="201" y="1"/>
                  </a:moveTo>
                  <a:cubicBezTo>
                    <a:pt x="101" y="1"/>
                    <a:pt x="1" y="101"/>
                    <a:pt x="1" y="301"/>
                  </a:cubicBezTo>
                  <a:cubicBezTo>
                    <a:pt x="1" y="526"/>
                    <a:pt x="101" y="626"/>
                    <a:pt x="201" y="626"/>
                  </a:cubicBezTo>
                  <a:cubicBezTo>
                    <a:pt x="301" y="626"/>
                    <a:pt x="401" y="526"/>
                    <a:pt x="401" y="301"/>
                  </a:cubicBezTo>
                  <a:cubicBezTo>
                    <a:pt x="401" y="101"/>
                    <a:pt x="301" y="1"/>
                    <a:pt x="201" y="1"/>
                  </a:cubicBezTo>
                  <a:close/>
                </a:path>
              </a:pathLst>
            </a:custGeom>
            <a:solidFill>
              <a:srgbClr val="172D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34;p25">
              <a:extLst>
                <a:ext uri="{FF2B5EF4-FFF2-40B4-BE49-F238E27FC236}">
                  <a16:creationId xmlns:a16="http://schemas.microsoft.com/office/drawing/2014/main" xmlns="" id="{BD88A1BE-74BD-42F1-A1F9-BB54357E93A7}"/>
                </a:ext>
              </a:extLst>
            </p:cNvPr>
            <p:cNvSpPr/>
            <p:nvPr/>
          </p:nvSpPr>
          <p:spPr>
            <a:xfrm>
              <a:off x="6145526" y="2495863"/>
              <a:ext cx="44423" cy="18643"/>
            </a:xfrm>
            <a:custGeom>
              <a:avLst/>
              <a:gdLst/>
              <a:ahLst/>
              <a:cxnLst/>
              <a:rect l="l" t="t" r="r" b="b"/>
              <a:pathLst>
                <a:path w="1251" h="525" extrusionOk="0">
                  <a:moveTo>
                    <a:pt x="726" y="0"/>
                  </a:moveTo>
                  <a:cubicBezTo>
                    <a:pt x="401" y="0"/>
                    <a:pt x="201" y="100"/>
                    <a:pt x="1" y="400"/>
                  </a:cubicBezTo>
                  <a:lnTo>
                    <a:pt x="626" y="400"/>
                  </a:lnTo>
                  <a:cubicBezTo>
                    <a:pt x="826" y="400"/>
                    <a:pt x="1026" y="400"/>
                    <a:pt x="1251" y="525"/>
                  </a:cubicBezTo>
                  <a:cubicBezTo>
                    <a:pt x="1251" y="200"/>
                    <a:pt x="926" y="0"/>
                    <a:pt x="726" y="0"/>
                  </a:cubicBezTo>
                  <a:close/>
                </a:path>
              </a:pathLst>
            </a:custGeom>
            <a:solidFill>
              <a:srgbClr val="5130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35;p25">
              <a:extLst>
                <a:ext uri="{FF2B5EF4-FFF2-40B4-BE49-F238E27FC236}">
                  <a16:creationId xmlns:a16="http://schemas.microsoft.com/office/drawing/2014/main" xmlns="" id="{1C81CBCA-834F-41B7-B35B-C1C52B8F2B82}"/>
                </a:ext>
              </a:extLst>
            </p:cNvPr>
            <p:cNvSpPr/>
            <p:nvPr/>
          </p:nvSpPr>
          <p:spPr>
            <a:xfrm>
              <a:off x="6063226" y="2495863"/>
              <a:ext cx="44423" cy="18643"/>
            </a:xfrm>
            <a:custGeom>
              <a:avLst/>
              <a:gdLst/>
              <a:ahLst/>
              <a:cxnLst/>
              <a:rect l="l" t="t" r="r" b="b"/>
              <a:pathLst>
                <a:path w="1251" h="525" extrusionOk="0">
                  <a:moveTo>
                    <a:pt x="726" y="0"/>
                  </a:moveTo>
                  <a:cubicBezTo>
                    <a:pt x="401" y="0"/>
                    <a:pt x="201" y="100"/>
                    <a:pt x="1" y="400"/>
                  </a:cubicBezTo>
                  <a:lnTo>
                    <a:pt x="626" y="400"/>
                  </a:lnTo>
                  <a:cubicBezTo>
                    <a:pt x="826" y="400"/>
                    <a:pt x="1026" y="400"/>
                    <a:pt x="1251" y="525"/>
                  </a:cubicBezTo>
                  <a:cubicBezTo>
                    <a:pt x="1251" y="200"/>
                    <a:pt x="926" y="0"/>
                    <a:pt x="726" y="0"/>
                  </a:cubicBezTo>
                  <a:close/>
                </a:path>
              </a:pathLst>
            </a:custGeom>
            <a:solidFill>
              <a:srgbClr val="5130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36;p25">
              <a:extLst>
                <a:ext uri="{FF2B5EF4-FFF2-40B4-BE49-F238E27FC236}">
                  <a16:creationId xmlns:a16="http://schemas.microsoft.com/office/drawing/2014/main" xmlns="" id="{8EC3A48A-2A3F-4647-A595-41DDC0794FAB}"/>
                </a:ext>
              </a:extLst>
            </p:cNvPr>
            <p:cNvSpPr/>
            <p:nvPr/>
          </p:nvSpPr>
          <p:spPr>
            <a:xfrm>
              <a:off x="6107025" y="2651299"/>
              <a:ext cx="49572" cy="10899"/>
            </a:xfrm>
            <a:custGeom>
              <a:avLst/>
              <a:gdLst/>
              <a:ahLst/>
              <a:cxnLst/>
              <a:rect l="l" t="t" r="r" b="b"/>
              <a:pathLst>
                <a:path w="1675" h="368" extrusionOk="0">
                  <a:moveTo>
                    <a:pt x="0" y="0"/>
                  </a:moveTo>
                  <a:cubicBezTo>
                    <a:pt x="0" y="0"/>
                    <a:pt x="278" y="367"/>
                    <a:pt x="774" y="367"/>
                  </a:cubicBezTo>
                  <a:cubicBezTo>
                    <a:pt x="1022" y="367"/>
                    <a:pt x="1325" y="275"/>
                    <a:pt x="1675" y="0"/>
                  </a:cubicBezTo>
                  <a:close/>
                </a:path>
              </a:pathLst>
            </a:custGeom>
            <a:solidFill>
              <a:srgbClr val="D6A0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37;p25">
              <a:extLst>
                <a:ext uri="{FF2B5EF4-FFF2-40B4-BE49-F238E27FC236}">
                  <a16:creationId xmlns:a16="http://schemas.microsoft.com/office/drawing/2014/main" xmlns="" id="{712B8977-DF41-4BF8-AAB7-D9C8CEF971B7}"/>
                </a:ext>
              </a:extLst>
            </p:cNvPr>
            <p:cNvSpPr/>
            <p:nvPr/>
          </p:nvSpPr>
          <p:spPr>
            <a:xfrm>
              <a:off x="5282425" y="2533861"/>
              <a:ext cx="49572" cy="10899"/>
            </a:xfrm>
            <a:custGeom>
              <a:avLst/>
              <a:gdLst/>
              <a:ahLst/>
              <a:cxnLst/>
              <a:rect l="l" t="t" r="r" b="b"/>
              <a:pathLst>
                <a:path w="1675" h="368" extrusionOk="0">
                  <a:moveTo>
                    <a:pt x="0" y="0"/>
                  </a:moveTo>
                  <a:cubicBezTo>
                    <a:pt x="0" y="0"/>
                    <a:pt x="278" y="367"/>
                    <a:pt x="774" y="367"/>
                  </a:cubicBezTo>
                  <a:cubicBezTo>
                    <a:pt x="1022" y="367"/>
                    <a:pt x="1325" y="275"/>
                    <a:pt x="1675" y="0"/>
                  </a:cubicBezTo>
                  <a:close/>
                </a:path>
              </a:pathLst>
            </a:custGeom>
            <a:solidFill>
              <a:srgbClr val="D6A0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38;p25">
              <a:extLst>
                <a:ext uri="{FF2B5EF4-FFF2-40B4-BE49-F238E27FC236}">
                  <a16:creationId xmlns:a16="http://schemas.microsoft.com/office/drawing/2014/main" xmlns="" id="{2A84330D-D854-4D87-A81C-37C3C5494124}"/>
                </a:ext>
              </a:extLst>
            </p:cNvPr>
            <p:cNvSpPr/>
            <p:nvPr/>
          </p:nvSpPr>
          <p:spPr>
            <a:xfrm>
              <a:off x="5322236" y="2371561"/>
              <a:ext cx="22225" cy="34677"/>
            </a:xfrm>
            <a:custGeom>
              <a:avLst/>
              <a:gdLst/>
              <a:ahLst/>
              <a:cxnLst/>
              <a:rect l="l" t="t" r="r" b="b"/>
              <a:pathLst>
                <a:path w="401" h="626" extrusionOk="0">
                  <a:moveTo>
                    <a:pt x="201" y="1"/>
                  </a:moveTo>
                  <a:cubicBezTo>
                    <a:pt x="101" y="1"/>
                    <a:pt x="1" y="101"/>
                    <a:pt x="1" y="301"/>
                  </a:cubicBezTo>
                  <a:cubicBezTo>
                    <a:pt x="1" y="526"/>
                    <a:pt x="101" y="626"/>
                    <a:pt x="201" y="626"/>
                  </a:cubicBezTo>
                  <a:cubicBezTo>
                    <a:pt x="301" y="626"/>
                    <a:pt x="401" y="526"/>
                    <a:pt x="401" y="301"/>
                  </a:cubicBezTo>
                  <a:cubicBezTo>
                    <a:pt x="401" y="101"/>
                    <a:pt x="301" y="1"/>
                    <a:pt x="201" y="1"/>
                  </a:cubicBezTo>
                  <a:close/>
                </a:path>
              </a:pathLst>
            </a:custGeom>
            <a:solidFill>
              <a:srgbClr val="172D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39;p25">
              <a:extLst>
                <a:ext uri="{FF2B5EF4-FFF2-40B4-BE49-F238E27FC236}">
                  <a16:creationId xmlns:a16="http://schemas.microsoft.com/office/drawing/2014/main" xmlns="" id="{0251CD32-5378-4DF6-BDC3-D7DDA10AC1A1}"/>
                </a:ext>
              </a:extLst>
            </p:cNvPr>
            <p:cNvSpPr/>
            <p:nvPr/>
          </p:nvSpPr>
          <p:spPr>
            <a:xfrm>
              <a:off x="5210023" y="2372911"/>
              <a:ext cx="22225" cy="34677"/>
            </a:xfrm>
            <a:custGeom>
              <a:avLst/>
              <a:gdLst/>
              <a:ahLst/>
              <a:cxnLst/>
              <a:rect l="l" t="t" r="r" b="b"/>
              <a:pathLst>
                <a:path w="401" h="626" extrusionOk="0">
                  <a:moveTo>
                    <a:pt x="201" y="1"/>
                  </a:moveTo>
                  <a:cubicBezTo>
                    <a:pt x="101" y="1"/>
                    <a:pt x="1" y="101"/>
                    <a:pt x="1" y="301"/>
                  </a:cubicBezTo>
                  <a:cubicBezTo>
                    <a:pt x="1" y="526"/>
                    <a:pt x="101" y="626"/>
                    <a:pt x="201" y="626"/>
                  </a:cubicBezTo>
                  <a:cubicBezTo>
                    <a:pt x="301" y="626"/>
                    <a:pt x="401" y="526"/>
                    <a:pt x="401" y="301"/>
                  </a:cubicBezTo>
                  <a:cubicBezTo>
                    <a:pt x="401" y="101"/>
                    <a:pt x="301" y="1"/>
                    <a:pt x="201" y="1"/>
                  </a:cubicBezTo>
                  <a:close/>
                </a:path>
              </a:pathLst>
            </a:custGeom>
            <a:solidFill>
              <a:srgbClr val="172D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40;p25">
              <a:extLst>
                <a:ext uri="{FF2B5EF4-FFF2-40B4-BE49-F238E27FC236}">
                  <a16:creationId xmlns:a16="http://schemas.microsoft.com/office/drawing/2014/main" xmlns="" id="{2EFEAE89-208E-4093-B01A-8F049E64BCB3}"/>
                </a:ext>
              </a:extLst>
            </p:cNvPr>
            <p:cNvSpPr/>
            <p:nvPr/>
          </p:nvSpPr>
          <p:spPr>
            <a:xfrm>
              <a:off x="3497850" y="2564786"/>
              <a:ext cx="49572" cy="10899"/>
            </a:xfrm>
            <a:custGeom>
              <a:avLst/>
              <a:gdLst/>
              <a:ahLst/>
              <a:cxnLst/>
              <a:rect l="l" t="t" r="r" b="b"/>
              <a:pathLst>
                <a:path w="1675" h="368" extrusionOk="0">
                  <a:moveTo>
                    <a:pt x="0" y="0"/>
                  </a:moveTo>
                  <a:cubicBezTo>
                    <a:pt x="0" y="0"/>
                    <a:pt x="278" y="367"/>
                    <a:pt x="774" y="367"/>
                  </a:cubicBezTo>
                  <a:cubicBezTo>
                    <a:pt x="1022" y="367"/>
                    <a:pt x="1325" y="275"/>
                    <a:pt x="1675" y="0"/>
                  </a:cubicBezTo>
                  <a:close/>
                </a:path>
              </a:pathLst>
            </a:custGeom>
            <a:solidFill>
              <a:srgbClr val="D6A0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41;p25">
              <a:extLst>
                <a:ext uri="{FF2B5EF4-FFF2-40B4-BE49-F238E27FC236}">
                  <a16:creationId xmlns:a16="http://schemas.microsoft.com/office/drawing/2014/main" xmlns="" id="{D71A1D6F-3248-4326-A8F2-3759CBDE1BCF}"/>
                </a:ext>
              </a:extLst>
            </p:cNvPr>
            <p:cNvSpPr/>
            <p:nvPr/>
          </p:nvSpPr>
          <p:spPr>
            <a:xfrm>
              <a:off x="3568082" y="2433596"/>
              <a:ext cx="22225" cy="34677"/>
            </a:xfrm>
            <a:custGeom>
              <a:avLst/>
              <a:gdLst/>
              <a:ahLst/>
              <a:cxnLst/>
              <a:rect l="l" t="t" r="r" b="b"/>
              <a:pathLst>
                <a:path w="401" h="626" extrusionOk="0">
                  <a:moveTo>
                    <a:pt x="201" y="1"/>
                  </a:moveTo>
                  <a:cubicBezTo>
                    <a:pt x="101" y="1"/>
                    <a:pt x="1" y="101"/>
                    <a:pt x="1" y="301"/>
                  </a:cubicBezTo>
                  <a:cubicBezTo>
                    <a:pt x="1" y="526"/>
                    <a:pt x="101" y="626"/>
                    <a:pt x="201" y="626"/>
                  </a:cubicBezTo>
                  <a:cubicBezTo>
                    <a:pt x="301" y="626"/>
                    <a:pt x="401" y="526"/>
                    <a:pt x="401" y="301"/>
                  </a:cubicBezTo>
                  <a:cubicBezTo>
                    <a:pt x="401" y="101"/>
                    <a:pt x="301" y="1"/>
                    <a:pt x="201" y="1"/>
                  </a:cubicBezTo>
                  <a:close/>
                </a:path>
              </a:pathLst>
            </a:custGeom>
            <a:solidFill>
              <a:srgbClr val="172D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42;p25">
              <a:extLst>
                <a:ext uri="{FF2B5EF4-FFF2-40B4-BE49-F238E27FC236}">
                  <a16:creationId xmlns:a16="http://schemas.microsoft.com/office/drawing/2014/main" xmlns="" id="{E91A4E0F-50DE-4F48-9BD7-9A5800AE994C}"/>
                </a:ext>
              </a:extLst>
            </p:cNvPr>
            <p:cNvSpPr/>
            <p:nvPr/>
          </p:nvSpPr>
          <p:spPr>
            <a:xfrm>
              <a:off x="3482726" y="2438611"/>
              <a:ext cx="22225" cy="34677"/>
            </a:xfrm>
            <a:custGeom>
              <a:avLst/>
              <a:gdLst/>
              <a:ahLst/>
              <a:cxnLst/>
              <a:rect l="l" t="t" r="r" b="b"/>
              <a:pathLst>
                <a:path w="401" h="626" extrusionOk="0">
                  <a:moveTo>
                    <a:pt x="201" y="1"/>
                  </a:moveTo>
                  <a:cubicBezTo>
                    <a:pt x="101" y="1"/>
                    <a:pt x="1" y="101"/>
                    <a:pt x="1" y="301"/>
                  </a:cubicBezTo>
                  <a:cubicBezTo>
                    <a:pt x="1" y="526"/>
                    <a:pt x="101" y="626"/>
                    <a:pt x="201" y="626"/>
                  </a:cubicBezTo>
                  <a:cubicBezTo>
                    <a:pt x="301" y="626"/>
                    <a:pt x="401" y="526"/>
                    <a:pt x="401" y="301"/>
                  </a:cubicBezTo>
                  <a:cubicBezTo>
                    <a:pt x="401" y="101"/>
                    <a:pt x="301" y="1"/>
                    <a:pt x="201" y="1"/>
                  </a:cubicBezTo>
                  <a:close/>
                </a:path>
              </a:pathLst>
            </a:custGeom>
            <a:solidFill>
              <a:srgbClr val="172D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43;p25">
              <a:extLst>
                <a:ext uri="{FF2B5EF4-FFF2-40B4-BE49-F238E27FC236}">
                  <a16:creationId xmlns:a16="http://schemas.microsoft.com/office/drawing/2014/main" xmlns="" id="{984ED7CD-D182-4820-83C4-84BBA0F19CEE}"/>
                </a:ext>
              </a:extLst>
            </p:cNvPr>
            <p:cNvSpPr/>
            <p:nvPr/>
          </p:nvSpPr>
          <p:spPr>
            <a:xfrm>
              <a:off x="3546497" y="2393600"/>
              <a:ext cx="44425" cy="7999"/>
            </a:xfrm>
            <a:custGeom>
              <a:avLst/>
              <a:gdLst/>
              <a:ahLst/>
              <a:cxnLst/>
              <a:rect l="l" t="t" r="r" b="b"/>
              <a:pathLst>
                <a:path w="1551" h="279" extrusionOk="0">
                  <a:moveTo>
                    <a:pt x="724" y="0"/>
                  </a:moveTo>
                  <a:cubicBezTo>
                    <a:pt x="495" y="0"/>
                    <a:pt x="242" y="70"/>
                    <a:pt x="0" y="278"/>
                  </a:cubicBezTo>
                  <a:lnTo>
                    <a:pt x="1550" y="278"/>
                  </a:lnTo>
                  <a:cubicBezTo>
                    <a:pt x="1550" y="278"/>
                    <a:pt x="1184" y="0"/>
                    <a:pt x="724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5" name="Google Shape;944;p25">
              <a:extLst>
                <a:ext uri="{FF2B5EF4-FFF2-40B4-BE49-F238E27FC236}">
                  <a16:creationId xmlns:a16="http://schemas.microsoft.com/office/drawing/2014/main" xmlns="" id="{44028C2D-7256-4B50-836B-B7CF665666EE}"/>
                </a:ext>
              </a:extLst>
            </p:cNvPr>
            <p:cNvSpPr/>
            <p:nvPr/>
          </p:nvSpPr>
          <p:spPr>
            <a:xfrm>
              <a:off x="3470422" y="2398250"/>
              <a:ext cx="44425" cy="7999"/>
            </a:xfrm>
            <a:custGeom>
              <a:avLst/>
              <a:gdLst/>
              <a:ahLst/>
              <a:cxnLst/>
              <a:rect l="l" t="t" r="r" b="b"/>
              <a:pathLst>
                <a:path w="1551" h="279" extrusionOk="0">
                  <a:moveTo>
                    <a:pt x="724" y="0"/>
                  </a:moveTo>
                  <a:cubicBezTo>
                    <a:pt x="495" y="0"/>
                    <a:pt x="242" y="70"/>
                    <a:pt x="0" y="278"/>
                  </a:cubicBezTo>
                  <a:lnTo>
                    <a:pt x="1550" y="278"/>
                  </a:lnTo>
                  <a:cubicBezTo>
                    <a:pt x="1550" y="278"/>
                    <a:pt x="1184" y="0"/>
                    <a:pt x="724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0419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ECDD"/>
        </a:solidFill>
        <a:effectLst/>
      </p:bgPr>
    </p:bg>
    <p:spTree>
      <p:nvGrpSpPr>
        <p:cNvPr id="1" name="Shape 1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" name="Google Shape;1180;p30"/>
          <p:cNvSpPr/>
          <p:nvPr/>
        </p:nvSpPr>
        <p:spPr>
          <a:xfrm>
            <a:off x="0" y="3977825"/>
            <a:ext cx="9144000" cy="1165800"/>
          </a:xfrm>
          <a:prstGeom prst="rect">
            <a:avLst/>
          </a:prstGeom>
          <a:solidFill>
            <a:srgbClr val="F46C6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4" name="Google Shape;1184;p30"/>
          <p:cNvSpPr txBox="1">
            <a:spLocks noGrp="1"/>
          </p:cNvSpPr>
          <p:nvPr>
            <p:ph type="ctrTitle"/>
          </p:nvPr>
        </p:nvSpPr>
        <p:spPr>
          <a:xfrm>
            <a:off x="4151903" y="618359"/>
            <a:ext cx="4493480" cy="17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Zapraszamy!</a:t>
            </a:r>
            <a:endParaRPr dirty="0"/>
          </a:p>
        </p:txBody>
      </p:sp>
      <p:sp>
        <p:nvSpPr>
          <p:cNvPr id="1185" name="Google Shape;1185;p30"/>
          <p:cNvSpPr txBox="1">
            <a:spLocks noGrp="1"/>
          </p:cNvSpPr>
          <p:nvPr>
            <p:ph type="subTitle" idx="1"/>
          </p:nvPr>
        </p:nvSpPr>
        <p:spPr>
          <a:xfrm>
            <a:off x="4670217" y="2004109"/>
            <a:ext cx="3942985" cy="10995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pl-PL" sz="1600" dirty="0"/>
              <a:t> </a:t>
            </a:r>
          </a:p>
          <a:p>
            <a:pPr algn="ctr"/>
            <a:r>
              <a:rPr lang="pl-PL" sz="1800" dirty="0"/>
              <a:t> Zespół Szkół Administracyjno-Ekonomicznych i Ogólnokształcących w Bytomiu</a:t>
            </a:r>
          </a:p>
          <a:p>
            <a:pPr algn="ctr"/>
            <a:r>
              <a:rPr lang="pl-PL" sz="1800" dirty="0"/>
              <a:t>41-902 Bytom, ul. Webera 6</a:t>
            </a:r>
          </a:p>
          <a:p>
            <a:pPr algn="ctr"/>
            <a:r>
              <a:rPr lang="pl-PL" sz="1800" dirty="0"/>
              <a:t>Tel.: 32 281 03 88; </a:t>
            </a:r>
          </a:p>
          <a:p>
            <a:pPr algn="ctr"/>
            <a:r>
              <a:rPr lang="pl-PL" sz="1800" dirty="0"/>
              <a:t>32 282 34 82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/>
          </a:p>
        </p:txBody>
      </p:sp>
      <p:sp>
        <p:nvSpPr>
          <p:cNvPr id="1186" name="Google Shape;1186;p30"/>
          <p:cNvSpPr/>
          <p:nvPr/>
        </p:nvSpPr>
        <p:spPr>
          <a:xfrm>
            <a:off x="2016487" y="1391736"/>
            <a:ext cx="491059" cy="798078"/>
          </a:xfrm>
          <a:custGeom>
            <a:avLst/>
            <a:gdLst/>
            <a:ahLst/>
            <a:cxnLst/>
            <a:rect l="l" t="t" r="r" b="b"/>
            <a:pathLst>
              <a:path w="5225" h="8492" extrusionOk="0">
                <a:moveTo>
                  <a:pt x="1102" y="0"/>
                </a:moveTo>
                <a:cubicBezTo>
                  <a:pt x="478" y="0"/>
                  <a:pt x="1" y="267"/>
                  <a:pt x="1" y="267"/>
                </a:cubicBezTo>
                <a:lnTo>
                  <a:pt x="751" y="8391"/>
                </a:lnTo>
                <a:cubicBezTo>
                  <a:pt x="751" y="8391"/>
                  <a:pt x="1286" y="8491"/>
                  <a:pt x="1958" y="8491"/>
                </a:cubicBezTo>
                <a:cubicBezTo>
                  <a:pt x="2822" y="8491"/>
                  <a:pt x="3911" y="8325"/>
                  <a:pt x="4375" y="7566"/>
                </a:cubicBezTo>
                <a:cubicBezTo>
                  <a:pt x="5225" y="6316"/>
                  <a:pt x="5000" y="5266"/>
                  <a:pt x="3875" y="4316"/>
                </a:cubicBezTo>
                <a:cubicBezTo>
                  <a:pt x="2825" y="3392"/>
                  <a:pt x="3750" y="1942"/>
                  <a:pt x="2625" y="692"/>
                </a:cubicBezTo>
                <a:cubicBezTo>
                  <a:pt x="2130" y="153"/>
                  <a:pt x="1574" y="0"/>
                  <a:pt x="1102" y="0"/>
                </a:cubicBezTo>
                <a:close/>
              </a:path>
            </a:pathLst>
          </a:custGeom>
          <a:solidFill>
            <a:srgbClr val="172D3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7" name="Google Shape;1187;p30"/>
          <p:cNvSpPr/>
          <p:nvPr/>
        </p:nvSpPr>
        <p:spPr>
          <a:xfrm>
            <a:off x="1840368" y="1877236"/>
            <a:ext cx="166819" cy="244348"/>
          </a:xfrm>
          <a:custGeom>
            <a:avLst/>
            <a:gdLst/>
            <a:ahLst/>
            <a:cxnLst/>
            <a:rect l="l" t="t" r="r" b="b"/>
            <a:pathLst>
              <a:path w="1775" h="2600" extrusionOk="0">
                <a:moveTo>
                  <a:pt x="1375" y="0"/>
                </a:moveTo>
                <a:lnTo>
                  <a:pt x="0" y="100"/>
                </a:lnTo>
                <a:lnTo>
                  <a:pt x="325" y="2500"/>
                </a:lnTo>
                <a:lnTo>
                  <a:pt x="1775" y="2600"/>
                </a:lnTo>
                <a:lnTo>
                  <a:pt x="1375" y="0"/>
                </a:lnTo>
                <a:close/>
              </a:path>
            </a:pathLst>
          </a:custGeom>
          <a:solidFill>
            <a:srgbClr val="0C181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8" name="Google Shape;1188;p30"/>
          <p:cNvSpPr/>
          <p:nvPr/>
        </p:nvSpPr>
        <p:spPr>
          <a:xfrm>
            <a:off x="1821572" y="1846692"/>
            <a:ext cx="509855" cy="378269"/>
          </a:xfrm>
          <a:custGeom>
            <a:avLst/>
            <a:gdLst/>
            <a:ahLst/>
            <a:cxnLst/>
            <a:rect l="l" t="t" r="r" b="b"/>
            <a:pathLst>
              <a:path w="5425" h="4025" extrusionOk="0">
                <a:moveTo>
                  <a:pt x="1350" y="0"/>
                </a:moveTo>
                <a:lnTo>
                  <a:pt x="1775" y="2300"/>
                </a:lnTo>
                <a:lnTo>
                  <a:pt x="0" y="3125"/>
                </a:lnTo>
                <a:cubicBezTo>
                  <a:pt x="0" y="3125"/>
                  <a:pt x="1311" y="4025"/>
                  <a:pt x="2911" y="4025"/>
                </a:cubicBezTo>
                <a:cubicBezTo>
                  <a:pt x="3120" y="4025"/>
                  <a:pt x="3333" y="4009"/>
                  <a:pt x="3550" y="3975"/>
                </a:cubicBezTo>
                <a:cubicBezTo>
                  <a:pt x="5424" y="3750"/>
                  <a:pt x="4799" y="2825"/>
                  <a:pt x="4799" y="2825"/>
                </a:cubicBezTo>
                <a:lnTo>
                  <a:pt x="3450" y="2400"/>
                </a:lnTo>
                <a:lnTo>
                  <a:pt x="3225" y="1250"/>
                </a:lnTo>
                <a:lnTo>
                  <a:pt x="1350" y="0"/>
                </a:lnTo>
                <a:close/>
              </a:path>
            </a:pathLst>
          </a:custGeom>
          <a:solidFill>
            <a:srgbClr val="FFC6B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9" name="Google Shape;1189;p30"/>
          <p:cNvSpPr/>
          <p:nvPr/>
        </p:nvSpPr>
        <p:spPr>
          <a:xfrm>
            <a:off x="1978895" y="1985313"/>
            <a:ext cx="166913" cy="68135"/>
          </a:xfrm>
          <a:custGeom>
            <a:avLst/>
            <a:gdLst/>
            <a:ahLst/>
            <a:cxnLst/>
            <a:rect l="l" t="t" r="r" b="b"/>
            <a:pathLst>
              <a:path w="1776" h="725" extrusionOk="0">
                <a:moveTo>
                  <a:pt x="1" y="0"/>
                </a:moveTo>
                <a:lnTo>
                  <a:pt x="1" y="625"/>
                </a:lnTo>
                <a:lnTo>
                  <a:pt x="101" y="625"/>
                </a:lnTo>
                <a:cubicBezTo>
                  <a:pt x="401" y="625"/>
                  <a:pt x="1026" y="725"/>
                  <a:pt x="1451" y="725"/>
                </a:cubicBezTo>
                <a:lnTo>
                  <a:pt x="1776" y="725"/>
                </a:lnTo>
                <a:lnTo>
                  <a:pt x="1651" y="300"/>
                </a:lnTo>
                <a:lnTo>
                  <a:pt x="1251" y="300"/>
                </a:lnTo>
                <a:cubicBezTo>
                  <a:pt x="826" y="300"/>
                  <a:pt x="301" y="200"/>
                  <a:pt x="1" y="0"/>
                </a:cubicBezTo>
                <a:close/>
              </a:path>
            </a:pathLst>
          </a:custGeom>
          <a:solidFill>
            <a:srgbClr val="E0A99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0" name="Google Shape;1190;p30"/>
          <p:cNvSpPr/>
          <p:nvPr/>
        </p:nvSpPr>
        <p:spPr>
          <a:xfrm>
            <a:off x="1744039" y="1475378"/>
            <a:ext cx="587391" cy="538505"/>
          </a:xfrm>
          <a:custGeom>
            <a:avLst/>
            <a:gdLst/>
            <a:ahLst/>
            <a:cxnLst/>
            <a:rect l="l" t="t" r="r" b="b"/>
            <a:pathLst>
              <a:path w="6250" h="5730" extrusionOk="0">
                <a:moveTo>
                  <a:pt x="3111" y="0"/>
                </a:moveTo>
                <a:cubicBezTo>
                  <a:pt x="3056" y="0"/>
                  <a:pt x="3025" y="2"/>
                  <a:pt x="3025" y="2"/>
                </a:cubicBezTo>
                <a:cubicBezTo>
                  <a:pt x="0" y="727"/>
                  <a:pt x="625" y="3551"/>
                  <a:pt x="1450" y="4676"/>
                </a:cubicBezTo>
                <a:cubicBezTo>
                  <a:pt x="1956" y="5321"/>
                  <a:pt x="2821" y="5730"/>
                  <a:pt x="3656" y="5730"/>
                </a:cubicBezTo>
                <a:cubicBezTo>
                  <a:pt x="4181" y="5730"/>
                  <a:pt x="4694" y="5568"/>
                  <a:pt x="5099" y="5201"/>
                </a:cubicBezTo>
                <a:cubicBezTo>
                  <a:pt x="6249" y="4276"/>
                  <a:pt x="5824" y="2602"/>
                  <a:pt x="5299" y="1252"/>
                </a:cubicBezTo>
                <a:cubicBezTo>
                  <a:pt x="4951" y="76"/>
                  <a:pt x="3484" y="0"/>
                  <a:pt x="3111" y="0"/>
                </a:cubicBezTo>
                <a:close/>
              </a:path>
            </a:pathLst>
          </a:custGeom>
          <a:solidFill>
            <a:srgbClr val="FFC6B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1" name="Google Shape;1191;p30"/>
          <p:cNvSpPr/>
          <p:nvPr/>
        </p:nvSpPr>
        <p:spPr>
          <a:xfrm>
            <a:off x="2133962" y="1750363"/>
            <a:ext cx="49435" cy="87025"/>
          </a:xfrm>
          <a:custGeom>
            <a:avLst/>
            <a:gdLst/>
            <a:ahLst/>
            <a:cxnLst/>
            <a:rect l="l" t="t" r="r" b="b"/>
            <a:pathLst>
              <a:path w="526" h="926" extrusionOk="0">
                <a:moveTo>
                  <a:pt x="1" y="1"/>
                </a:moveTo>
                <a:lnTo>
                  <a:pt x="226" y="925"/>
                </a:lnTo>
                <a:lnTo>
                  <a:pt x="525" y="500"/>
                </a:lnTo>
                <a:cubicBezTo>
                  <a:pt x="226" y="201"/>
                  <a:pt x="1" y="1"/>
                  <a:pt x="1" y="1"/>
                </a:cubicBezTo>
                <a:close/>
              </a:path>
            </a:pathLst>
          </a:custGeom>
          <a:solidFill>
            <a:srgbClr val="D6A09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2" name="Google Shape;1192;p30"/>
          <p:cNvSpPr/>
          <p:nvPr/>
        </p:nvSpPr>
        <p:spPr>
          <a:xfrm rot="-9899980">
            <a:off x="2007089" y="1865300"/>
            <a:ext cx="108174" cy="40223"/>
          </a:xfrm>
          <a:custGeom>
            <a:avLst/>
            <a:gdLst/>
            <a:ahLst/>
            <a:cxnLst/>
            <a:rect l="l" t="t" r="r" b="b"/>
            <a:pathLst>
              <a:path w="1151" h="428" extrusionOk="0">
                <a:moveTo>
                  <a:pt x="566" y="1"/>
                </a:moveTo>
                <a:cubicBezTo>
                  <a:pt x="264" y="1"/>
                  <a:pt x="1" y="227"/>
                  <a:pt x="1" y="227"/>
                </a:cubicBezTo>
                <a:lnTo>
                  <a:pt x="1151" y="427"/>
                </a:lnTo>
                <a:cubicBezTo>
                  <a:pt x="982" y="99"/>
                  <a:pt x="765" y="1"/>
                  <a:pt x="56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3" name="Google Shape;1193;p30"/>
          <p:cNvSpPr/>
          <p:nvPr/>
        </p:nvSpPr>
        <p:spPr>
          <a:xfrm>
            <a:off x="1605418" y="1375102"/>
            <a:ext cx="519253" cy="814525"/>
          </a:xfrm>
          <a:custGeom>
            <a:avLst/>
            <a:gdLst/>
            <a:ahLst/>
            <a:cxnLst/>
            <a:rect l="l" t="t" r="r" b="b"/>
            <a:pathLst>
              <a:path w="5525" h="8667" extrusionOk="0">
                <a:moveTo>
                  <a:pt x="3855" y="0"/>
                </a:moveTo>
                <a:cubicBezTo>
                  <a:pt x="3437" y="0"/>
                  <a:pt x="2995" y="119"/>
                  <a:pt x="2625" y="344"/>
                </a:cubicBezTo>
                <a:cubicBezTo>
                  <a:pt x="1675" y="969"/>
                  <a:pt x="1150" y="2219"/>
                  <a:pt x="1150" y="4094"/>
                </a:cubicBezTo>
                <a:cubicBezTo>
                  <a:pt x="1050" y="5968"/>
                  <a:pt x="1" y="5643"/>
                  <a:pt x="126" y="7118"/>
                </a:cubicBezTo>
                <a:cubicBezTo>
                  <a:pt x="194" y="8180"/>
                  <a:pt x="1096" y="8667"/>
                  <a:pt x="1987" y="8667"/>
                </a:cubicBezTo>
                <a:cubicBezTo>
                  <a:pt x="2396" y="8667"/>
                  <a:pt x="2803" y="8564"/>
                  <a:pt x="3125" y="8368"/>
                </a:cubicBezTo>
                <a:cubicBezTo>
                  <a:pt x="4175" y="7843"/>
                  <a:pt x="3450" y="5868"/>
                  <a:pt x="3250" y="5118"/>
                </a:cubicBezTo>
                <a:cubicBezTo>
                  <a:pt x="3025" y="4393"/>
                  <a:pt x="3650" y="3994"/>
                  <a:pt x="3650" y="3994"/>
                </a:cubicBezTo>
                <a:cubicBezTo>
                  <a:pt x="5525" y="2944"/>
                  <a:pt x="5325" y="1169"/>
                  <a:pt x="5325" y="1169"/>
                </a:cubicBezTo>
                <a:cubicBezTo>
                  <a:pt x="5261" y="370"/>
                  <a:pt x="4595" y="0"/>
                  <a:pt x="3855" y="0"/>
                </a:cubicBezTo>
                <a:close/>
              </a:path>
            </a:pathLst>
          </a:custGeom>
          <a:solidFill>
            <a:srgbClr val="172D3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4" name="Google Shape;1194;p30"/>
          <p:cNvSpPr/>
          <p:nvPr/>
        </p:nvSpPr>
        <p:spPr>
          <a:xfrm>
            <a:off x="2081145" y="4254454"/>
            <a:ext cx="240877" cy="257035"/>
          </a:xfrm>
          <a:custGeom>
            <a:avLst/>
            <a:gdLst/>
            <a:ahLst/>
            <a:cxnLst/>
            <a:rect l="l" t="t" r="r" b="b"/>
            <a:pathLst>
              <a:path w="2563" h="2735" extrusionOk="0">
                <a:moveTo>
                  <a:pt x="1312" y="1"/>
                </a:moveTo>
                <a:lnTo>
                  <a:pt x="63" y="2100"/>
                </a:lnTo>
                <a:cubicBezTo>
                  <a:pt x="1" y="2607"/>
                  <a:pt x="403" y="2735"/>
                  <a:pt x="825" y="2735"/>
                </a:cubicBezTo>
                <a:cubicBezTo>
                  <a:pt x="1258" y="2735"/>
                  <a:pt x="1712" y="2600"/>
                  <a:pt x="1712" y="2600"/>
                </a:cubicBezTo>
                <a:cubicBezTo>
                  <a:pt x="2237" y="1875"/>
                  <a:pt x="2562" y="426"/>
                  <a:pt x="2562" y="426"/>
                </a:cubicBezTo>
                <a:lnTo>
                  <a:pt x="1312" y="1"/>
                </a:lnTo>
                <a:close/>
              </a:path>
            </a:pathLst>
          </a:custGeom>
          <a:solidFill>
            <a:srgbClr val="0E27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5" name="Google Shape;1195;p30"/>
          <p:cNvSpPr/>
          <p:nvPr/>
        </p:nvSpPr>
        <p:spPr>
          <a:xfrm>
            <a:off x="2145709" y="3942066"/>
            <a:ext cx="312492" cy="489730"/>
          </a:xfrm>
          <a:custGeom>
            <a:avLst/>
            <a:gdLst/>
            <a:ahLst/>
            <a:cxnLst/>
            <a:rect l="l" t="t" r="r" b="b"/>
            <a:pathLst>
              <a:path w="3325" h="5211" extrusionOk="0">
                <a:moveTo>
                  <a:pt x="1550" y="0"/>
                </a:moveTo>
                <a:cubicBezTo>
                  <a:pt x="1125" y="1775"/>
                  <a:pt x="625" y="3325"/>
                  <a:pt x="625" y="3325"/>
                </a:cubicBezTo>
                <a:lnTo>
                  <a:pt x="1" y="4675"/>
                </a:lnTo>
                <a:cubicBezTo>
                  <a:pt x="1" y="4675"/>
                  <a:pt x="86" y="5210"/>
                  <a:pt x="674" y="5210"/>
                </a:cubicBezTo>
                <a:cubicBezTo>
                  <a:pt x="721" y="5210"/>
                  <a:pt x="772" y="5207"/>
                  <a:pt x="825" y="5199"/>
                </a:cubicBezTo>
                <a:cubicBezTo>
                  <a:pt x="1125" y="5199"/>
                  <a:pt x="1450" y="4475"/>
                  <a:pt x="1450" y="4475"/>
                </a:cubicBezTo>
                <a:cubicBezTo>
                  <a:pt x="1450" y="4475"/>
                  <a:pt x="2500" y="2300"/>
                  <a:pt x="3325" y="725"/>
                </a:cubicBezTo>
                <a:cubicBezTo>
                  <a:pt x="2700" y="525"/>
                  <a:pt x="2175" y="200"/>
                  <a:pt x="1550" y="0"/>
                </a:cubicBezTo>
                <a:close/>
              </a:path>
            </a:pathLst>
          </a:custGeom>
          <a:solidFill>
            <a:srgbClr val="0E27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6" name="Google Shape;1196;p30"/>
          <p:cNvSpPr/>
          <p:nvPr/>
        </p:nvSpPr>
        <p:spPr>
          <a:xfrm>
            <a:off x="2594370" y="3970259"/>
            <a:ext cx="256196" cy="481647"/>
          </a:xfrm>
          <a:custGeom>
            <a:avLst/>
            <a:gdLst/>
            <a:ahLst/>
            <a:cxnLst/>
            <a:rect l="l" t="t" r="r" b="b"/>
            <a:pathLst>
              <a:path w="2726" h="5125" extrusionOk="0">
                <a:moveTo>
                  <a:pt x="1" y="0"/>
                </a:moveTo>
                <a:lnTo>
                  <a:pt x="1" y="0"/>
                </a:lnTo>
                <a:cubicBezTo>
                  <a:pt x="226" y="1575"/>
                  <a:pt x="426" y="2925"/>
                  <a:pt x="426" y="2925"/>
                </a:cubicBezTo>
                <a:lnTo>
                  <a:pt x="1675" y="4999"/>
                </a:lnTo>
                <a:lnTo>
                  <a:pt x="2725" y="5124"/>
                </a:lnTo>
                <a:lnTo>
                  <a:pt x="1775" y="2925"/>
                </a:lnTo>
                <a:cubicBezTo>
                  <a:pt x="1775" y="2925"/>
                  <a:pt x="1775" y="1775"/>
                  <a:pt x="1875" y="225"/>
                </a:cubicBezTo>
                <a:cubicBezTo>
                  <a:pt x="1250" y="225"/>
                  <a:pt x="626" y="125"/>
                  <a:pt x="1" y="0"/>
                </a:cubicBezTo>
                <a:close/>
              </a:path>
            </a:pathLst>
          </a:custGeom>
          <a:solidFill>
            <a:srgbClr val="0E27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7" name="Google Shape;1197;p30"/>
          <p:cNvSpPr/>
          <p:nvPr/>
        </p:nvSpPr>
        <p:spPr>
          <a:xfrm>
            <a:off x="2584972" y="4235658"/>
            <a:ext cx="352528" cy="288895"/>
          </a:xfrm>
          <a:custGeom>
            <a:avLst/>
            <a:gdLst/>
            <a:ahLst/>
            <a:cxnLst/>
            <a:rect l="l" t="t" r="r" b="b"/>
            <a:pathLst>
              <a:path w="3751" h="3074" extrusionOk="0">
                <a:moveTo>
                  <a:pt x="526" y="1"/>
                </a:moveTo>
                <a:cubicBezTo>
                  <a:pt x="526" y="1"/>
                  <a:pt x="1" y="301"/>
                  <a:pt x="101" y="1051"/>
                </a:cubicBezTo>
                <a:cubicBezTo>
                  <a:pt x="201" y="1676"/>
                  <a:pt x="326" y="2700"/>
                  <a:pt x="326" y="2700"/>
                </a:cubicBezTo>
                <a:lnTo>
                  <a:pt x="526" y="2700"/>
                </a:lnTo>
                <a:lnTo>
                  <a:pt x="626" y="1451"/>
                </a:lnTo>
                <a:cubicBezTo>
                  <a:pt x="626" y="1451"/>
                  <a:pt x="1051" y="2600"/>
                  <a:pt x="1251" y="2700"/>
                </a:cubicBezTo>
                <a:cubicBezTo>
                  <a:pt x="1397" y="2773"/>
                  <a:pt x="2438" y="3074"/>
                  <a:pt x="3075" y="3074"/>
                </a:cubicBezTo>
                <a:cubicBezTo>
                  <a:pt x="3310" y="3074"/>
                  <a:pt x="3490" y="3033"/>
                  <a:pt x="3550" y="2925"/>
                </a:cubicBezTo>
                <a:cubicBezTo>
                  <a:pt x="3750" y="2600"/>
                  <a:pt x="2700" y="2075"/>
                  <a:pt x="2700" y="2075"/>
                </a:cubicBezTo>
                <a:cubicBezTo>
                  <a:pt x="2700" y="2075"/>
                  <a:pt x="2594" y="2135"/>
                  <a:pt x="2420" y="2135"/>
                </a:cubicBezTo>
                <a:cubicBezTo>
                  <a:pt x="2256" y="2135"/>
                  <a:pt x="2030" y="2082"/>
                  <a:pt x="1775" y="1876"/>
                </a:cubicBezTo>
                <a:cubicBezTo>
                  <a:pt x="1350" y="1451"/>
                  <a:pt x="526" y="1"/>
                  <a:pt x="526" y="1"/>
                </a:cubicBezTo>
                <a:close/>
              </a:path>
            </a:pathLst>
          </a:custGeom>
          <a:solidFill>
            <a:srgbClr val="0E27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8" name="Google Shape;1198;p30"/>
          <p:cNvSpPr/>
          <p:nvPr/>
        </p:nvSpPr>
        <p:spPr>
          <a:xfrm>
            <a:off x="1675903" y="2051192"/>
            <a:ext cx="801107" cy="1096935"/>
          </a:xfrm>
          <a:custGeom>
            <a:avLst/>
            <a:gdLst/>
            <a:ahLst/>
            <a:cxnLst/>
            <a:rect l="l" t="t" r="r" b="b"/>
            <a:pathLst>
              <a:path w="8524" h="11672" extrusionOk="0">
                <a:moveTo>
                  <a:pt x="5119" y="1"/>
                </a:moveTo>
                <a:cubicBezTo>
                  <a:pt x="4909" y="1"/>
                  <a:pt x="4693" y="9"/>
                  <a:pt x="4475" y="24"/>
                </a:cubicBezTo>
                <a:lnTo>
                  <a:pt x="4250" y="849"/>
                </a:lnTo>
                <a:lnTo>
                  <a:pt x="3850" y="124"/>
                </a:lnTo>
                <a:cubicBezTo>
                  <a:pt x="2500" y="324"/>
                  <a:pt x="1250" y="749"/>
                  <a:pt x="825" y="1174"/>
                </a:cubicBezTo>
                <a:cubicBezTo>
                  <a:pt x="0" y="1899"/>
                  <a:pt x="1750" y="6998"/>
                  <a:pt x="1750" y="6998"/>
                </a:cubicBezTo>
                <a:cubicBezTo>
                  <a:pt x="1025" y="8148"/>
                  <a:pt x="200" y="10122"/>
                  <a:pt x="200" y="10122"/>
                </a:cubicBezTo>
                <a:cubicBezTo>
                  <a:pt x="1125" y="11272"/>
                  <a:pt x="3750" y="11672"/>
                  <a:pt x="3750" y="11672"/>
                </a:cubicBezTo>
                <a:lnTo>
                  <a:pt x="4575" y="9697"/>
                </a:lnTo>
                <a:lnTo>
                  <a:pt x="5499" y="11372"/>
                </a:lnTo>
                <a:cubicBezTo>
                  <a:pt x="7374" y="10947"/>
                  <a:pt x="8524" y="9297"/>
                  <a:pt x="8524" y="9297"/>
                </a:cubicBezTo>
                <a:lnTo>
                  <a:pt x="6549" y="6898"/>
                </a:lnTo>
                <a:cubicBezTo>
                  <a:pt x="6549" y="6898"/>
                  <a:pt x="7899" y="3048"/>
                  <a:pt x="7499" y="1049"/>
                </a:cubicBezTo>
                <a:cubicBezTo>
                  <a:pt x="7308" y="263"/>
                  <a:pt x="6305" y="1"/>
                  <a:pt x="5119" y="1"/>
                </a:cubicBezTo>
                <a:close/>
              </a:path>
            </a:pathLst>
          </a:custGeom>
          <a:solidFill>
            <a:srgbClr val="9ED4D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9" name="Google Shape;1199;p30"/>
          <p:cNvSpPr/>
          <p:nvPr/>
        </p:nvSpPr>
        <p:spPr>
          <a:xfrm>
            <a:off x="1830970" y="2721456"/>
            <a:ext cx="418316" cy="141816"/>
          </a:xfrm>
          <a:custGeom>
            <a:avLst/>
            <a:gdLst/>
            <a:ahLst/>
            <a:cxnLst/>
            <a:rect l="l" t="t" r="r" b="b"/>
            <a:pathLst>
              <a:path w="4451" h="1509" extrusionOk="0">
                <a:moveTo>
                  <a:pt x="3388" y="0"/>
                </a:moveTo>
                <a:cubicBezTo>
                  <a:pt x="3059" y="0"/>
                  <a:pt x="2725" y="66"/>
                  <a:pt x="2725" y="66"/>
                </a:cubicBezTo>
                <a:lnTo>
                  <a:pt x="325" y="591"/>
                </a:lnTo>
                <a:cubicBezTo>
                  <a:pt x="0" y="691"/>
                  <a:pt x="950" y="1016"/>
                  <a:pt x="625" y="1116"/>
                </a:cubicBezTo>
                <a:cubicBezTo>
                  <a:pt x="625" y="1143"/>
                  <a:pt x="656" y="1155"/>
                  <a:pt x="708" y="1155"/>
                </a:cubicBezTo>
                <a:cubicBezTo>
                  <a:pt x="1005" y="1155"/>
                  <a:pt x="2003" y="780"/>
                  <a:pt x="2175" y="780"/>
                </a:cubicBezTo>
                <a:cubicBezTo>
                  <a:pt x="2191" y="780"/>
                  <a:pt x="2200" y="783"/>
                  <a:pt x="2200" y="791"/>
                </a:cubicBezTo>
                <a:cubicBezTo>
                  <a:pt x="2333" y="966"/>
                  <a:pt x="2458" y="1024"/>
                  <a:pt x="2565" y="1024"/>
                </a:cubicBezTo>
                <a:cubicBezTo>
                  <a:pt x="2780" y="1024"/>
                  <a:pt x="2925" y="791"/>
                  <a:pt x="2925" y="791"/>
                </a:cubicBezTo>
                <a:cubicBezTo>
                  <a:pt x="2985" y="1322"/>
                  <a:pt x="3035" y="1508"/>
                  <a:pt x="3077" y="1508"/>
                </a:cubicBezTo>
                <a:cubicBezTo>
                  <a:pt x="3176" y="1508"/>
                  <a:pt x="3225" y="491"/>
                  <a:pt x="3225" y="491"/>
                </a:cubicBezTo>
                <a:cubicBezTo>
                  <a:pt x="3266" y="1182"/>
                  <a:pt x="3316" y="1413"/>
                  <a:pt x="3364" y="1413"/>
                </a:cubicBezTo>
                <a:cubicBezTo>
                  <a:pt x="3461" y="1413"/>
                  <a:pt x="3550" y="491"/>
                  <a:pt x="3550" y="491"/>
                </a:cubicBezTo>
                <a:cubicBezTo>
                  <a:pt x="3696" y="1172"/>
                  <a:pt x="3777" y="1395"/>
                  <a:pt x="3821" y="1395"/>
                </a:cubicBezTo>
                <a:cubicBezTo>
                  <a:pt x="3903" y="1395"/>
                  <a:pt x="3849" y="591"/>
                  <a:pt x="3849" y="591"/>
                </a:cubicBezTo>
                <a:lnTo>
                  <a:pt x="3849" y="591"/>
                </a:lnTo>
                <a:cubicBezTo>
                  <a:pt x="4146" y="1035"/>
                  <a:pt x="4285" y="1195"/>
                  <a:pt x="4332" y="1195"/>
                </a:cubicBezTo>
                <a:cubicBezTo>
                  <a:pt x="4451" y="1195"/>
                  <a:pt x="3974" y="166"/>
                  <a:pt x="3974" y="166"/>
                </a:cubicBezTo>
                <a:cubicBezTo>
                  <a:pt x="3878" y="37"/>
                  <a:pt x="3635" y="0"/>
                  <a:pt x="3388" y="0"/>
                </a:cubicBezTo>
                <a:close/>
              </a:path>
            </a:pathLst>
          </a:custGeom>
          <a:solidFill>
            <a:srgbClr val="FFC6B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0" name="Google Shape;1200;p30"/>
          <p:cNvSpPr/>
          <p:nvPr/>
        </p:nvSpPr>
        <p:spPr>
          <a:xfrm>
            <a:off x="1469147" y="2161431"/>
            <a:ext cx="547448" cy="712932"/>
          </a:xfrm>
          <a:custGeom>
            <a:avLst/>
            <a:gdLst/>
            <a:ahLst/>
            <a:cxnLst/>
            <a:rect l="l" t="t" r="r" b="b"/>
            <a:pathLst>
              <a:path w="5825" h="7586" extrusionOk="0">
                <a:moveTo>
                  <a:pt x="3025" y="1"/>
                </a:moveTo>
                <a:cubicBezTo>
                  <a:pt x="3025" y="1"/>
                  <a:pt x="1" y="5300"/>
                  <a:pt x="1151" y="7075"/>
                </a:cubicBezTo>
                <a:cubicBezTo>
                  <a:pt x="1392" y="7458"/>
                  <a:pt x="1981" y="7586"/>
                  <a:pt x="2659" y="7586"/>
                </a:cubicBezTo>
                <a:cubicBezTo>
                  <a:pt x="4014" y="7586"/>
                  <a:pt x="5725" y="7075"/>
                  <a:pt x="5725" y="7075"/>
                </a:cubicBezTo>
                <a:cubicBezTo>
                  <a:pt x="5725" y="7075"/>
                  <a:pt x="5825" y="6350"/>
                  <a:pt x="5525" y="5925"/>
                </a:cubicBezTo>
                <a:cubicBezTo>
                  <a:pt x="5525" y="5925"/>
                  <a:pt x="5194" y="5964"/>
                  <a:pt x="4772" y="5964"/>
                </a:cubicBezTo>
                <a:cubicBezTo>
                  <a:pt x="4244" y="5964"/>
                  <a:pt x="3572" y="5902"/>
                  <a:pt x="3225" y="5625"/>
                </a:cubicBezTo>
                <a:cubicBezTo>
                  <a:pt x="2925" y="5400"/>
                  <a:pt x="3650" y="2900"/>
                  <a:pt x="3650" y="2900"/>
                </a:cubicBezTo>
                <a:lnTo>
                  <a:pt x="3025" y="1"/>
                </a:lnTo>
                <a:close/>
              </a:path>
            </a:pathLst>
          </a:custGeom>
          <a:solidFill>
            <a:srgbClr val="9ED4D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1" name="Google Shape;1201;p30"/>
          <p:cNvSpPr/>
          <p:nvPr/>
        </p:nvSpPr>
        <p:spPr>
          <a:xfrm>
            <a:off x="2242039" y="2090946"/>
            <a:ext cx="732782" cy="882378"/>
          </a:xfrm>
          <a:custGeom>
            <a:avLst/>
            <a:gdLst/>
            <a:ahLst/>
            <a:cxnLst/>
            <a:rect l="l" t="t" r="r" b="b"/>
            <a:pathLst>
              <a:path w="7797" h="9389" extrusionOk="0">
                <a:moveTo>
                  <a:pt x="1050" y="1"/>
                </a:moveTo>
                <a:lnTo>
                  <a:pt x="0" y="2400"/>
                </a:lnTo>
                <a:cubicBezTo>
                  <a:pt x="0" y="2400"/>
                  <a:pt x="5524" y="8349"/>
                  <a:pt x="5624" y="8649"/>
                </a:cubicBezTo>
                <a:cubicBezTo>
                  <a:pt x="5677" y="9094"/>
                  <a:pt x="6359" y="9389"/>
                  <a:pt x="6908" y="9389"/>
                </a:cubicBezTo>
                <a:cubicBezTo>
                  <a:pt x="7408" y="9389"/>
                  <a:pt x="7797" y="9145"/>
                  <a:pt x="7499" y="8549"/>
                </a:cubicBezTo>
                <a:cubicBezTo>
                  <a:pt x="6474" y="6675"/>
                  <a:pt x="1050" y="1"/>
                  <a:pt x="1050" y="1"/>
                </a:cubicBezTo>
                <a:close/>
              </a:path>
            </a:pathLst>
          </a:custGeom>
          <a:solidFill>
            <a:srgbClr val="9ED4D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2" name="Google Shape;1202;p30"/>
          <p:cNvSpPr/>
          <p:nvPr/>
        </p:nvSpPr>
        <p:spPr>
          <a:xfrm>
            <a:off x="2056428" y="2267158"/>
            <a:ext cx="382979" cy="276865"/>
          </a:xfrm>
          <a:custGeom>
            <a:avLst/>
            <a:gdLst/>
            <a:ahLst/>
            <a:cxnLst/>
            <a:rect l="l" t="t" r="r" b="b"/>
            <a:pathLst>
              <a:path w="4075" h="2946" extrusionOk="0">
                <a:moveTo>
                  <a:pt x="2925" y="1"/>
                </a:moveTo>
                <a:cubicBezTo>
                  <a:pt x="2925" y="1"/>
                  <a:pt x="1" y="950"/>
                  <a:pt x="826" y="2200"/>
                </a:cubicBezTo>
                <a:cubicBezTo>
                  <a:pt x="1216" y="2729"/>
                  <a:pt x="1691" y="2946"/>
                  <a:pt x="2142" y="2946"/>
                </a:cubicBezTo>
                <a:cubicBezTo>
                  <a:pt x="2671" y="2946"/>
                  <a:pt x="3166" y="2646"/>
                  <a:pt x="3450" y="2200"/>
                </a:cubicBezTo>
                <a:cubicBezTo>
                  <a:pt x="4075" y="1375"/>
                  <a:pt x="2925" y="1"/>
                  <a:pt x="2925" y="1"/>
                </a:cubicBezTo>
                <a:close/>
              </a:path>
            </a:pathLst>
          </a:custGeom>
          <a:solidFill>
            <a:srgbClr val="9ED4D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3" name="Google Shape;1203;p30"/>
          <p:cNvSpPr/>
          <p:nvPr/>
        </p:nvSpPr>
        <p:spPr>
          <a:xfrm>
            <a:off x="2096370" y="2004109"/>
            <a:ext cx="126970" cy="145669"/>
          </a:xfrm>
          <a:custGeom>
            <a:avLst/>
            <a:gdLst/>
            <a:ahLst/>
            <a:cxnLst/>
            <a:rect l="l" t="t" r="r" b="b"/>
            <a:pathLst>
              <a:path w="1351" h="1550" extrusionOk="0">
                <a:moveTo>
                  <a:pt x="825" y="0"/>
                </a:moveTo>
                <a:lnTo>
                  <a:pt x="1" y="525"/>
                </a:lnTo>
                <a:lnTo>
                  <a:pt x="626" y="1550"/>
                </a:lnTo>
                <a:lnTo>
                  <a:pt x="1350" y="525"/>
                </a:lnTo>
                <a:lnTo>
                  <a:pt x="82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4" name="Google Shape;1204;p30"/>
          <p:cNvSpPr/>
          <p:nvPr/>
        </p:nvSpPr>
        <p:spPr>
          <a:xfrm>
            <a:off x="1929555" y="2032303"/>
            <a:ext cx="108174" cy="148019"/>
          </a:xfrm>
          <a:custGeom>
            <a:avLst/>
            <a:gdLst/>
            <a:ahLst/>
            <a:cxnLst/>
            <a:rect l="l" t="t" r="r" b="b"/>
            <a:pathLst>
              <a:path w="1151" h="1575" extrusionOk="0">
                <a:moveTo>
                  <a:pt x="301" y="0"/>
                </a:moveTo>
                <a:lnTo>
                  <a:pt x="1" y="525"/>
                </a:lnTo>
                <a:lnTo>
                  <a:pt x="726" y="1575"/>
                </a:lnTo>
                <a:lnTo>
                  <a:pt x="1151" y="325"/>
                </a:lnTo>
                <a:lnTo>
                  <a:pt x="30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5" name="Google Shape;1205;p30"/>
          <p:cNvSpPr/>
          <p:nvPr/>
        </p:nvSpPr>
        <p:spPr>
          <a:xfrm>
            <a:off x="931206" y="4440064"/>
            <a:ext cx="3474533" cy="166908"/>
          </a:xfrm>
          <a:custGeom>
            <a:avLst/>
            <a:gdLst/>
            <a:ahLst/>
            <a:cxnLst/>
            <a:rect l="l" t="t" r="r" b="b"/>
            <a:pathLst>
              <a:path w="36970" h="1776" extrusionOk="0">
                <a:moveTo>
                  <a:pt x="14273" y="0"/>
                </a:moveTo>
                <a:cubicBezTo>
                  <a:pt x="14173" y="225"/>
                  <a:pt x="14048" y="425"/>
                  <a:pt x="13948" y="625"/>
                </a:cubicBezTo>
                <a:cubicBezTo>
                  <a:pt x="13948" y="625"/>
                  <a:pt x="13548" y="750"/>
                  <a:pt x="13124" y="750"/>
                </a:cubicBezTo>
                <a:cubicBezTo>
                  <a:pt x="12699" y="750"/>
                  <a:pt x="12299" y="625"/>
                  <a:pt x="12299" y="125"/>
                </a:cubicBezTo>
                <a:lnTo>
                  <a:pt x="12399" y="0"/>
                </a:lnTo>
                <a:lnTo>
                  <a:pt x="12399" y="0"/>
                </a:lnTo>
                <a:cubicBezTo>
                  <a:pt x="9049" y="125"/>
                  <a:pt x="6250" y="225"/>
                  <a:pt x="4050" y="325"/>
                </a:cubicBezTo>
                <a:lnTo>
                  <a:pt x="4050" y="425"/>
                </a:lnTo>
                <a:lnTo>
                  <a:pt x="4050" y="1050"/>
                </a:lnTo>
                <a:lnTo>
                  <a:pt x="2700" y="1050"/>
                </a:lnTo>
                <a:lnTo>
                  <a:pt x="2700" y="425"/>
                </a:lnTo>
                <a:cubicBezTo>
                  <a:pt x="926" y="525"/>
                  <a:pt x="1" y="750"/>
                  <a:pt x="1" y="850"/>
                </a:cubicBezTo>
                <a:cubicBezTo>
                  <a:pt x="1" y="1375"/>
                  <a:pt x="8224" y="1775"/>
                  <a:pt x="18423" y="1775"/>
                </a:cubicBezTo>
                <a:cubicBezTo>
                  <a:pt x="28646" y="1775"/>
                  <a:pt x="36969" y="1375"/>
                  <a:pt x="36969" y="850"/>
                </a:cubicBezTo>
                <a:cubicBezTo>
                  <a:pt x="36969" y="750"/>
                  <a:pt x="35920" y="525"/>
                  <a:pt x="34270" y="425"/>
                </a:cubicBezTo>
                <a:lnTo>
                  <a:pt x="34270" y="1050"/>
                </a:lnTo>
                <a:lnTo>
                  <a:pt x="32920" y="1050"/>
                </a:lnTo>
                <a:lnTo>
                  <a:pt x="32920" y="325"/>
                </a:lnTo>
                <a:cubicBezTo>
                  <a:pt x="29896" y="125"/>
                  <a:pt x="25521" y="0"/>
                  <a:pt x="20522" y="0"/>
                </a:cubicBezTo>
                <a:cubicBezTo>
                  <a:pt x="20822" y="125"/>
                  <a:pt x="21247" y="525"/>
                  <a:pt x="21147" y="750"/>
                </a:cubicBezTo>
                <a:cubicBezTo>
                  <a:pt x="21047" y="850"/>
                  <a:pt x="20922" y="950"/>
                  <a:pt x="20722" y="950"/>
                </a:cubicBezTo>
                <a:cubicBezTo>
                  <a:pt x="20097" y="950"/>
                  <a:pt x="18947" y="625"/>
                  <a:pt x="18848" y="525"/>
                </a:cubicBezTo>
                <a:cubicBezTo>
                  <a:pt x="18748" y="425"/>
                  <a:pt x="18648" y="225"/>
                  <a:pt x="18548" y="0"/>
                </a:cubicBezTo>
                <a:lnTo>
                  <a:pt x="18223" y="0"/>
                </a:lnTo>
                <a:lnTo>
                  <a:pt x="18123" y="525"/>
                </a:lnTo>
                <a:lnTo>
                  <a:pt x="17923" y="525"/>
                </a:lnTo>
                <a:lnTo>
                  <a:pt x="17923" y="0"/>
                </a:lnTo>
                <a:close/>
              </a:path>
            </a:pathLst>
          </a:custGeom>
          <a:solidFill>
            <a:srgbClr val="123D60">
              <a:alpha val="2922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6" name="Google Shape;1206;p30"/>
          <p:cNvSpPr/>
          <p:nvPr/>
        </p:nvSpPr>
        <p:spPr>
          <a:xfrm>
            <a:off x="2086972" y="4440064"/>
            <a:ext cx="185709" cy="70579"/>
          </a:xfrm>
          <a:custGeom>
            <a:avLst/>
            <a:gdLst/>
            <a:ahLst/>
            <a:cxnLst/>
            <a:rect l="l" t="t" r="r" b="b"/>
            <a:pathLst>
              <a:path w="1976" h="751" extrusionOk="0">
                <a:moveTo>
                  <a:pt x="101" y="0"/>
                </a:moveTo>
                <a:lnTo>
                  <a:pt x="1" y="125"/>
                </a:lnTo>
                <a:cubicBezTo>
                  <a:pt x="1" y="625"/>
                  <a:pt x="401" y="750"/>
                  <a:pt x="826" y="750"/>
                </a:cubicBezTo>
                <a:cubicBezTo>
                  <a:pt x="1250" y="750"/>
                  <a:pt x="1650" y="625"/>
                  <a:pt x="1650" y="625"/>
                </a:cubicBezTo>
                <a:cubicBezTo>
                  <a:pt x="1750" y="425"/>
                  <a:pt x="1875" y="225"/>
                  <a:pt x="1975" y="0"/>
                </a:cubicBezTo>
                <a:close/>
              </a:path>
            </a:pathLst>
          </a:custGeom>
          <a:solidFill>
            <a:srgbClr val="0E27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7" name="Google Shape;1207;p30"/>
          <p:cNvSpPr/>
          <p:nvPr/>
        </p:nvSpPr>
        <p:spPr>
          <a:xfrm>
            <a:off x="2615515" y="4440064"/>
            <a:ext cx="312586" cy="89375"/>
          </a:xfrm>
          <a:custGeom>
            <a:avLst/>
            <a:gdLst/>
            <a:ahLst/>
            <a:cxnLst/>
            <a:rect l="l" t="t" r="r" b="b"/>
            <a:pathLst>
              <a:path w="3326" h="951" extrusionOk="0">
                <a:moveTo>
                  <a:pt x="1" y="0"/>
                </a:moveTo>
                <a:lnTo>
                  <a:pt x="1" y="525"/>
                </a:lnTo>
                <a:lnTo>
                  <a:pt x="201" y="525"/>
                </a:lnTo>
                <a:lnTo>
                  <a:pt x="301" y="0"/>
                </a:lnTo>
                <a:close/>
                <a:moveTo>
                  <a:pt x="626" y="0"/>
                </a:moveTo>
                <a:cubicBezTo>
                  <a:pt x="726" y="225"/>
                  <a:pt x="826" y="425"/>
                  <a:pt x="926" y="525"/>
                </a:cubicBezTo>
                <a:cubicBezTo>
                  <a:pt x="1025" y="625"/>
                  <a:pt x="2175" y="950"/>
                  <a:pt x="2800" y="950"/>
                </a:cubicBezTo>
                <a:cubicBezTo>
                  <a:pt x="3000" y="950"/>
                  <a:pt x="3125" y="850"/>
                  <a:pt x="3225" y="750"/>
                </a:cubicBezTo>
                <a:cubicBezTo>
                  <a:pt x="3325" y="525"/>
                  <a:pt x="2900" y="125"/>
                  <a:pt x="2600" y="0"/>
                </a:cubicBezTo>
                <a:close/>
              </a:path>
            </a:pathLst>
          </a:custGeom>
          <a:solidFill>
            <a:srgbClr val="0E27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8" name="Google Shape;1208;p30"/>
          <p:cNvSpPr/>
          <p:nvPr/>
        </p:nvSpPr>
        <p:spPr>
          <a:xfrm>
            <a:off x="2878659" y="1729218"/>
            <a:ext cx="1418948" cy="960852"/>
          </a:xfrm>
          <a:custGeom>
            <a:avLst/>
            <a:gdLst/>
            <a:ahLst/>
            <a:cxnLst/>
            <a:rect l="l" t="t" r="r" b="b"/>
            <a:pathLst>
              <a:path w="15098" h="10224" extrusionOk="0">
                <a:moveTo>
                  <a:pt x="325" y="1"/>
                </a:moveTo>
                <a:cubicBezTo>
                  <a:pt x="100" y="1"/>
                  <a:pt x="0" y="101"/>
                  <a:pt x="0" y="326"/>
                </a:cubicBezTo>
                <a:lnTo>
                  <a:pt x="0" y="9899"/>
                </a:lnTo>
                <a:cubicBezTo>
                  <a:pt x="0" y="10099"/>
                  <a:pt x="100" y="10224"/>
                  <a:pt x="325" y="10224"/>
                </a:cubicBezTo>
                <a:lnTo>
                  <a:pt x="14798" y="10224"/>
                </a:lnTo>
                <a:cubicBezTo>
                  <a:pt x="14998" y="10224"/>
                  <a:pt x="15098" y="10099"/>
                  <a:pt x="15098" y="9899"/>
                </a:cubicBezTo>
                <a:lnTo>
                  <a:pt x="15098" y="326"/>
                </a:lnTo>
                <a:cubicBezTo>
                  <a:pt x="15098" y="101"/>
                  <a:pt x="14998" y="1"/>
                  <a:pt x="14798" y="1"/>
                </a:cubicBezTo>
                <a:close/>
              </a:path>
            </a:pathLst>
          </a:custGeom>
          <a:solidFill>
            <a:srgbClr val="AED4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9" name="Google Shape;1209;p30"/>
          <p:cNvSpPr/>
          <p:nvPr/>
        </p:nvSpPr>
        <p:spPr>
          <a:xfrm>
            <a:off x="2878659" y="1729218"/>
            <a:ext cx="1418948" cy="960852"/>
          </a:xfrm>
          <a:custGeom>
            <a:avLst/>
            <a:gdLst/>
            <a:ahLst/>
            <a:cxnLst/>
            <a:rect l="l" t="t" r="r" b="b"/>
            <a:pathLst>
              <a:path w="15098" h="10224" extrusionOk="0">
                <a:moveTo>
                  <a:pt x="325" y="1"/>
                </a:moveTo>
                <a:cubicBezTo>
                  <a:pt x="100" y="1"/>
                  <a:pt x="0" y="101"/>
                  <a:pt x="0" y="326"/>
                </a:cubicBezTo>
                <a:lnTo>
                  <a:pt x="0" y="9899"/>
                </a:lnTo>
                <a:cubicBezTo>
                  <a:pt x="0" y="10099"/>
                  <a:pt x="100" y="10224"/>
                  <a:pt x="325" y="10224"/>
                </a:cubicBezTo>
                <a:lnTo>
                  <a:pt x="14798" y="10224"/>
                </a:lnTo>
                <a:cubicBezTo>
                  <a:pt x="14998" y="10224"/>
                  <a:pt x="15098" y="10099"/>
                  <a:pt x="15098" y="9899"/>
                </a:cubicBezTo>
                <a:lnTo>
                  <a:pt x="15098" y="326"/>
                </a:lnTo>
                <a:cubicBezTo>
                  <a:pt x="15098" y="101"/>
                  <a:pt x="14998" y="1"/>
                  <a:pt x="14798" y="1"/>
                </a:cubicBezTo>
                <a:close/>
              </a:path>
            </a:pathLst>
          </a:custGeom>
          <a:solidFill>
            <a:srgbClr val="F28B8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0" name="Google Shape;1210;p30"/>
          <p:cNvSpPr/>
          <p:nvPr/>
        </p:nvSpPr>
        <p:spPr>
          <a:xfrm>
            <a:off x="2878659" y="1729218"/>
            <a:ext cx="1418948" cy="960852"/>
          </a:xfrm>
          <a:custGeom>
            <a:avLst/>
            <a:gdLst/>
            <a:ahLst/>
            <a:cxnLst/>
            <a:rect l="l" t="t" r="r" b="b"/>
            <a:pathLst>
              <a:path w="15098" h="10224" extrusionOk="0">
                <a:moveTo>
                  <a:pt x="325" y="1"/>
                </a:moveTo>
                <a:cubicBezTo>
                  <a:pt x="100" y="1"/>
                  <a:pt x="0" y="101"/>
                  <a:pt x="0" y="326"/>
                </a:cubicBezTo>
                <a:lnTo>
                  <a:pt x="0" y="9899"/>
                </a:lnTo>
                <a:cubicBezTo>
                  <a:pt x="0" y="10099"/>
                  <a:pt x="100" y="10224"/>
                  <a:pt x="325" y="10224"/>
                </a:cubicBezTo>
                <a:lnTo>
                  <a:pt x="825" y="10224"/>
                </a:lnTo>
                <a:cubicBezTo>
                  <a:pt x="725" y="10224"/>
                  <a:pt x="525" y="10099"/>
                  <a:pt x="525" y="9899"/>
                </a:cubicBezTo>
                <a:lnTo>
                  <a:pt x="525" y="850"/>
                </a:lnTo>
                <a:cubicBezTo>
                  <a:pt x="525" y="625"/>
                  <a:pt x="725" y="525"/>
                  <a:pt x="825" y="525"/>
                </a:cubicBezTo>
                <a:lnTo>
                  <a:pt x="14798" y="525"/>
                </a:lnTo>
                <a:cubicBezTo>
                  <a:pt x="14998" y="525"/>
                  <a:pt x="15098" y="625"/>
                  <a:pt x="15098" y="850"/>
                </a:cubicBezTo>
                <a:lnTo>
                  <a:pt x="15098" y="326"/>
                </a:lnTo>
                <a:cubicBezTo>
                  <a:pt x="15098" y="101"/>
                  <a:pt x="14998" y="1"/>
                  <a:pt x="14798" y="1"/>
                </a:cubicBezTo>
                <a:close/>
              </a:path>
            </a:pathLst>
          </a:custGeom>
          <a:solidFill>
            <a:srgbClr val="F46C6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1" name="Google Shape;1211;p30"/>
          <p:cNvSpPr/>
          <p:nvPr/>
        </p:nvSpPr>
        <p:spPr>
          <a:xfrm>
            <a:off x="3416600" y="2090946"/>
            <a:ext cx="343036" cy="775335"/>
          </a:xfrm>
          <a:custGeom>
            <a:avLst/>
            <a:gdLst/>
            <a:ahLst/>
            <a:cxnLst/>
            <a:rect l="l" t="t" r="r" b="b"/>
            <a:pathLst>
              <a:path w="3650" h="8250" extrusionOk="0">
                <a:moveTo>
                  <a:pt x="325" y="1"/>
                </a:moveTo>
                <a:cubicBezTo>
                  <a:pt x="100" y="1"/>
                  <a:pt x="0" y="126"/>
                  <a:pt x="0" y="326"/>
                </a:cubicBezTo>
                <a:lnTo>
                  <a:pt x="0" y="8024"/>
                </a:lnTo>
                <a:cubicBezTo>
                  <a:pt x="0" y="8124"/>
                  <a:pt x="100" y="8249"/>
                  <a:pt x="325" y="8249"/>
                </a:cubicBezTo>
                <a:lnTo>
                  <a:pt x="3450" y="8249"/>
                </a:lnTo>
                <a:cubicBezTo>
                  <a:pt x="3550" y="8249"/>
                  <a:pt x="3650" y="8124"/>
                  <a:pt x="3650" y="8024"/>
                </a:cubicBezTo>
                <a:lnTo>
                  <a:pt x="3650" y="326"/>
                </a:lnTo>
                <a:cubicBezTo>
                  <a:pt x="3650" y="126"/>
                  <a:pt x="3550" y="1"/>
                  <a:pt x="3450" y="1"/>
                </a:cubicBezTo>
                <a:close/>
              </a:path>
            </a:pathLst>
          </a:custGeom>
          <a:solidFill>
            <a:srgbClr val="F46C6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2" name="Google Shape;1212;p30"/>
          <p:cNvSpPr/>
          <p:nvPr/>
        </p:nvSpPr>
        <p:spPr>
          <a:xfrm>
            <a:off x="3416600" y="2736963"/>
            <a:ext cx="343036" cy="129316"/>
          </a:xfrm>
          <a:custGeom>
            <a:avLst/>
            <a:gdLst/>
            <a:ahLst/>
            <a:cxnLst/>
            <a:rect l="l" t="t" r="r" b="b"/>
            <a:pathLst>
              <a:path w="3650" h="1376" extrusionOk="0">
                <a:moveTo>
                  <a:pt x="0" y="1"/>
                </a:moveTo>
                <a:lnTo>
                  <a:pt x="0" y="1150"/>
                </a:lnTo>
                <a:cubicBezTo>
                  <a:pt x="0" y="1250"/>
                  <a:pt x="100" y="1375"/>
                  <a:pt x="325" y="1375"/>
                </a:cubicBezTo>
                <a:lnTo>
                  <a:pt x="3450" y="1375"/>
                </a:lnTo>
                <a:cubicBezTo>
                  <a:pt x="3550" y="1375"/>
                  <a:pt x="3650" y="1250"/>
                  <a:pt x="3650" y="1150"/>
                </a:cubicBezTo>
                <a:lnTo>
                  <a:pt x="3650" y="1"/>
                </a:lnTo>
                <a:close/>
              </a:path>
            </a:pathLst>
          </a:custGeom>
          <a:solidFill>
            <a:srgbClr val="DD646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3" name="Google Shape;1213;p30"/>
          <p:cNvSpPr/>
          <p:nvPr/>
        </p:nvSpPr>
        <p:spPr>
          <a:xfrm>
            <a:off x="3249786" y="2807448"/>
            <a:ext cx="686072" cy="87025"/>
          </a:xfrm>
          <a:custGeom>
            <a:avLst/>
            <a:gdLst/>
            <a:ahLst/>
            <a:cxnLst/>
            <a:rect l="l" t="t" r="r" b="b"/>
            <a:pathLst>
              <a:path w="7300" h="926" extrusionOk="0">
                <a:moveTo>
                  <a:pt x="325" y="1"/>
                </a:moveTo>
                <a:cubicBezTo>
                  <a:pt x="125" y="1"/>
                  <a:pt x="0" y="101"/>
                  <a:pt x="0" y="300"/>
                </a:cubicBezTo>
                <a:lnTo>
                  <a:pt x="0" y="625"/>
                </a:lnTo>
                <a:cubicBezTo>
                  <a:pt x="0" y="825"/>
                  <a:pt x="125" y="925"/>
                  <a:pt x="325" y="925"/>
                </a:cubicBezTo>
                <a:lnTo>
                  <a:pt x="6999" y="925"/>
                </a:lnTo>
                <a:cubicBezTo>
                  <a:pt x="7099" y="925"/>
                  <a:pt x="7299" y="825"/>
                  <a:pt x="7299" y="625"/>
                </a:cubicBezTo>
                <a:lnTo>
                  <a:pt x="7299" y="300"/>
                </a:lnTo>
                <a:cubicBezTo>
                  <a:pt x="7299" y="101"/>
                  <a:pt x="7099" y="1"/>
                  <a:pt x="6999" y="1"/>
                </a:cubicBezTo>
                <a:close/>
              </a:path>
            </a:pathLst>
          </a:custGeom>
          <a:solidFill>
            <a:srgbClr val="F46C6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4" name="Google Shape;1214;p30"/>
          <p:cNvSpPr/>
          <p:nvPr/>
        </p:nvSpPr>
        <p:spPr>
          <a:xfrm>
            <a:off x="2075224" y="2816846"/>
            <a:ext cx="1068957" cy="87025"/>
          </a:xfrm>
          <a:custGeom>
            <a:avLst/>
            <a:gdLst/>
            <a:ahLst/>
            <a:cxnLst/>
            <a:rect l="l" t="t" r="r" b="b"/>
            <a:pathLst>
              <a:path w="11374" h="926" extrusionOk="0">
                <a:moveTo>
                  <a:pt x="326" y="1"/>
                </a:moveTo>
                <a:cubicBezTo>
                  <a:pt x="226" y="1"/>
                  <a:pt x="1" y="101"/>
                  <a:pt x="1" y="300"/>
                </a:cubicBezTo>
                <a:lnTo>
                  <a:pt x="1" y="625"/>
                </a:lnTo>
                <a:cubicBezTo>
                  <a:pt x="1" y="825"/>
                  <a:pt x="226" y="925"/>
                  <a:pt x="326" y="925"/>
                </a:cubicBezTo>
                <a:lnTo>
                  <a:pt x="11049" y="925"/>
                </a:lnTo>
                <a:cubicBezTo>
                  <a:pt x="11249" y="925"/>
                  <a:pt x="11374" y="825"/>
                  <a:pt x="11374" y="625"/>
                </a:cubicBezTo>
                <a:lnTo>
                  <a:pt x="11374" y="300"/>
                </a:lnTo>
                <a:cubicBezTo>
                  <a:pt x="11374" y="101"/>
                  <a:pt x="11249" y="1"/>
                  <a:pt x="11049" y="1"/>
                </a:cubicBezTo>
                <a:close/>
              </a:path>
            </a:pathLst>
          </a:custGeom>
          <a:solidFill>
            <a:srgbClr val="F46C6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5" name="Google Shape;1215;p30"/>
          <p:cNvSpPr/>
          <p:nvPr/>
        </p:nvSpPr>
        <p:spPr>
          <a:xfrm>
            <a:off x="4025027" y="4381327"/>
            <a:ext cx="126876" cy="157510"/>
          </a:xfrm>
          <a:custGeom>
            <a:avLst/>
            <a:gdLst/>
            <a:ahLst/>
            <a:cxnLst/>
            <a:rect l="l" t="t" r="r" b="b"/>
            <a:pathLst>
              <a:path w="1350" h="1676" extrusionOk="0">
                <a:moveTo>
                  <a:pt x="0" y="1"/>
                </a:moveTo>
                <a:lnTo>
                  <a:pt x="0" y="1675"/>
                </a:lnTo>
                <a:lnTo>
                  <a:pt x="1350" y="1675"/>
                </a:lnTo>
                <a:lnTo>
                  <a:pt x="1350" y="1"/>
                </a:lnTo>
                <a:close/>
              </a:path>
            </a:pathLst>
          </a:custGeom>
          <a:solidFill>
            <a:srgbClr val="0E27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6" name="Google Shape;1216;p30"/>
          <p:cNvSpPr/>
          <p:nvPr/>
        </p:nvSpPr>
        <p:spPr>
          <a:xfrm>
            <a:off x="4025027" y="4402472"/>
            <a:ext cx="126876" cy="77627"/>
          </a:xfrm>
          <a:custGeom>
            <a:avLst/>
            <a:gdLst/>
            <a:ahLst/>
            <a:cxnLst/>
            <a:rect l="l" t="t" r="r" b="b"/>
            <a:pathLst>
              <a:path w="1350" h="826" extrusionOk="0">
                <a:moveTo>
                  <a:pt x="0" y="1"/>
                </a:moveTo>
                <a:lnTo>
                  <a:pt x="0" y="825"/>
                </a:lnTo>
                <a:lnTo>
                  <a:pt x="1350" y="825"/>
                </a:lnTo>
                <a:lnTo>
                  <a:pt x="1350" y="1"/>
                </a:lnTo>
                <a:close/>
              </a:path>
            </a:pathLst>
          </a:custGeom>
          <a:solidFill>
            <a:srgbClr val="10242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7" name="Google Shape;1217;p30"/>
          <p:cNvSpPr/>
          <p:nvPr/>
        </p:nvSpPr>
        <p:spPr>
          <a:xfrm>
            <a:off x="1184952" y="4381327"/>
            <a:ext cx="126970" cy="157510"/>
          </a:xfrm>
          <a:custGeom>
            <a:avLst/>
            <a:gdLst/>
            <a:ahLst/>
            <a:cxnLst/>
            <a:rect l="l" t="t" r="r" b="b"/>
            <a:pathLst>
              <a:path w="1351" h="1676" extrusionOk="0">
                <a:moveTo>
                  <a:pt x="0" y="1"/>
                </a:moveTo>
                <a:lnTo>
                  <a:pt x="0" y="1675"/>
                </a:lnTo>
                <a:lnTo>
                  <a:pt x="1350" y="1675"/>
                </a:lnTo>
                <a:lnTo>
                  <a:pt x="1350" y="1"/>
                </a:lnTo>
                <a:close/>
              </a:path>
            </a:pathLst>
          </a:custGeom>
          <a:solidFill>
            <a:srgbClr val="0E27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8" name="Google Shape;1218;p30"/>
          <p:cNvSpPr/>
          <p:nvPr/>
        </p:nvSpPr>
        <p:spPr>
          <a:xfrm>
            <a:off x="1184952" y="4402472"/>
            <a:ext cx="126970" cy="77627"/>
          </a:xfrm>
          <a:custGeom>
            <a:avLst/>
            <a:gdLst/>
            <a:ahLst/>
            <a:cxnLst/>
            <a:rect l="l" t="t" r="r" b="b"/>
            <a:pathLst>
              <a:path w="1351" h="826" extrusionOk="0">
                <a:moveTo>
                  <a:pt x="0" y="1"/>
                </a:moveTo>
                <a:lnTo>
                  <a:pt x="0" y="825"/>
                </a:lnTo>
                <a:lnTo>
                  <a:pt x="1350" y="825"/>
                </a:lnTo>
                <a:lnTo>
                  <a:pt x="1350" y="725"/>
                </a:lnTo>
                <a:lnTo>
                  <a:pt x="1350" y="1"/>
                </a:lnTo>
                <a:close/>
              </a:path>
            </a:pathLst>
          </a:custGeom>
          <a:solidFill>
            <a:srgbClr val="10242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9" name="Google Shape;1219;p30"/>
          <p:cNvSpPr/>
          <p:nvPr/>
        </p:nvSpPr>
        <p:spPr>
          <a:xfrm>
            <a:off x="999341" y="2983660"/>
            <a:ext cx="3347657" cy="1409512"/>
          </a:xfrm>
          <a:custGeom>
            <a:avLst/>
            <a:gdLst/>
            <a:ahLst/>
            <a:cxnLst/>
            <a:rect l="l" t="t" r="r" b="b"/>
            <a:pathLst>
              <a:path w="35620" h="14998" extrusionOk="0">
                <a:moveTo>
                  <a:pt x="1" y="0"/>
                </a:moveTo>
                <a:lnTo>
                  <a:pt x="1" y="14998"/>
                </a:lnTo>
                <a:lnTo>
                  <a:pt x="35619" y="14998"/>
                </a:lnTo>
                <a:lnTo>
                  <a:pt x="35619" y="0"/>
                </a:lnTo>
                <a:close/>
              </a:path>
            </a:pathLst>
          </a:custGeom>
          <a:solidFill>
            <a:srgbClr val="123D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0" name="Google Shape;1220;p30"/>
          <p:cNvSpPr/>
          <p:nvPr/>
        </p:nvSpPr>
        <p:spPr>
          <a:xfrm>
            <a:off x="1184952" y="3148030"/>
            <a:ext cx="2985824" cy="1097123"/>
          </a:xfrm>
          <a:custGeom>
            <a:avLst/>
            <a:gdLst/>
            <a:ahLst/>
            <a:cxnLst/>
            <a:rect l="l" t="t" r="r" b="b"/>
            <a:pathLst>
              <a:path w="31770" h="11674" extrusionOk="0">
                <a:moveTo>
                  <a:pt x="0" y="1"/>
                </a:moveTo>
                <a:lnTo>
                  <a:pt x="0" y="11674"/>
                </a:lnTo>
                <a:lnTo>
                  <a:pt x="31770" y="11674"/>
                </a:lnTo>
                <a:lnTo>
                  <a:pt x="31770" y="1"/>
                </a:lnTo>
                <a:close/>
              </a:path>
            </a:pathLst>
          </a:custGeom>
          <a:solidFill>
            <a:srgbClr val="0E27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1" name="Google Shape;1221;p30"/>
          <p:cNvSpPr/>
          <p:nvPr/>
        </p:nvSpPr>
        <p:spPr>
          <a:xfrm>
            <a:off x="999341" y="2971912"/>
            <a:ext cx="3347657" cy="11841"/>
          </a:xfrm>
          <a:custGeom>
            <a:avLst/>
            <a:gdLst/>
            <a:ahLst/>
            <a:cxnLst/>
            <a:rect l="l" t="t" r="r" b="b"/>
            <a:pathLst>
              <a:path w="35620" h="126" extrusionOk="0">
                <a:moveTo>
                  <a:pt x="1" y="0"/>
                </a:moveTo>
                <a:lnTo>
                  <a:pt x="1" y="125"/>
                </a:lnTo>
                <a:lnTo>
                  <a:pt x="7499" y="125"/>
                </a:lnTo>
                <a:lnTo>
                  <a:pt x="7499" y="0"/>
                </a:lnTo>
                <a:close/>
                <a:moveTo>
                  <a:pt x="11774" y="0"/>
                </a:moveTo>
                <a:lnTo>
                  <a:pt x="11674" y="125"/>
                </a:lnTo>
                <a:lnTo>
                  <a:pt x="11874" y="125"/>
                </a:lnTo>
                <a:lnTo>
                  <a:pt x="11874" y="0"/>
                </a:lnTo>
                <a:close/>
                <a:moveTo>
                  <a:pt x="15323" y="0"/>
                </a:moveTo>
                <a:lnTo>
                  <a:pt x="15198" y="125"/>
                </a:lnTo>
                <a:lnTo>
                  <a:pt x="35619" y="125"/>
                </a:lnTo>
                <a:lnTo>
                  <a:pt x="35619" y="0"/>
                </a:lnTo>
                <a:close/>
              </a:path>
            </a:pathLst>
          </a:custGeom>
          <a:solidFill>
            <a:srgbClr val="B8BBB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2" name="Google Shape;1222;p30"/>
          <p:cNvSpPr/>
          <p:nvPr/>
        </p:nvSpPr>
        <p:spPr>
          <a:xfrm>
            <a:off x="1704097" y="2971912"/>
            <a:ext cx="735319" cy="11841"/>
          </a:xfrm>
          <a:custGeom>
            <a:avLst/>
            <a:gdLst/>
            <a:ahLst/>
            <a:cxnLst/>
            <a:rect l="l" t="t" r="r" b="b"/>
            <a:pathLst>
              <a:path w="7824" h="126" extrusionOk="0">
                <a:moveTo>
                  <a:pt x="0" y="0"/>
                </a:moveTo>
                <a:lnTo>
                  <a:pt x="0" y="125"/>
                </a:lnTo>
                <a:lnTo>
                  <a:pt x="4175" y="125"/>
                </a:lnTo>
                <a:lnTo>
                  <a:pt x="4275" y="0"/>
                </a:lnTo>
                <a:close/>
                <a:moveTo>
                  <a:pt x="4375" y="0"/>
                </a:moveTo>
                <a:lnTo>
                  <a:pt x="4375" y="125"/>
                </a:lnTo>
                <a:lnTo>
                  <a:pt x="7699" y="125"/>
                </a:lnTo>
                <a:lnTo>
                  <a:pt x="7824" y="0"/>
                </a:lnTo>
                <a:close/>
              </a:path>
            </a:pathLst>
          </a:custGeom>
          <a:solidFill>
            <a:srgbClr val="749DA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3" name="Google Shape;1223;p30"/>
          <p:cNvSpPr/>
          <p:nvPr/>
        </p:nvSpPr>
        <p:spPr>
          <a:xfrm>
            <a:off x="999341" y="2983660"/>
            <a:ext cx="3347657" cy="68229"/>
          </a:xfrm>
          <a:custGeom>
            <a:avLst/>
            <a:gdLst/>
            <a:ahLst/>
            <a:cxnLst/>
            <a:rect l="l" t="t" r="r" b="b"/>
            <a:pathLst>
              <a:path w="35620" h="726" extrusionOk="0">
                <a:moveTo>
                  <a:pt x="1" y="0"/>
                </a:moveTo>
                <a:lnTo>
                  <a:pt x="1" y="725"/>
                </a:lnTo>
                <a:lnTo>
                  <a:pt x="35619" y="725"/>
                </a:lnTo>
                <a:lnTo>
                  <a:pt x="35619" y="0"/>
                </a:lnTo>
                <a:close/>
              </a:path>
            </a:pathLst>
          </a:custGeom>
          <a:solidFill>
            <a:srgbClr val="13334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4" name="Google Shape;1224;p30"/>
          <p:cNvSpPr/>
          <p:nvPr/>
        </p:nvSpPr>
        <p:spPr>
          <a:xfrm>
            <a:off x="841925" y="2875583"/>
            <a:ext cx="3662498" cy="117569"/>
          </a:xfrm>
          <a:custGeom>
            <a:avLst/>
            <a:gdLst/>
            <a:ahLst/>
            <a:cxnLst/>
            <a:rect l="l" t="t" r="r" b="b"/>
            <a:pathLst>
              <a:path w="38970" h="1251" extrusionOk="0">
                <a:moveTo>
                  <a:pt x="1" y="0"/>
                </a:moveTo>
                <a:lnTo>
                  <a:pt x="1" y="1250"/>
                </a:lnTo>
                <a:lnTo>
                  <a:pt x="38969" y="1250"/>
                </a:lnTo>
                <a:lnTo>
                  <a:pt x="38969" y="0"/>
                </a:lnTo>
                <a:close/>
              </a:path>
            </a:pathLst>
          </a:custGeom>
          <a:solidFill>
            <a:srgbClr val="0E27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5" name="Google Shape;1225;p30"/>
          <p:cNvSpPr/>
          <p:nvPr/>
        </p:nvSpPr>
        <p:spPr>
          <a:xfrm>
            <a:off x="2040451" y="1698447"/>
            <a:ext cx="40700" cy="63503"/>
          </a:xfrm>
          <a:custGeom>
            <a:avLst/>
            <a:gdLst/>
            <a:ahLst/>
            <a:cxnLst/>
            <a:rect l="l" t="t" r="r" b="b"/>
            <a:pathLst>
              <a:path w="401" h="626" extrusionOk="0">
                <a:moveTo>
                  <a:pt x="201" y="1"/>
                </a:moveTo>
                <a:cubicBezTo>
                  <a:pt x="101" y="1"/>
                  <a:pt x="1" y="101"/>
                  <a:pt x="1" y="301"/>
                </a:cubicBezTo>
                <a:cubicBezTo>
                  <a:pt x="1" y="526"/>
                  <a:pt x="101" y="626"/>
                  <a:pt x="201" y="626"/>
                </a:cubicBezTo>
                <a:cubicBezTo>
                  <a:pt x="301" y="626"/>
                  <a:pt x="401" y="526"/>
                  <a:pt x="401" y="301"/>
                </a:cubicBezTo>
                <a:cubicBezTo>
                  <a:pt x="401" y="101"/>
                  <a:pt x="301" y="1"/>
                  <a:pt x="201" y="1"/>
                </a:cubicBezTo>
                <a:close/>
              </a:path>
            </a:pathLst>
          </a:custGeom>
          <a:solidFill>
            <a:srgbClr val="172D3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6" name="Google Shape;1226;p30"/>
          <p:cNvSpPr/>
          <p:nvPr/>
        </p:nvSpPr>
        <p:spPr>
          <a:xfrm>
            <a:off x="2165451" y="1677572"/>
            <a:ext cx="40700" cy="63503"/>
          </a:xfrm>
          <a:custGeom>
            <a:avLst/>
            <a:gdLst/>
            <a:ahLst/>
            <a:cxnLst/>
            <a:rect l="l" t="t" r="r" b="b"/>
            <a:pathLst>
              <a:path w="401" h="626" extrusionOk="0">
                <a:moveTo>
                  <a:pt x="201" y="1"/>
                </a:moveTo>
                <a:cubicBezTo>
                  <a:pt x="101" y="1"/>
                  <a:pt x="1" y="101"/>
                  <a:pt x="1" y="301"/>
                </a:cubicBezTo>
                <a:cubicBezTo>
                  <a:pt x="1" y="526"/>
                  <a:pt x="101" y="626"/>
                  <a:pt x="201" y="626"/>
                </a:cubicBezTo>
                <a:cubicBezTo>
                  <a:pt x="301" y="626"/>
                  <a:pt x="401" y="526"/>
                  <a:pt x="401" y="301"/>
                </a:cubicBezTo>
                <a:cubicBezTo>
                  <a:pt x="401" y="101"/>
                  <a:pt x="301" y="1"/>
                  <a:pt x="201" y="1"/>
                </a:cubicBezTo>
                <a:close/>
              </a:path>
            </a:pathLst>
          </a:custGeom>
          <a:solidFill>
            <a:srgbClr val="172D3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7" name="Google Shape;1227;p30"/>
          <p:cNvSpPr/>
          <p:nvPr/>
        </p:nvSpPr>
        <p:spPr>
          <a:xfrm rot="-565316">
            <a:off x="2142413" y="1609724"/>
            <a:ext cx="59798" cy="18536"/>
          </a:xfrm>
          <a:custGeom>
            <a:avLst/>
            <a:gdLst/>
            <a:ahLst/>
            <a:cxnLst/>
            <a:rect l="l" t="t" r="r" b="b"/>
            <a:pathLst>
              <a:path w="1251" h="396" extrusionOk="0">
                <a:moveTo>
                  <a:pt x="606" y="1"/>
                </a:moveTo>
                <a:cubicBezTo>
                  <a:pt x="407" y="1"/>
                  <a:pt x="191" y="96"/>
                  <a:pt x="0" y="395"/>
                </a:cubicBezTo>
                <a:lnTo>
                  <a:pt x="1250" y="295"/>
                </a:lnTo>
                <a:cubicBezTo>
                  <a:pt x="1250" y="295"/>
                  <a:pt x="956" y="1"/>
                  <a:pt x="606" y="1"/>
                </a:cubicBezTo>
                <a:close/>
              </a:path>
            </a:pathLst>
          </a:custGeom>
          <a:solidFill>
            <a:srgbClr val="4343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8" name="Google Shape;1228;p30"/>
          <p:cNvSpPr/>
          <p:nvPr/>
        </p:nvSpPr>
        <p:spPr>
          <a:xfrm rot="-565316">
            <a:off x="2017713" y="1634224"/>
            <a:ext cx="59798" cy="18536"/>
          </a:xfrm>
          <a:custGeom>
            <a:avLst/>
            <a:gdLst/>
            <a:ahLst/>
            <a:cxnLst/>
            <a:rect l="l" t="t" r="r" b="b"/>
            <a:pathLst>
              <a:path w="1251" h="396" extrusionOk="0">
                <a:moveTo>
                  <a:pt x="606" y="1"/>
                </a:moveTo>
                <a:cubicBezTo>
                  <a:pt x="407" y="1"/>
                  <a:pt x="191" y="96"/>
                  <a:pt x="0" y="395"/>
                </a:cubicBezTo>
                <a:lnTo>
                  <a:pt x="1250" y="295"/>
                </a:lnTo>
                <a:cubicBezTo>
                  <a:pt x="1250" y="295"/>
                  <a:pt x="956" y="1"/>
                  <a:pt x="606" y="1"/>
                </a:cubicBezTo>
                <a:close/>
              </a:path>
            </a:pathLst>
          </a:custGeom>
          <a:solidFill>
            <a:srgbClr val="4343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orrell Consulting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182</Words>
  <Application>Microsoft Office PowerPoint</Application>
  <PresentationFormat>Pokaz na ekranie (16:9)</PresentationFormat>
  <Paragraphs>18</Paragraphs>
  <Slides>5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2" baseType="lpstr">
      <vt:lpstr>Arial</vt:lpstr>
      <vt:lpstr>Barlow Semi Condensed</vt:lpstr>
      <vt:lpstr>Fira Sans Extra Condensed Medium</vt:lpstr>
      <vt:lpstr>Roboto Slab Regular</vt:lpstr>
      <vt:lpstr>Barlow Semi Condensed Light</vt:lpstr>
      <vt:lpstr>Anton</vt:lpstr>
      <vt:lpstr>Norrell Consulting by Slidesgo</vt:lpstr>
      <vt:lpstr>Branżowa Szkoła I stopnia nr 5  </vt:lpstr>
      <vt:lpstr>Magazynier- logistyk SPL.01.OBSŁUGA MAGAZYNÓW </vt:lpstr>
      <vt:lpstr>Fotograf</vt:lpstr>
      <vt:lpstr>Magazynier - logistyk</vt:lpstr>
      <vt:lpstr>Zapraszamy!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Branżowa Szkoła I stopnia nr 5</dc:title>
  <dc:creator>Oliwia</dc:creator>
  <cp:lastModifiedBy>SONIA</cp:lastModifiedBy>
  <cp:revision>3</cp:revision>
  <dcterms:modified xsi:type="dcterms:W3CDTF">2021-04-13T15:57:18Z</dcterms:modified>
</cp:coreProperties>
</file>