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roxima Nova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327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a405592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a405592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7a405592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7a405592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7a405592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7a405592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7a405592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7a4055925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7a405592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7a4055925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451400" y="590875"/>
            <a:ext cx="5370000" cy="18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720"/>
              <a:t>Zespół Szkół </a:t>
            </a:r>
            <a:endParaRPr sz="27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720"/>
              <a:t>Administracyjno-Ekonomicznych</a:t>
            </a:r>
            <a:endParaRPr sz="27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720"/>
              <a:t> i Ogólnokształcących </a:t>
            </a:r>
            <a:endParaRPr sz="27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720"/>
              <a:t>w Bytomiu </a:t>
            </a:r>
            <a:endParaRPr sz="272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236050"/>
            <a:ext cx="51822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/>
              <a:t>przedstawia nowy kierunek 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>
                <a:solidFill>
                  <a:schemeClr val="accent6"/>
                </a:solidFill>
              </a:rPr>
              <a:t>TECHNIK RACHUNKOWOŚCI</a:t>
            </a:r>
            <a:endParaRPr b="1">
              <a:solidFill>
                <a:schemeClr val="accent6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50" y="816688"/>
            <a:ext cx="2264900" cy="14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450" y="3112950"/>
            <a:ext cx="3146551" cy="209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94150" y="134300"/>
            <a:ext cx="4941900" cy="13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accent6"/>
                </a:solidFill>
              </a:rPr>
              <a:t>TECHNIK RACHUNKOWOŚCI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510450" y="3275552"/>
            <a:ext cx="81231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FFFFFF"/>
                </a:solidFill>
              </a:rPr>
              <a:t> to przyszłościowy zawód dający Ci interesującą pracę z wysokim wynagrodzeniem. U nas nauczysz się korzystać ze specjalistycznego oprogramowania służącego do rozliczeń finansowych, poznasz zasady i przepisy niezbędne do wykonywania przyszłego zawodu.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621" y="200175"/>
            <a:ext cx="2128430" cy="13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662" y="1489399"/>
            <a:ext cx="3192674" cy="18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192700"/>
            <a:ext cx="4260300" cy="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CZEGO SIĘ NAUCZYSZ NA TYM KIERUNKU?</a:t>
            </a:r>
            <a:endParaRPr b="1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33050"/>
            <a:ext cx="520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Absolwent kończący szkołę w zawodzie technik rachunkowości będzie przygotowany do wykonywania zadań zawodowych w zakresie:  prowadzenia rachunkowości,  dokonywania rozliczeń finansowych,  kontroli dokumentów księgowych i przechowywania dokumentacji księgowej,  nadzorowania terminowej spłaty zobowiązań i ściągania należności i roszczeń,  wykonywania typowych czynności planistycznych i analitycznych,  obsługi komputera i wykonywania podstawowych czynności biurowych  przygotowywania spraw kadrowo-płacowych.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825" y="192700"/>
            <a:ext cx="2038750" cy="12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375" y="2099700"/>
            <a:ext cx="3472200" cy="229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57975" y="283875"/>
            <a:ext cx="39723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A PO UKOŃCZENIU TEGO KIERUNKU </a:t>
            </a:r>
            <a:endParaRPr b="1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396675"/>
            <a:ext cx="48318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Technik rachunkowości znajdzie zatrudnienie w komórkach rachunkowości we wszystkich przedsiębiorstwach, jednostkach budżetowych i samorządowych zakładach budżetowych, bankach i instytucjach ubezpieczeniowych, a także w urzędach skarbowych i urzędach jednostek samorządu terytorialnego.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Kierunek przygotowuje również do prowadzenia własnej działalności gospodarczej.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600" y="112125"/>
            <a:ext cx="2249650" cy="14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200" y="2207125"/>
            <a:ext cx="4064375" cy="2019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510450" y="1383250"/>
            <a:ext cx="7815900" cy="14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916"/>
              <a:buNone/>
            </a:pPr>
            <a:r>
              <a:rPr lang="pl" sz="3820" dirty="0">
                <a:solidFill>
                  <a:schemeClr val="accent6"/>
                </a:solidFill>
              </a:rPr>
              <a:t>TECHNIK RACHUNKOWOŚCI PISZE EGZAMIN ZAWODOWY </a:t>
            </a:r>
            <a:endParaRPr sz="382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916"/>
              <a:buNone/>
            </a:pPr>
            <a:r>
              <a:rPr lang="pl" sz="3820" dirty="0">
                <a:solidFill>
                  <a:schemeClr val="accent6"/>
                </a:solidFill>
              </a:rPr>
              <a:t>W KWALIFIKACJI </a:t>
            </a:r>
            <a:endParaRPr sz="3820" dirty="0">
              <a:solidFill>
                <a:schemeClr val="accent6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46464" y="3466399"/>
            <a:ext cx="5819330" cy="13719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/>
              <a:t>EKA.05. Prowadzenie spraw kadrowo-płacowych i gospodarki finansowej jednostek organizacyjnych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l" b="1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/>
              <a:t>EKA.07. Prowadzenie rachunkowości </a:t>
            </a:r>
            <a:endParaRPr lang="pl"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800" y="111020"/>
            <a:ext cx="1697325" cy="10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138" y="31823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ctrTitle"/>
          </p:nvPr>
        </p:nvSpPr>
        <p:spPr>
          <a:xfrm>
            <a:off x="134425" y="698325"/>
            <a:ext cx="5949300" cy="17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320" b="1"/>
              <a:t>JEŻELI CHCESZ ZOSTAĆ JEDNYM Z NAS, TO SERDECZNIE ZAPRASZAMY!</a:t>
            </a:r>
            <a:endParaRPr sz="3320" b="1"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4042275" y="3169375"/>
            <a:ext cx="5101800" cy="1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20">
                <a:solidFill>
                  <a:schemeClr val="accent6"/>
                </a:solidFill>
              </a:rPr>
              <a:t>Zespół Szkół Administracyjno-Ekonomicznych </a:t>
            </a:r>
            <a:endParaRPr sz="2720">
              <a:solidFill>
                <a:schemeClr val="accent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20">
                <a:solidFill>
                  <a:schemeClr val="accent6"/>
                </a:solidFill>
              </a:rPr>
              <a:t>i Ogólnokształcących </a:t>
            </a:r>
            <a:endParaRPr sz="2720">
              <a:solidFill>
                <a:schemeClr val="accent6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l" sz="2720">
                <a:solidFill>
                  <a:schemeClr val="accent6"/>
                </a:solidFill>
              </a:rPr>
              <a:t>Bytom, Webera 6</a:t>
            </a:r>
            <a:endParaRPr sz="2720">
              <a:solidFill>
                <a:schemeClr val="accent6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125" y="152400"/>
            <a:ext cx="2755475" cy="175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600" y="2571750"/>
            <a:ext cx="3357250" cy="23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Pokaz na ekranie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Proxima Nova</vt:lpstr>
      <vt:lpstr>Spearmint</vt:lpstr>
      <vt:lpstr>Zespół Szkół  Administracyjno-Ekonomicznych  i Ogólnokształcących  w Bytomiu </vt:lpstr>
      <vt:lpstr>TECHNIK RACHUNKOWOŚCI</vt:lpstr>
      <vt:lpstr>CZEGO SIĘ NAUCZYSZ NA TYM KIERUNKU?</vt:lpstr>
      <vt:lpstr>A PO UKOŃCZENIU TEGO KIERUNKU </vt:lpstr>
      <vt:lpstr>TECHNIK RACHUNKOWOŚCI PISZE EGZAMIN ZAWODOWY  W KWALIFIKACJI </vt:lpstr>
      <vt:lpstr>JEŻELI CHCESZ ZOSTAĆ JEDNYM Z NAS, TO SERDECZNIE ZAPRASZAMY!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 Administracyjno-Ekonomicznych  i Ogólnokształcących  w Bytomiu </dc:title>
  <dc:creator>SONIA</dc:creator>
  <cp:lastModifiedBy>SONIA</cp:lastModifiedBy>
  <cp:revision>1</cp:revision>
  <dcterms:modified xsi:type="dcterms:W3CDTF">2021-04-13T16:27:30Z</dcterms:modified>
</cp:coreProperties>
</file>