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82" r:id="rId6"/>
    <p:sldId id="263" r:id="rId7"/>
    <p:sldId id="268" r:id="rId8"/>
    <p:sldId id="264" r:id="rId9"/>
    <p:sldId id="265" r:id="rId10"/>
    <p:sldId id="267" r:id="rId11"/>
    <p:sldId id="277" r:id="rId12"/>
    <p:sldId id="276" r:id="rId13"/>
    <p:sldId id="278" r:id="rId14"/>
    <p:sldId id="279" r:id="rId15"/>
    <p:sldId id="281" r:id="rId16"/>
    <p:sldId id="274" r:id="rId17"/>
    <p:sldId id="275" r:id="rId18"/>
  </p:sldIdLst>
  <p:sldSz cx="9144000" cy="5143500" type="screen16x9"/>
  <p:notesSz cx="6858000" cy="9144000"/>
  <p:embeddedFontLst>
    <p:embeddedFont>
      <p:font typeface="Kristi" panose="020B0604020202020204" charset="0"/>
      <p:regular r:id="rId20"/>
    </p:embeddedFon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David" panose="020B0604020202020204" charset="-79"/>
      <p:regular r:id="rId25"/>
      <p:bold r:id="rId26"/>
    </p:embeddedFont>
    <p:embeddedFont>
      <p:font typeface="Lucida Handwriting" panose="03010101010101010101" pitchFamily="66" charset="0"/>
      <p:regular r:id="rId27"/>
    </p:embeddedFont>
    <p:embeddedFont>
      <p:font typeface="Dosis" panose="020B0604020202020204" charset="-18"/>
      <p:regular r:id="rId28"/>
      <p:bold r:id="rId29"/>
    </p:embeddedFont>
    <p:embeddedFont>
      <p:font typeface="Courgette" panose="020B0604020202020204" charset="-18"/>
      <p:regular r:id="rId30"/>
    </p:embeddedFont>
    <p:embeddedFont>
      <p:font typeface="Informal Roman" panose="030604020304060B0204" pitchFamily="66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08DF815-90D9-4A64-91DC-5CCD8E4571F8}">
  <a:tblStyle styleId="{208DF815-90D9-4A64-91DC-5CCD8E4571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430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568dc6ca0_0_3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568dc6ca0_0_3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568dc6ca0_0_3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568dc6ca0_0_3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975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568dc6ca0_0_3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568dc6ca0_0_3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011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568dc6ca0_0_3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568dc6ca0_0_3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515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568dc6ca0_0_3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568dc6ca0_0_3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79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568dc6ca0_0_3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568dc6ca0_0_3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97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757e767dcc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757e767dcc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7918257fae_0_85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7918257fae_0_85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568dc6ca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568dc6ca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568dc6ca0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568dc6ca0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568dc6ca0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568dc6ca0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568dc6ca0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568dc6ca0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568dc6ca0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568dc6ca0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568dc6ca0_0_13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568dc6ca0_0_13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59a2d28e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59a2d28e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57e767dcc_0_4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57e767dcc_0_4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3300" y="1459575"/>
            <a:ext cx="5237400" cy="17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3300" y="3209025"/>
            <a:ext cx="5237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1641300" y="1726513"/>
            <a:ext cx="2370300" cy="47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title" hasCustomPrompt="1"/>
          </p:nvPr>
        </p:nvSpPr>
        <p:spPr>
          <a:xfrm>
            <a:off x="1572600" y="813388"/>
            <a:ext cx="2507700" cy="78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0" name="Google Shape;40;p13"/>
          <p:cNvSpPr txBox="1">
            <a:spLocks noGrp="1"/>
          </p:cNvSpPr>
          <p:nvPr>
            <p:ph type="subTitle" idx="2"/>
          </p:nvPr>
        </p:nvSpPr>
        <p:spPr>
          <a:xfrm>
            <a:off x="5132400" y="1726513"/>
            <a:ext cx="2370300" cy="47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 idx="3" hasCustomPrompt="1"/>
          </p:nvPr>
        </p:nvSpPr>
        <p:spPr>
          <a:xfrm>
            <a:off x="5063700" y="813388"/>
            <a:ext cx="2507700" cy="78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4"/>
          </p:nvPr>
        </p:nvSpPr>
        <p:spPr>
          <a:xfrm>
            <a:off x="1641300" y="3855213"/>
            <a:ext cx="2370300" cy="47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5" hasCustomPrompt="1"/>
          </p:nvPr>
        </p:nvSpPr>
        <p:spPr>
          <a:xfrm>
            <a:off x="1572600" y="2942088"/>
            <a:ext cx="2507700" cy="78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6"/>
          </p:nvPr>
        </p:nvSpPr>
        <p:spPr>
          <a:xfrm>
            <a:off x="5132400" y="3855213"/>
            <a:ext cx="2370300" cy="47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7" hasCustomPrompt="1"/>
          </p:nvPr>
        </p:nvSpPr>
        <p:spPr>
          <a:xfrm>
            <a:off x="5063700" y="2942088"/>
            <a:ext cx="2507700" cy="78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ctrTitle"/>
          </p:nvPr>
        </p:nvSpPr>
        <p:spPr>
          <a:xfrm>
            <a:off x="3826550" y="1146850"/>
            <a:ext cx="31434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1"/>
          </p:nvPr>
        </p:nvSpPr>
        <p:spPr>
          <a:xfrm>
            <a:off x="3826550" y="1784125"/>
            <a:ext cx="3143400" cy="22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ubTitle" idx="1"/>
          </p:nvPr>
        </p:nvSpPr>
        <p:spPr>
          <a:xfrm>
            <a:off x="716775" y="2297400"/>
            <a:ext cx="2140200" cy="15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7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ubTitle" idx="2"/>
          </p:nvPr>
        </p:nvSpPr>
        <p:spPr>
          <a:xfrm>
            <a:off x="716875" y="1810600"/>
            <a:ext cx="2140200" cy="44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3"/>
          </p:nvPr>
        </p:nvSpPr>
        <p:spPr>
          <a:xfrm>
            <a:off x="3501775" y="2297400"/>
            <a:ext cx="2140200" cy="15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7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4"/>
          </p:nvPr>
        </p:nvSpPr>
        <p:spPr>
          <a:xfrm>
            <a:off x="3501875" y="1810600"/>
            <a:ext cx="2140200" cy="44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5"/>
          </p:nvPr>
        </p:nvSpPr>
        <p:spPr>
          <a:xfrm>
            <a:off x="6286775" y="2297400"/>
            <a:ext cx="2140200" cy="15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7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6"/>
          </p:nvPr>
        </p:nvSpPr>
        <p:spPr>
          <a:xfrm>
            <a:off x="6286875" y="1810600"/>
            <a:ext cx="2140200" cy="44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716775" y="2011263"/>
            <a:ext cx="29097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7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2"/>
          </p:nvPr>
        </p:nvSpPr>
        <p:spPr>
          <a:xfrm>
            <a:off x="716911" y="1524463"/>
            <a:ext cx="29097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3"/>
          </p:nvPr>
        </p:nvSpPr>
        <p:spPr>
          <a:xfrm>
            <a:off x="5517375" y="2011263"/>
            <a:ext cx="29097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7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4"/>
          </p:nvPr>
        </p:nvSpPr>
        <p:spPr>
          <a:xfrm>
            <a:off x="5517511" y="1524463"/>
            <a:ext cx="29097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5"/>
          </p:nvPr>
        </p:nvSpPr>
        <p:spPr>
          <a:xfrm>
            <a:off x="716775" y="3516788"/>
            <a:ext cx="29097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7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6"/>
          </p:nvPr>
        </p:nvSpPr>
        <p:spPr>
          <a:xfrm>
            <a:off x="716911" y="3029988"/>
            <a:ext cx="29097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7"/>
          </p:nvPr>
        </p:nvSpPr>
        <p:spPr>
          <a:xfrm>
            <a:off x="5517375" y="3516788"/>
            <a:ext cx="29097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7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8"/>
          </p:nvPr>
        </p:nvSpPr>
        <p:spPr>
          <a:xfrm>
            <a:off x="5517511" y="3029988"/>
            <a:ext cx="29097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eft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1073850" y="2525113"/>
            <a:ext cx="3143400" cy="12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7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2"/>
          </p:nvPr>
        </p:nvSpPr>
        <p:spPr>
          <a:xfrm>
            <a:off x="1073850" y="1887850"/>
            <a:ext cx="31434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nd subtitle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860300" y="1861050"/>
            <a:ext cx="5423400" cy="14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2446650" y="946800"/>
            <a:ext cx="4250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400"/>
              <a:buNone/>
              <a:defRPr sz="24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400"/>
              <a:buNone/>
              <a:defRPr sz="24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400"/>
              <a:buNone/>
              <a:defRPr sz="24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400"/>
              <a:buNone/>
              <a:defRPr sz="24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400"/>
              <a:buNone/>
              <a:defRPr sz="24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400"/>
              <a:buNone/>
              <a:defRPr sz="24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400"/>
              <a:buNone/>
              <a:defRPr sz="24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400"/>
              <a:buNone/>
              <a:defRPr sz="24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ctrTitle"/>
          </p:nvPr>
        </p:nvSpPr>
        <p:spPr>
          <a:xfrm>
            <a:off x="1173975" y="974424"/>
            <a:ext cx="3855300" cy="7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1173975" y="2297448"/>
            <a:ext cx="38553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500"/>
              <a:buNone/>
              <a:defRPr sz="15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500"/>
              <a:buNone/>
              <a:defRPr sz="15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500"/>
              <a:buNone/>
              <a:defRPr sz="15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500"/>
              <a:buNone/>
              <a:defRPr sz="15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500"/>
              <a:buNone/>
              <a:defRPr sz="15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500"/>
              <a:buNone/>
              <a:defRPr sz="15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500"/>
              <a:buNone/>
              <a:defRPr sz="15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500"/>
              <a:buNone/>
              <a:defRPr sz="15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1601625" y="3609400"/>
            <a:ext cx="30000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57B00"/>
                </a:solidFill>
                <a:latin typeface="Dosis"/>
                <a:ea typeface="Dosis"/>
                <a:cs typeface="Dosis"/>
                <a:sym typeface="Dosis"/>
              </a:rPr>
              <a:t>CREDITS: This presentation template was created by </a:t>
            </a:r>
            <a:r>
              <a:rPr lang="en" sz="900">
                <a:solidFill>
                  <a:srgbClr val="F57B00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3"/>
              </a:rPr>
              <a:t>Slidesgo</a:t>
            </a:r>
            <a:r>
              <a:rPr lang="en" sz="900">
                <a:solidFill>
                  <a:srgbClr val="F57B00"/>
                </a:solidFill>
                <a:latin typeface="Dosis"/>
                <a:ea typeface="Dosis"/>
                <a:cs typeface="Dosis"/>
                <a:sym typeface="Dosis"/>
              </a:rPr>
              <a:t>, including icons by </a:t>
            </a:r>
            <a:r>
              <a:rPr lang="en" sz="900">
                <a:solidFill>
                  <a:srgbClr val="F57B00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4"/>
              </a:rPr>
              <a:t>Flaticon</a:t>
            </a:r>
            <a:r>
              <a:rPr lang="en" sz="900">
                <a:solidFill>
                  <a:srgbClr val="F57B00"/>
                </a:solidFill>
                <a:latin typeface="Dosis"/>
                <a:ea typeface="Dosis"/>
                <a:cs typeface="Dosis"/>
                <a:sym typeface="Dosis"/>
              </a:rPr>
              <a:t>, and infographics &amp; images by </a:t>
            </a:r>
            <a:r>
              <a:rPr lang="en" sz="900">
                <a:solidFill>
                  <a:srgbClr val="F57B00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5"/>
              </a:rPr>
              <a:t>Freepik</a:t>
            </a:r>
            <a:r>
              <a:rPr lang="en" sz="900">
                <a:solidFill>
                  <a:srgbClr val="F57B00"/>
                </a:solidFill>
                <a:latin typeface="Dosis"/>
                <a:ea typeface="Dosis"/>
                <a:cs typeface="Dosis"/>
                <a:sym typeface="Dosis"/>
              </a:rPr>
              <a:t>. </a:t>
            </a:r>
            <a:endParaRPr>
              <a:solidFill>
                <a:srgbClr val="F57B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860300" y="1861050"/>
            <a:ext cx="5423400" cy="14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716775" y="1560300"/>
            <a:ext cx="3269700" cy="25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5157366" y="1560300"/>
            <a:ext cx="3269700" cy="25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716775" y="542575"/>
            <a:ext cx="6141300" cy="4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716775" y="12331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716775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716775" y="39958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 hasCustomPrompt="1"/>
          </p:nvPr>
        </p:nvSpPr>
        <p:spPr>
          <a:xfrm>
            <a:off x="716775" y="1106125"/>
            <a:ext cx="771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716775" y="3152225"/>
            <a:ext cx="771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775" y="542575"/>
            <a:ext cx="77103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Kristi"/>
              <a:buNone/>
              <a:defRPr sz="28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775" y="1152475"/>
            <a:ext cx="77103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osis"/>
              <a:buChar char="●"/>
              <a:defRPr sz="1800"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○"/>
              <a:defRPr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■"/>
              <a:defRPr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●"/>
              <a:defRPr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○"/>
              <a:defRPr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■"/>
              <a:defRPr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●"/>
              <a:defRPr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○"/>
              <a:defRPr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osis"/>
              <a:buChar char="■"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/>
          <p:nvPr/>
        </p:nvSpPr>
        <p:spPr>
          <a:xfrm>
            <a:off x="847500" y="247874"/>
            <a:ext cx="8079932" cy="3837876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312822" y="433137"/>
            <a:ext cx="8114403" cy="416778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ctrTitle"/>
          </p:nvPr>
        </p:nvSpPr>
        <p:spPr>
          <a:xfrm>
            <a:off x="294861" y="779373"/>
            <a:ext cx="7411452" cy="1571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600" dirty="0">
                <a:latin typeface="Informal Roman" panose="030604020304060B0204" pitchFamily="66" charset="0"/>
              </a:rPr>
              <a:t>Technik Przemysłu</a:t>
            </a:r>
            <a:br>
              <a:rPr lang="pl-PL" sz="6600" dirty="0">
                <a:latin typeface="Informal Roman" panose="030604020304060B0204" pitchFamily="66" charset="0"/>
              </a:rPr>
            </a:br>
            <a:r>
              <a:rPr lang="pl-PL" sz="6600" dirty="0">
                <a:latin typeface="Informal Roman" panose="030604020304060B0204" pitchFamily="66" charset="0"/>
              </a:rPr>
              <a:t>Mody</a:t>
            </a:r>
            <a:endParaRPr sz="6600" dirty="0">
              <a:latin typeface="Informal Roman" panose="030604020304060B0204" pitchFamily="66" charset="0"/>
            </a:endParaRPr>
          </a:p>
        </p:txBody>
      </p:sp>
      <p:sp>
        <p:nvSpPr>
          <p:cNvPr id="123" name="Google Shape;123;p26"/>
          <p:cNvSpPr txBox="1">
            <a:spLocks noGrp="1"/>
          </p:cNvSpPr>
          <p:nvPr>
            <p:ph type="subTitle" idx="1"/>
          </p:nvPr>
        </p:nvSpPr>
        <p:spPr>
          <a:xfrm>
            <a:off x="1534436" y="2671517"/>
            <a:ext cx="5237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David" panose="020E0502060401010101" pitchFamily="34" charset="-79"/>
                <a:cs typeface="David" panose="020E0502060401010101" pitchFamily="34" charset="-79"/>
              </a:rPr>
              <a:t>Zespół Szkół </a:t>
            </a:r>
            <a:r>
              <a:rPr lang="pl-PL" dirty="0" err="1">
                <a:latin typeface="David" panose="020E0502060401010101" pitchFamily="34" charset="-79"/>
                <a:cs typeface="David" panose="020E0502060401010101" pitchFamily="34" charset="-79"/>
              </a:rPr>
              <a:t>Administracyjno</a:t>
            </a:r>
            <a:r>
              <a:rPr lang="pl-PL" dirty="0">
                <a:latin typeface="David" panose="020E0502060401010101" pitchFamily="34" charset="-79"/>
                <a:cs typeface="David" panose="020E0502060401010101" pitchFamily="34" charset="-79"/>
              </a:rPr>
              <a:t> Ekonomicznych i Ogólnokształcących 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036" y="348916"/>
            <a:ext cx="1280022" cy="425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FF6C83C-0DA1-4DBB-8622-F38000B45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921" y="3221598"/>
            <a:ext cx="1982203" cy="12620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/>
          <p:nvPr/>
        </p:nvSpPr>
        <p:spPr>
          <a:xfrm>
            <a:off x="1532825" y="1426800"/>
            <a:ext cx="6211500" cy="2289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Obraz może zawierać: co najmniej jedna osoba, ludzie siedzą i ludzie stoją">
            <a:extLst>
              <a:ext uri="{FF2B5EF4-FFF2-40B4-BE49-F238E27FC236}">
                <a16:creationId xmlns:a16="http://schemas.microsoft.com/office/drawing/2014/main" xmlns="" id="{CCC695FA-0216-462A-8F2D-03D254965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7018" r="29123"/>
          <a:stretch/>
        </p:blipFill>
        <p:spPr bwMode="auto">
          <a:xfrm>
            <a:off x="385010" y="180473"/>
            <a:ext cx="4740442" cy="4782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braz może zawierać: 1 osoba, siedzi">
            <a:extLst>
              <a:ext uri="{FF2B5EF4-FFF2-40B4-BE49-F238E27FC236}">
                <a16:creationId xmlns:a16="http://schemas.microsoft.com/office/drawing/2014/main" xmlns="" id="{D9771CBD-EEE0-48E6-99E6-DC03DBE94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 t="-409" r="7661" b="7426"/>
          <a:stretch/>
        </p:blipFill>
        <p:spPr bwMode="auto">
          <a:xfrm>
            <a:off x="5245767" y="180472"/>
            <a:ext cx="3777917" cy="4782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/>
          <p:nvPr/>
        </p:nvSpPr>
        <p:spPr>
          <a:xfrm>
            <a:off x="1532825" y="1426800"/>
            <a:ext cx="6211500" cy="2289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Obraz może zawierać: 4 osoby, ludzie stoją i buty">
            <a:extLst>
              <a:ext uri="{FF2B5EF4-FFF2-40B4-BE49-F238E27FC236}">
                <a16:creationId xmlns:a16="http://schemas.microsoft.com/office/drawing/2014/main" xmlns="" id="{0CEFF652-3B78-4A38-BA43-959400ABF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 b="16491"/>
          <a:stretch/>
        </p:blipFill>
        <p:spPr bwMode="auto">
          <a:xfrm>
            <a:off x="161953" y="239714"/>
            <a:ext cx="4476622" cy="3937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może zawierać: co najmniej jedna osoba, ludzie siedzą, tabela, w budynku i jedzenie">
            <a:extLst>
              <a:ext uri="{FF2B5EF4-FFF2-40B4-BE49-F238E27FC236}">
                <a16:creationId xmlns:a16="http://schemas.microsoft.com/office/drawing/2014/main" xmlns="" id="{A7A1F74D-A049-480A-A21B-DD39F7549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9" b="22573"/>
          <a:stretch/>
        </p:blipFill>
        <p:spPr bwMode="auto">
          <a:xfrm>
            <a:off x="4917157" y="1311442"/>
            <a:ext cx="3857625" cy="3438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1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/>
          <p:nvPr/>
        </p:nvSpPr>
        <p:spPr>
          <a:xfrm>
            <a:off x="1532825" y="1426800"/>
            <a:ext cx="6211500" cy="2289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Obraz może zawierać: 9 osób, uśmiechnięci ludzie, ludzie stoją, buty i w budynku">
            <a:extLst>
              <a:ext uri="{FF2B5EF4-FFF2-40B4-BE49-F238E27FC236}">
                <a16:creationId xmlns:a16="http://schemas.microsoft.com/office/drawing/2014/main" xmlns="" id="{554122F3-60DD-44FB-864F-22B8D78E6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9357" r="1485" b="8772"/>
          <a:stretch/>
        </p:blipFill>
        <p:spPr bwMode="auto">
          <a:xfrm>
            <a:off x="717872" y="273717"/>
            <a:ext cx="7708256" cy="4596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3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/>
          <p:nvPr/>
        </p:nvSpPr>
        <p:spPr>
          <a:xfrm>
            <a:off x="1532825" y="1426800"/>
            <a:ext cx="6211500" cy="2289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Obraz może zawierać: 6 osób, uśmiechnięci ludzie, ludzie stoją, buty, tekst i w budynku">
            <a:extLst>
              <a:ext uri="{FF2B5EF4-FFF2-40B4-BE49-F238E27FC236}">
                <a16:creationId xmlns:a16="http://schemas.microsoft.com/office/drawing/2014/main" xmlns="" id="{77D2467E-47D1-4713-A0B3-BC54CEF70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2" b="14854"/>
          <a:stretch/>
        </p:blipFill>
        <p:spPr bwMode="auto">
          <a:xfrm>
            <a:off x="176716" y="111397"/>
            <a:ext cx="3938084" cy="4920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braz może zawierać: 3 osoby, ludzie stoją i buty">
            <a:extLst>
              <a:ext uri="{FF2B5EF4-FFF2-40B4-BE49-F238E27FC236}">
                <a16:creationId xmlns:a16="http://schemas.microsoft.com/office/drawing/2014/main" xmlns="" id="{D25494B3-9963-4A92-9E22-0C2B8FB82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10526" r="-1247" b="-1369"/>
          <a:stretch/>
        </p:blipFill>
        <p:spPr bwMode="auto">
          <a:xfrm>
            <a:off x="4818898" y="235537"/>
            <a:ext cx="3857625" cy="467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9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/>
          <p:nvPr/>
        </p:nvSpPr>
        <p:spPr>
          <a:xfrm>
            <a:off x="1532825" y="1426800"/>
            <a:ext cx="6211500" cy="2289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Obraz może zawierać: 4 osoby, uśmiechnięci ludzie, ludzie stoją i na zewnątrz">
            <a:extLst>
              <a:ext uri="{FF2B5EF4-FFF2-40B4-BE49-F238E27FC236}">
                <a16:creationId xmlns:a16="http://schemas.microsoft.com/office/drawing/2014/main" xmlns="" id="{3F772CD3-F730-4184-9CFF-146F9A623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9824" r="6655" b="6901"/>
          <a:stretch/>
        </p:blipFill>
        <p:spPr bwMode="auto">
          <a:xfrm>
            <a:off x="1005038" y="112093"/>
            <a:ext cx="7133924" cy="4919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9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/>
          <p:nvPr/>
        </p:nvSpPr>
        <p:spPr>
          <a:xfrm>
            <a:off x="1532825" y="1426800"/>
            <a:ext cx="6211500" cy="2289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Obraz może zawierać: 5 osób, uśmiechnięci ludzie, ludzie siedzą i w budynku">
            <a:extLst>
              <a:ext uri="{FF2B5EF4-FFF2-40B4-BE49-F238E27FC236}">
                <a16:creationId xmlns:a16="http://schemas.microsoft.com/office/drawing/2014/main" xmlns="" id="{600048D9-D56E-4B3F-8F60-38C590C81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3" b="8772"/>
          <a:stretch/>
        </p:blipFill>
        <p:spPr bwMode="auto">
          <a:xfrm>
            <a:off x="325625" y="520366"/>
            <a:ext cx="4312950" cy="4102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braz może zawierać: 2 osoby, uśmiechnięci ludzie">
            <a:extLst>
              <a:ext uri="{FF2B5EF4-FFF2-40B4-BE49-F238E27FC236}">
                <a16:creationId xmlns:a16="http://schemas.microsoft.com/office/drawing/2014/main" xmlns="" id="{D2E1A06B-C783-4E76-AB65-2565BD23A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15906" r="7777" b="234"/>
          <a:stretch/>
        </p:blipFill>
        <p:spPr bwMode="auto">
          <a:xfrm>
            <a:off x="5366085" y="415089"/>
            <a:ext cx="3056021" cy="4313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"/>
          <p:cNvSpPr/>
          <p:nvPr/>
        </p:nvSpPr>
        <p:spPr>
          <a:xfrm>
            <a:off x="716775" y="721650"/>
            <a:ext cx="7710300" cy="37002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4"/>
          <p:cNvSpPr/>
          <p:nvPr/>
        </p:nvSpPr>
        <p:spPr>
          <a:xfrm>
            <a:off x="1173979" y="546050"/>
            <a:ext cx="3855300" cy="405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4"/>
          <p:cNvSpPr txBox="1">
            <a:spLocks noGrp="1"/>
          </p:cNvSpPr>
          <p:nvPr>
            <p:ph type="ctrTitle"/>
          </p:nvPr>
        </p:nvSpPr>
        <p:spPr>
          <a:xfrm>
            <a:off x="1357718" y="556243"/>
            <a:ext cx="3671561" cy="8445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0" dirty="0"/>
              <a:t>Zapraszamy</a:t>
            </a:r>
            <a:endParaRPr sz="6000" dirty="0"/>
          </a:p>
        </p:txBody>
      </p:sp>
      <p:sp>
        <p:nvSpPr>
          <p:cNvPr id="479" name="Google Shape;479;p44"/>
          <p:cNvSpPr txBox="1">
            <a:spLocks noGrp="1"/>
          </p:cNvSpPr>
          <p:nvPr>
            <p:ph type="subTitle" idx="1"/>
          </p:nvPr>
        </p:nvSpPr>
        <p:spPr>
          <a:xfrm>
            <a:off x="1173979" y="1560407"/>
            <a:ext cx="38553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-PL" dirty="0"/>
              <a:t> </a:t>
            </a:r>
          </a:p>
          <a:p>
            <a:r>
              <a:rPr lang="pl-PL" dirty="0"/>
              <a:t> Zespół Szkół Administracyjno-Ekonomicznych i Ogólnokształcących w Bytomiu</a:t>
            </a:r>
          </a:p>
          <a:p>
            <a:r>
              <a:rPr lang="pl-PL" dirty="0"/>
              <a:t>41-902 Bytom, ul. Webera 6</a:t>
            </a:r>
          </a:p>
          <a:p>
            <a:r>
              <a:rPr lang="pl-PL" dirty="0"/>
              <a:t>Tel.: 	32 281 03 88; </a:t>
            </a:r>
          </a:p>
          <a:p>
            <a:r>
              <a:rPr lang="pl-PL" dirty="0"/>
              <a:t>32 282 34 82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80" name="Google Shape;480;p44"/>
          <p:cNvSpPr/>
          <p:nvPr/>
        </p:nvSpPr>
        <p:spPr>
          <a:xfrm>
            <a:off x="2922493" y="2788015"/>
            <a:ext cx="358271" cy="358694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F5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4"/>
          <p:cNvSpPr txBox="1"/>
          <p:nvPr/>
        </p:nvSpPr>
        <p:spPr>
          <a:xfrm>
            <a:off x="1879288" y="4029563"/>
            <a:ext cx="2427000" cy="1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57B00"/>
                </a:solidFill>
                <a:latin typeface="Dosis"/>
                <a:ea typeface="Dosis"/>
                <a:cs typeface="Dosis"/>
                <a:sym typeface="Dosis"/>
              </a:rPr>
              <a:t>Please keep this slide for attribution.</a:t>
            </a:r>
            <a:endParaRPr sz="900">
              <a:solidFill>
                <a:srgbClr val="F57B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490" name="Google Shape;49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975" y="542575"/>
            <a:ext cx="1416626" cy="405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5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Lucida Handwriting" panose="03010101010101010101" pitchFamily="66" charset="0"/>
              </a:rPr>
              <a:t>Dołącz do nas !</a:t>
            </a:r>
            <a:endParaRPr dirty="0">
              <a:latin typeface="Lucida Handwriting" panose="03010101010101010101" pitchFamily="66" charset="0"/>
            </a:endParaRPr>
          </a:p>
        </p:txBody>
      </p:sp>
      <p:pic>
        <p:nvPicPr>
          <p:cNvPr id="496" name="Google Shape;4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75" y="1526293"/>
            <a:ext cx="605340" cy="252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0941" y="1526288"/>
            <a:ext cx="606361" cy="252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9129" y="1615282"/>
            <a:ext cx="1285441" cy="244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4897" y="1526289"/>
            <a:ext cx="793464" cy="252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2240" y="1615285"/>
            <a:ext cx="678510" cy="244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6597" y="1624303"/>
            <a:ext cx="530479" cy="243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5488" y="1624309"/>
            <a:ext cx="606370" cy="243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24249" y="1526296"/>
            <a:ext cx="902956" cy="252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38345" y="1526299"/>
            <a:ext cx="592969" cy="252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/>
          <p:nvPr/>
        </p:nvSpPr>
        <p:spPr>
          <a:xfrm>
            <a:off x="1622850" y="642050"/>
            <a:ext cx="2661600" cy="1730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8"/>
          <p:cNvSpPr/>
          <p:nvPr/>
        </p:nvSpPr>
        <p:spPr>
          <a:xfrm>
            <a:off x="5113950" y="642050"/>
            <a:ext cx="2661600" cy="1730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1368450" y="2770750"/>
            <a:ext cx="2661600" cy="1730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8"/>
          <p:cNvSpPr/>
          <p:nvPr/>
        </p:nvSpPr>
        <p:spPr>
          <a:xfrm>
            <a:off x="4859550" y="2770750"/>
            <a:ext cx="2661600" cy="1730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8"/>
          <p:cNvSpPr/>
          <p:nvPr/>
        </p:nvSpPr>
        <p:spPr>
          <a:xfrm>
            <a:off x="1529850" y="565400"/>
            <a:ext cx="2593200" cy="18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1529850" y="2694100"/>
            <a:ext cx="2593200" cy="18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5020950" y="565400"/>
            <a:ext cx="2593200" cy="18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8"/>
          <p:cNvSpPr/>
          <p:nvPr/>
        </p:nvSpPr>
        <p:spPr>
          <a:xfrm>
            <a:off x="5020950" y="2694100"/>
            <a:ext cx="2593200" cy="18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ubTitle" idx="1"/>
          </p:nvPr>
        </p:nvSpPr>
        <p:spPr>
          <a:xfrm>
            <a:off x="1641300" y="1726513"/>
            <a:ext cx="23703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1572600" y="813388"/>
            <a:ext cx="2507700" cy="7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2"/>
          </p:nvPr>
        </p:nvSpPr>
        <p:spPr>
          <a:xfrm>
            <a:off x="5132400" y="1726513"/>
            <a:ext cx="23703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Do</a:t>
            </a: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3"/>
          </p:nvPr>
        </p:nvSpPr>
        <p:spPr>
          <a:xfrm>
            <a:off x="5063700" y="813388"/>
            <a:ext cx="2507700" cy="7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4"/>
          </p:nvPr>
        </p:nvSpPr>
        <p:spPr>
          <a:xfrm>
            <a:off x="1641300" y="3855213"/>
            <a:ext cx="23703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Experience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5"/>
          </p:nvPr>
        </p:nvSpPr>
        <p:spPr>
          <a:xfrm>
            <a:off x="1572600" y="2942088"/>
            <a:ext cx="2507700" cy="7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6"/>
          </p:nvPr>
        </p:nvSpPr>
        <p:spPr>
          <a:xfrm>
            <a:off x="5132400" y="3855213"/>
            <a:ext cx="23703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Work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7"/>
          </p:nvPr>
        </p:nvSpPr>
        <p:spPr>
          <a:xfrm>
            <a:off x="5063700" y="2942088"/>
            <a:ext cx="2507700" cy="7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/>
          <p:nvPr/>
        </p:nvSpPr>
        <p:spPr>
          <a:xfrm>
            <a:off x="1440300" y="973800"/>
            <a:ext cx="6263400" cy="3195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9"/>
          <p:cNvSpPr/>
          <p:nvPr/>
        </p:nvSpPr>
        <p:spPr>
          <a:xfrm>
            <a:off x="1588650" y="851475"/>
            <a:ext cx="5966700" cy="345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ubTitle" idx="1"/>
          </p:nvPr>
        </p:nvSpPr>
        <p:spPr>
          <a:xfrm>
            <a:off x="3459675" y="1215189"/>
            <a:ext cx="3877150" cy="2744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pl-PL" altLang="pl-PL" i="1" dirty="0"/>
              <a:t>Interesują Cię programy o modzie, </a:t>
            </a:r>
            <a:br>
              <a:rPr lang="pl-PL" altLang="pl-PL" i="1" dirty="0"/>
            </a:br>
            <a:r>
              <a:rPr lang="pl-PL" altLang="pl-PL" i="1" dirty="0"/>
              <a:t>z zapartym tchem śledzisz nowinki </a:t>
            </a:r>
            <a:br>
              <a:rPr lang="pl-PL" altLang="pl-PL" i="1" dirty="0"/>
            </a:br>
            <a:r>
              <a:rPr lang="pl-PL" altLang="pl-PL" i="1" dirty="0"/>
              <a:t>w modzie, kupujesz czasopisma, podziwiasz pokazy nowych kolekcji,  doradzasz znajomym, co jest trendy a co nie?   Otwórz drzwi do Świata Mody, </a:t>
            </a:r>
            <a:br>
              <a:rPr lang="pl-PL" altLang="pl-PL" i="1" dirty="0"/>
            </a:br>
            <a:r>
              <a:rPr lang="pl-PL" altLang="pl-PL" i="1" dirty="0"/>
              <a:t>my pomożemy Ci chwycić za klamkę </a:t>
            </a:r>
            <a:endParaRPr dirty="0"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600" y="542575"/>
            <a:ext cx="989890" cy="405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168624" y="1274988"/>
            <a:ext cx="3859261" cy="25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pl-PL" dirty="0"/>
              <a:t>Technik przemysłu mody zajmuje się projektowaniem i tworzeniem wszystkich typów odzieży, ale także kostiumów do przedstawień teatralnych, filmów, sesji zdjęciowych. Orientuje się zarówno w dziedzinie historii mody, jak również  śledzi wszystkie najnowsze trendy w światowych pokazach mody. Zna się na materiałach i dodatkach, potrafi przygotować stylizacje do sesji fotograficznej oraz pokaz mody.</a:t>
            </a:r>
            <a:endParaRPr dirty="0"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2"/>
          </p:nvPr>
        </p:nvSpPr>
        <p:spPr>
          <a:xfrm>
            <a:off x="4306526" y="1073826"/>
            <a:ext cx="4949160" cy="2985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0" indent="0">
              <a:buNone/>
            </a:pPr>
            <a:r>
              <a:rPr lang="pl-PL" b="1" dirty="0"/>
              <a:t>Jakie nabędziesz umiejętności ? :</a:t>
            </a:r>
          </a:p>
          <a:p>
            <a:pPr marL="120650" indent="0">
              <a:buNone/>
            </a:pPr>
            <a:r>
              <a:rPr lang="pl-PL" dirty="0"/>
              <a:t>- projektowania i stylizacja ubiorów,</a:t>
            </a:r>
          </a:p>
          <a:p>
            <a:pPr marL="120650" indent="0">
              <a:buNone/>
            </a:pPr>
            <a:r>
              <a:rPr lang="pl-PL" dirty="0"/>
              <a:t>-doboru tkanin i dodatków uwzględniając właściwości użytkowe oraz przeznaczenie wyrobu,</a:t>
            </a:r>
          </a:p>
          <a:p>
            <a:pPr marL="120650" indent="0">
              <a:buNone/>
            </a:pPr>
            <a:r>
              <a:rPr lang="pl-PL" dirty="0"/>
              <a:t>-wykonywania modeli wyrobów odzieżowych,</a:t>
            </a:r>
          </a:p>
          <a:p>
            <a:pPr marL="120650" indent="0">
              <a:buNone/>
            </a:pPr>
            <a:r>
              <a:rPr lang="pl-PL" dirty="0"/>
              <a:t>-obsługi maszyn i urządzeń stosowanych podczas wytwarzania wyrobów odzieżowych,</a:t>
            </a:r>
          </a:p>
          <a:p>
            <a:pPr marL="120650" indent="0">
              <a:buNone/>
            </a:pPr>
            <a:r>
              <a:rPr lang="pl-PL" dirty="0"/>
              <a:t>-konstrukcji i modelowania form odzieży,</a:t>
            </a:r>
          </a:p>
          <a:p>
            <a:pPr marL="120650" indent="0">
              <a:buNone/>
            </a:pPr>
            <a:r>
              <a:rPr lang="pl-PL" dirty="0"/>
              <a:t>-prowadzenia działań związanych z marketingiem mody</a:t>
            </a:r>
          </a:p>
          <a:p>
            <a:pPr marL="120650" indent="0">
              <a:buNone/>
            </a:pPr>
            <a:r>
              <a:rPr lang="pl-PL" dirty="0"/>
              <a:t>prezentacji podczas pokazów mody organizowanych przez szkołę</a:t>
            </a:r>
          </a:p>
          <a:p>
            <a:pPr marL="120650" indent="0">
              <a:buNone/>
            </a:pPr>
            <a:endParaRPr lang="pl-PL" dirty="0"/>
          </a:p>
          <a:p>
            <a:pPr marL="120650" indent="0">
              <a:buNone/>
            </a:pPr>
            <a:r>
              <a:rPr lang="pl-PL" b="1" dirty="0"/>
              <a:t>                           ORAZ WIELE WIĘCEJ !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ctrTitle"/>
          </p:nvPr>
        </p:nvSpPr>
        <p:spPr>
          <a:xfrm>
            <a:off x="730016" y="287400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600" dirty="0"/>
              <a:t>O kierunku</a:t>
            </a:r>
            <a:endParaRPr sz="6600" dirty="0"/>
          </a:p>
        </p:txBody>
      </p:sp>
      <p:sp>
        <p:nvSpPr>
          <p:cNvPr id="167" name="Google Shape;167;p30"/>
          <p:cNvSpPr/>
          <p:nvPr/>
        </p:nvSpPr>
        <p:spPr>
          <a:xfrm>
            <a:off x="4424966" y="1380600"/>
            <a:ext cx="160200" cy="294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0"/>
          <p:cNvSpPr/>
          <p:nvPr/>
        </p:nvSpPr>
        <p:spPr>
          <a:xfrm>
            <a:off x="4146325" y="1084350"/>
            <a:ext cx="160201" cy="37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ctrTitle"/>
          </p:nvPr>
        </p:nvSpPr>
        <p:spPr>
          <a:xfrm>
            <a:off x="561340" y="749039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600" dirty="0" smtClean="0"/>
              <a:t>Kwalifikacje w zawodzie</a:t>
            </a:r>
            <a:endParaRPr sz="6600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74732" y="1917577"/>
            <a:ext cx="8036608" cy="1393795"/>
          </a:xfrm>
        </p:spPr>
        <p:txBody>
          <a:bodyPr/>
          <a:lstStyle/>
          <a:p>
            <a:pPr marL="120650" indent="0">
              <a:buNone/>
            </a:pPr>
            <a:r>
              <a:rPr lang="pl-PL" b="1" dirty="0" smtClean="0"/>
              <a:t>MOD.03.  PROJEKTOWANIE I WYTWARZANIE WYROBÓW ODZIEŻOWYCH</a:t>
            </a:r>
          </a:p>
          <a:p>
            <a:pPr marL="120650" indent="0">
              <a:buNone/>
            </a:pPr>
            <a:endParaRPr lang="pl-PL" b="1" dirty="0"/>
          </a:p>
          <a:p>
            <a:pPr marL="120650" indent="0">
              <a:buNone/>
            </a:pPr>
            <a:r>
              <a:rPr lang="pl-PL" b="1" dirty="0" smtClean="0"/>
              <a:t>MOD.11.  ORGANIZACJA PROCESÓW WYTWARZANIA WYROBÓW ODZIEŻOWYCH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4595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>
            <a:off x="3234025" y="1373300"/>
            <a:ext cx="2675700" cy="294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ctrTitle"/>
          </p:nvPr>
        </p:nvSpPr>
        <p:spPr>
          <a:xfrm>
            <a:off x="607725" y="235864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Perspektywy</a:t>
            </a:r>
            <a:endParaRPr dirty="0"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1"/>
          </p:nvPr>
        </p:nvSpPr>
        <p:spPr>
          <a:xfrm>
            <a:off x="5606637" y="1509878"/>
            <a:ext cx="2981792" cy="2340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l-PL" sz="2000" dirty="0"/>
              <a:t>- stylista odzieży,</a:t>
            </a:r>
          </a:p>
          <a:p>
            <a:pPr algn="l"/>
            <a:r>
              <a:rPr lang="pl-PL" sz="2000" dirty="0"/>
              <a:t>- projektant i krawiec,</a:t>
            </a:r>
          </a:p>
          <a:p>
            <a:pPr algn="l"/>
            <a:r>
              <a:rPr lang="pl-PL" sz="2000" dirty="0"/>
              <a:t>- przedstawiciel zakładu do kontraktacji wyrobów odzieżowych,</a:t>
            </a:r>
          </a:p>
          <a:p>
            <a:pPr algn="l"/>
            <a:r>
              <a:rPr lang="pl-PL" sz="2000" dirty="0"/>
              <a:t>- organizator pokazów mody,</a:t>
            </a:r>
          </a:p>
          <a:p>
            <a:pPr algn="l"/>
            <a:r>
              <a:rPr lang="pl-PL" sz="2000" dirty="0"/>
              <a:t>- koordynator ślubny,</a:t>
            </a:r>
          </a:p>
          <a:p>
            <a:pPr algn="l"/>
            <a:r>
              <a:rPr lang="pl-PL" sz="2000" dirty="0"/>
              <a:t>- manager zakładu odzieżowego,</a:t>
            </a:r>
          </a:p>
          <a:p>
            <a:pPr algn="l"/>
            <a:r>
              <a:rPr lang="pl-PL" sz="2000" dirty="0"/>
              <a:t>- konstruktor odzieży</a:t>
            </a:r>
            <a:endParaRPr lang="pl-PL" dirty="0"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2"/>
          </p:nvPr>
        </p:nvSpPr>
        <p:spPr>
          <a:xfrm>
            <a:off x="1303802" y="995213"/>
            <a:ext cx="2140200" cy="44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/>
              <a:t>Miejsca pracy</a:t>
            </a:r>
            <a:endParaRPr sz="4000" dirty="0"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3"/>
          </p:nvPr>
        </p:nvSpPr>
        <p:spPr>
          <a:xfrm>
            <a:off x="280147" y="1907935"/>
            <a:ext cx="5013747" cy="2499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l-PL" sz="2000" dirty="0"/>
              <a:t>- przedsiębiorstwa produkujące odzież;</a:t>
            </a:r>
          </a:p>
          <a:p>
            <a:pPr algn="l"/>
            <a:r>
              <a:rPr lang="pl-PL" sz="2000" dirty="0"/>
              <a:t>- zakłady usług krawieckich;</a:t>
            </a:r>
          </a:p>
          <a:p>
            <a:pPr algn="l"/>
            <a:r>
              <a:rPr lang="pl-PL" sz="2000" dirty="0"/>
              <a:t>- wytwórnie odzieży;</a:t>
            </a:r>
          </a:p>
          <a:p>
            <a:pPr algn="l"/>
            <a:r>
              <a:rPr lang="pl-PL" sz="2000" dirty="0"/>
              <a:t>- własny zakład krawiecki;</a:t>
            </a:r>
          </a:p>
          <a:p>
            <a:pPr algn="l"/>
            <a:r>
              <a:rPr lang="pl-PL" sz="2000" dirty="0"/>
              <a:t>- teatry, domy kultury ;</a:t>
            </a:r>
          </a:p>
          <a:p>
            <a:pPr algn="l"/>
            <a:r>
              <a:rPr lang="pl-PL" sz="2000" dirty="0"/>
              <a:t>- media i agencje fotograficzne ( jako stylista 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4"/>
          </p:nvPr>
        </p:nvSpPr>
        <p:spPr>
          <a:xfrm>
            <a:off x="5609641" y="817152"/>
            <a:ext cx="2675700" cy="7650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/>
              <a:t>Zawody</a:t>
            </a:r>
            <a:endParaRPr sz="4400" dirty="0"/>
          </a:p>
        </p:txBody>
      </p:sp>
      <p:grpSp>
        <p:nvGrpSpPr>
          <p:cNvPr id="319" name="Google Shape;319;p33"/>
          <p:cNvGrpSpPr/>
          <p:nvPr/>
        </p:nvGrpSpPr>
        <p:grpSpPr>
          <a:xfrm>
            <a:off x="417968" y="708401"/>
            <a:ext cx="816014" cy="801766"/>
            <a:chOff x="1206925" y="238125"/>
            <a:chExt cx="5186575" cy="5219200"/>
          </a:xfrm>
        </p:grpSpPr>
        <p:sp>
          <p:nvSpPr>
            <p:cNvPr id="320" name="Google Shape;320;p33"/>
            <p:cNvSpPr/>
            <p:nvPr/>
          </p:nvSpPr>
          <p:spPr>
            <a:xfrm>
              <a:off x="1742700" y="349112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1206925" y="238125"/>
              <a:ext cx="5186575" cy="5219200"/>
            </a:xfrm>
            <a:custGeom>
              <a:avLst/>
              <a:gdLst/>
              <a:ahLst/>
              <a:cxnLst/>
              <a:rect l="l" t="t" r="r" b="b"/>
              <a:pathLst>
                <a:path w="207463" h="208768" extrusionOk="0">
                  <a:moveTo>
                    <a:pt x="9199" y="21431"/>
                  </a:moveTo>
                  <a:cubicBezTo>
                    <a:pt x="10895" y="21431"/>
                    <a:pt x="12265" y="22801"/>
                    <a:pt x="12265" y="24498"/>
                  </a:cubicBezTo>
                  <a:lnTo>
                    <a:pt x="12265" y="85725"/>
                  </a:lnTo>
                  <a:cubicBezTo>
                    <a:pt x="12265" y="87421"/>
                    <a:pt x="10895" y="88791"/>
                    <a:pt x="9199" y="88791"/>
                  </a:cubicBezTo>
                  <a:cubicBezTo>
                    <a:pt x="7503" y="88791"/>
                    <a:pt x="6133" y="87421"/>
                    <a:pt x="6133" y="85725"/>
                  </a:cubicBezTo>
                  <a:lnTo>
                    <a:pt x="6133" y="24498"/>
                  </a:lnTo>
                  <a:cubicBezTo>
                    <a:pt x="6133" y="22801"/>
                    <a:pt x="7503" y="21431"/>
                    <a:pt x="9199" y="21431"/>
                  </a:cubicBezTo>
                  <a:close/>
                  <a:moveTo>
                    <a:pt x="33697" y="21431"/>
                  </a:moveTo>
                  <a:cubicBezTo>
                    <a:pt x="35393" y="21431"/>
                    <a:pt x="36763" y="22801"/>
                    <a:pt x="36763" y="24498"/>
                  </a:cubicBezTo>
                  <a:lnTo>
                    <a:pt x="36763" y="85725"/>
                  </a:lnTo>
                  <a:cubicBezTo>
                    <a:pt x="36763" y="87421"/>
                    <a:pt x="35393" y="88791"/>
                    <a:pt x="33697" y="88791"/>
                  </a:cubicBezTo>
                  <a:lnTo>
                    <a:pt x="17843" y="88791"/>
                  </a:lnTo>
                  <a:cubicBezTo>
                    <a:pt x="18202" y="87845"/>
                    <a:pt x="18398" y="86801"/>
                    <a:pt x="18398" y="85725"/>
                  </a:cubicBezTo>
                  <a:lnTo>
                    <a:pt x="18398" y="24498"/>
                  </a:lnTo>
                  <a:cubicBezTo>
                    <a:pt x="18398" y="23421"/>
                    <a:pt x="18202" y="22377"/>
                    <a:pt x="17843" y="21431"/>
                  </a:cubicBezTo>
                  <a:close/>
                  <a:moveTo>
                    <a:pt x="156152" y="21431"/>
                  </a:moveTo>
                  <a:cubicBezTo>
                    <a:pt x="157848" y="21431"/>
                    <a:pt x="159218" y="22801"/>
                    <a:pt x="159218" y="24498"/>
                  </a:cubicBezTo>
                  <a:lnTo>
                    <a:pt x="159218" y="85725"/>
                  </a:lnTo>
                  <a:cubicBezTo>
                    <a:pt x="159218" y="87421"/>
                    <a:pt x="157848" y="88791"/>
                    <a:pt x="156152" y="88791"/>
                  </a:cubicBezTo>
                  <a:lnTo>
                    <a:pt x="149856" y="88791"/>
                  </a:lnTo>
                  <a:cubicBezTo>
                    <a:pt x="149954" y="87780"/>
                    <a:pt x="150052" y="86769"/>
                    <a:pt x="150052" y="85725"/>
                  </a:cubicBezTo>
                  <a:lnTo>
                    <a:pt x="150052" y="24498"/>
                  </a:lnTo>
                  <a:cubicBezTo>
                    <a:pt x="150052" y="23454"/>
                    <a:pt x="149954" y="22442"/>
                    <a:pt x="149856" y="21431"/>
                  </a:cubicBezTo>
                  <a:close/>
                  <a:moveTo>
                    <a:pt x="33697" y="6133"/>
                  </a:moveTo>
                  <a:cubicBezTo>
                    <a:pt x="43809" y="6133"/>
                    <a:pt x="52062" y="14353"/>
                    <a:pt x="52062" y="24498"/>
                  </a:cubicBezTo>
                  <a:lnTo>
                    <a:pt x="52062" y="85725"/>
                  </a:lnTo>
                  <a:cubicBezTo>
                    <a:pt x="52062" y="95870"/>
                    <a:pt x="43809" y="104090"/>
                    <a:pt x="33697" y="104090"/>
                  </a:cubicBezTo>
                  <a:cubicBezTo>
                    <a:pt x="27042" y="104090"/>
                    <a:pt x="21008" y="100534"/>
                    <a:pt x="17778" y="94924"/>
                  </a:cubicBezTo>
                  <a:lnTo>
                    <a:pt x="33697" y="94924"/>
                  </a:lnTo>
                  <a:cubicBezTo>
                    <a:pt x="38753" y="94924"/>
                    <a:pt x="42863" y="90781"/>
                    <a:pt x="42863" y="85725"/>
                  </a:cubicBezTo>
                  <a:lnTo>
                    <a:pt x="42863" y="24498"/>
                  </a:lnTo>
                  <a:cubicBezTo>
                    <a:pt x="42863" y="19441"/>
                    <a:pt x="38753" y="15299"/>
                    <a:pt x="33697" y="15299"/>
                  </a:cubicBezTo>
                  <a:lnTo>
                    <a:pt x="17778" y="15299"/>
                  </a:lnTo>
                  <a:cubicBezTo>
                    <a:pt x="21008" y="9721"/>
                    <a:pt x="27010" y="6133"/>
                    <a:pt x="33697" y="6133"/>
                  </a:cubicBezTo>
                  <a:close/>
                  <a:moveTo>
                    <a:pt x="125554" y="6133"/>
                  </a:moveTo>
                  <a:cubicBezTo>
                    <a:pt x="135666" y="6133"/>
                    <a:pt x="143919" y="14353"/>
                    <a:pt x="143919" y="24498"/>
                  </a:cubicBezTo>
                  <a:lnTo>
                    <a:pt x="143919" y="85725"/>
                  </a:lnTo>
                  <a:cubicBezTo>
                    <a:pt x="143919" y="95446"/>
                    <a:pt x="136319" y="103438"/>
                    <a:pt x="126761" y="104057"/>
                  </a:cubicBezTo>
                  <a:cubicBezTo>
                    <a:pt x="132111" y="99425"/>
                    <a:pt x="135503" y="92575"/>
                    <a:pt x="135503" y="84975"/>
                  </a:cubicBezTo>
                  <a:lnTo>
                    <a:pt x="135503" y="46679"/>
                  </a:lnTo>
                  <a:lnTo>
                    <a:pt x="129371" y="46679"/>
                  </a:lnTo>
                  <a:lnTo>
                    <a:pt x="129371" y="84975"/>
                  </a:lnTo>
                  <a:cubicBezTo>
                    <a:pt x="129371" y="95511"/>
                    <a:pt x="120792" y="104090"/>
                    <a:pt x="110223" y="104090"/>
                  </a:cubicBezTo>
                  <a:lnTo>
                    <a:pt x="49876" y="104090"/>
                  </a:lnTo>
                  <a:cubicBezTo>
                    <a:pt x="54965" y="99621"/>
                    <a:pt x="58194" y="93032"/>
                    <a:pt x="58194" y="85725"/>
                  </a:cubicBezTo>
                  <a:lnTo>
                    <a:pt x="58194" y="24498"/>
                  </a:lnTo>
                  <a:cubicBezTo>
                    <a:pt x="58194" y="17223"/>
                    <a:pt x="54997" y="10699"/>
                    <a:pt x="49974" y="6198"/>
                  </a:cubicBezTo>
                  <a:lnTo>
                    <a:pt x="49974" y="6198"/>
                  </a:lnTo>
                  <a:cubicBezTo>
                    <a:pt x="59695" y="7079"/>
                    <a:pt x="67360" y="15299"/>
                    <a:pt x="67360" y="25248"/>
                  </a:cubicBezTo>
                  <a:lnTo>
                    <a:pt x="67360" y="63543"/>
                  </a:lnTo>
                  <a:lnTo>
                    <a:pt x="73493" y="63543"/>
                  </a:lnTo>
                  <a:lnTo>
                    <a:pt x="73493" y="25248"/>
                  </a:lnTo>
                  <a:cubicBezTo>
                    <a:pt x="73493" y="17615"/>
                    <a:pt x="70068" y="10765"/>
                    <a:pt x="64686" y="6133"/>
                  </a:cubicBezTo>
                  <a:close/>
                  <a:moveTo>
                    <a:pt x="15332" y="101937"/>
                  </a:moveTo>
                  <a:cubicBezTo>
                    <a:pt x="19866" y="107091"/>
                    <a:pt x="26520" y="110223"/>
                    <a:pt x="33697" y="110223"/>
                  </a:cubicBezTo>
                  <a:lnTo>
                    <a:pt x="122488" y="110223"/>
                  </a:lnTo>
                  <a:lnTo>
                    <a:pt x="122488" y="117888"/>
                  </a:lnTo>
                  <a:lnTo>
                    <a:pt x="24498" y="117888"/>
                  </a:lnTo>
                  <a:cubicBezTo>
                    <a:pt x="21073" y="117888"/>
                    <a:pt x="17876" y="119030"/>
                    <a:pt x="15332" y="120954"/>
                  </a:cubicBezTo>
                  <a:lnTo>
                    <a:pt x="15332" y="101937"/>
                  </a:lnTo>
                  <a:close/>
                  <a:moveTo>
                    <a:pt x="24498" y="124021"/>
                  </a:moveTo>
                  <a:cubicBezTo>
                    <a:pt x="29587" y="124021"/>
                    <a:pt x="33697" y="128131"/>
                    <a:pt x="33697" y="133187"/>
                  </a:cubicBezTo>
                  <a:cubicBezTo>
                    <a:pt x="33697" y="138243"/>
                    <a:pt x="29587" y="142386"/>
                    <a:pt x="24498" y="142386"/>
                  </a:cubicBezTo>
                  <a:cubicBezTo>
                    <a:pt x="19442" y="142386"/>
                    <a:pt x="15332" y="138243"/>
                    <a:pt x="15332" y="133187"/>
                  </a:cubicBezTo>
                  <a:cubicBezTo>
                    <a:pt x="15332" y="128131"/>
                    <a:pt x="19442" y="124021"/>
                    <a:pt x="24498" y="124021"/>
                  </a:cubicBezTo>
                  <a:close/>
                  <a:moveTo>
                    <a:pt x="162284" y="124021"/>
                  </a:moveTo>
                  <a:cubicBezTo>
                    <a:pt x="167340" y="124021"/>
                    <a:pt x="171483" y="128131"/>
                    <a:pt x="171483" y="133187"/>
                  </a:cubicBezTo>
                  <a:lnTo>
                    <a:pt x="171483" y="153868"/>
                  </a:lnTo>
                  <a:lnTo>
                    <a:pt x="52062" y="153868"/>
                  </a:lnTo>
                  <a:cubicBezTo>
                    <a:pt x="47364" y="153868"/>
                    <a:pt x="43059" y="155629"/>
                    <a:pt x="39829" y="158565"/>
                  </a:cubicBezTo>
                  <a:lnTo>
                    <a:pt x="39829" y="133187"/>
                  </a:lnTo>
                  <a:cubicBezTo>
                    <a:pt x="39829" y="129762"/>
                    <a:pt x="38688" y="126565"/>
                    <a:pt x="36730" y="124021"/>
                  </a:cubicBezTo>
                  <a:close/>
                  <a:moveTo>
                    <a:pt x="52062" y="159968"/>
                  </a:moveTo>
                  <a:cubicBezTo>
                    <a:pt x="58814" y="159968"/>
                    <a:pt x="64327" y="165481"/>
                    <a:pt x="64327" y="172233"/>
                  </a:cubicBezTo>
                  <a:cubicBezTo>
                    <a:pt x="64327" y="178985"/>
                    <a:pt x="58814" y="184465"/>
                    <a:pt x="52062" y="184465"/>
                  </a:cubicBezTo>
                  <a:cubicBezTo>
                    <a:pt x="45309" y="184465"/>
                    <a:pt x="39829" y="178985"/>
                    <a:pt x="39829" y="172233"/>
                  </a:cubicBezTo>
                  <a:cubicBezTo>
                    <a:pt x="39829" y="165481"/>
                    <a:pt x="45309" y="159968"/>
                    <a:pt x="52062" y="159968"/>
                  </a:cubicBezTo>
                  <a:close/>
                  <a:moveTo>
                    <a:pt x="189065" y="159968"/>
                  </a:moveTo>
                  <a:cubicBezTo>
                    <a:pt x="195850" y="159968"/>
                    <a:pt x="201330" y="165481"/>
                    <a:pt x="201330" y="172233"/>
                  </a:cubicBezTo>
                  <a:cubicBezTo>
                    <a:pt x="201330" y="178985"/>
                    <a:pt x="195850" y="184465"/>
                    <a:pt x="189065" y="184465"/>
                  </a:cubicBezTo>
                  <a:lnTo>
                    <a:pt x="65729" y="184465"/>
                  </a:lnTo>
                  <a:cubicBezTo>
                    <a:pt x="68665" y="181236"/>
                    <a:pt x="70427" y="176930"/>
                    <a:pt x="70427" y="172233"/>
                  </a:cubicBezTo>
                  <a:cubicBezTo>
                    <a:pt x="70427" y="167536"/>
                    <a:pt x="68665" y="163230"/>
                    <a:pt x="65729" y="159968"/>
                  </a:cubicBezTo>
                  <a:close/>
                  <a:moveTo>
                    <a:pt x="35230" y="184465"/>
                  </a:moveTo>
                  <a:cubicBezTo>
                    <a:pt x="38590" y="184465"/>
                    <a:pt x="41362" y="187238"/>
                    <a:pt x="41362" y="190598"/>
                  </a:cubicBezTo>
                  <a:cubicBezTo>
                    <a:pt x="41362" y="193990"/>
                    <a:pt x="38590" y="196730"/>
                    <a:pt x="35230" y="196730"/>
                  </a:cubicBezTo>
                  <a:cubicBezTo>
                    <a:pt x="31837" y="196730"/>
                    <a:pt x="29097" y="193990"/>
                    <a:pt x="29097" y="190598"/>
                  </a:cubicBezTo>
                  <a:cubicBezTo>
                    <a:pt x="29097" y="187238"/>
                    <a:pt x="31837" y="184465"/>
                    <a:pt x="35230" y="184465"/>
                  </a:cubicBezTo>
                  <a:close/>
                  <a:moveTo>
                    <a:pt x="47462" y="190011"/>
                  </a:moveTo>
                  <a:cubicBezTo>
                    <a:pt x="48930" y="190402"/>
                    <a:pt x="50463" y="190598"/>
                    <a:pt x="52062" y="190598"/>
                  </a:cubicBezTo>
                  <a:lnTo>
                    <a:pt x="187075" y="190598"/>
                  </a:lnTo>
                  <a:cubicBezTo>
                    <a:pt x="187075" y="193990"/>
                    <a:pt x="184335" y="196730"/>
                    <a:pt x="180943" y="196730"/>
                  </a:cubicBezTo>
                  <a:lnTo>
                    <a:pt x="45831" y="196730"/>
                  </a:lnTo>
                  <a:cubicBezTo>
                    <a:pt x="46875" y="194936"/>
                    <a:pt x="47462" y="192816"/>
                    <a:pt x="47462" y="190598"/>
                  </a:cubicBezTo>
                  <a:cubicBezTo>
                    <a:pt x="47462" y="190402"/>
                    <a:pt x="47462" y="190206"/>
                    <a:pt x="47462" y="190011"/>
                  </a:cubicBezTo>
                  <a:close/>
                  <a:moveTo>
                    <a:pt x="33697" y="0"/>
                  </a:moveTo>
                  <a:cubicBezTo>
                    <a:pt x="23585" y="0"/>
                    <a:pt x="14679" y="6165"/>
                    <a:pt x="10993" y="15299"/>
                  </a:cubicBezTo>
                  <a:lnTo>
                    <a:pt x="9199" y="15299"/>
                  </a:lnTo>
                  <a:cubicBezTo>
                    <a:pt x="4143" y="15299"/>
                    <a:pt x="0" y="19441"/>
                    <a:pt x="0" y="24498"/>
                  </a:cubicBezTo>
                  <a:lnTo>
                    <a:pt x="0" y="85725"/>
                  </a:lnTo>
                  <a:cubicBezTo>
                    <a:pt x="0" y="90781"/>
                    <a:pt x="4143" y="94924"/>
                    <a:pt x="9199" y="94924"/>
                  </a:cubicBezTo>
                  <a:lnTo>
                    <a:pt x="9199" y="133187"/>
                  </a:lnTo>
                  <a:cubicBezTo>
                    <a:pt x="9199" y="141635"/>
                    <a:pt x="16049" y="148486"/>
                    <a:pt x="24498" y="148486"/>
                  </a:cubicBezTo>
                  <a:cubicBezTo>
                    <a:pt x="27956" y="148486"/>
                    <a:pt x="31120" y="147344"/>
                    <a:pt x="33697" y="145419"/>
                  </a:cubicBezTo>
                  <a:lnTo>
                    <a:pt x="33697" y="173766"/>
                  </a:lnTo>
                  <a:lnTo>
                    <a:pt x="33762" y="173766"/>
                  </a:lnTo>
                  <a:cubicBezTo>
                    <a:pt x="33892" y="175364"/>
                    <a:pt x="34219" y="176898"/>
                    <a:pt x="34741" y="178365"/>
                  </a:cubicBezTo>
                  <a:cubicBezTo>
                    <a:pt x="28217" y="178626"/>
                    <a:pt x="22965" y="184009"/>
                    <a:pt x="22965" y="190598"/>
                  </a:cubicBezTo>
                  <a:lnTo>
                    <a:pt x="22965" y="208767"/>
                  </a:lnTo>
                  <a:lnTo>
                    <a:pt x="29097" y="208767"/>
                  </a:lnTo>
                  <a:lnTo>
                    <a:pt x="29097" y="201199"/>
                  </a:lnTo>
                  <a:cubicBezTo>
                    <a:pt x="30891" y="202243"/>
                    <a:pt x="32979" y="202863"/>
                    <a:pt x="35230" y="202863"/>
                  </a:cubicBezTo>
                  <a:lnTo>
                    <a:pt x="174386" y="202863"/>
                  </a:lnTo>
                  <a:lnTo>
                    <a:pt x="174386" y="208767"/>
                  </a:lnTo>
                  <a:lnTo>
                    <a:pt x="180486" y="208767"/>
                  </a:lnTo>
                  <a:lnTo>
                    <a:pt x="180486" y="202863"/>
                  </a:lnTo>
                  <a:lnTo>
                    <a:pt x="180943" y="202863"/>
                  </a:lnTo>
                  <a:cubicBezTo>
                    <a:pt x="187597" y="202863"/>
                    <a:pt x="193012" y="197546"/>
                    <a:pt x="193208" y="190924"/>
                  </a:cubicBezTo>
                  <a:lnTo>
                    <a:pt x="193371" y="190076"/>
                  </a:lnTo>
                  <a:cubicBezTo>
                    <a:pt x="201428" y="188151"/>
                    <a:pt x="207463" y="180877"/>
                    <a:pt x="207463" y="172233"/>
                  </a:cubicBezTo>
                  <a:cubicBezTo>
                    <a:pt x="207463" y="162088"/>
                    <a:pt x="199210" y="153868"/>
                    <a:pt x="189065" y="153868"/>
                  </a:cubicBezTo>
                  <a:lnTo>
                    <a:pt x="177583" y="153868"/>
                  </a:lnTo>
                  <a:lnTo>
                    <a:pt x="177583" y="133187"/>
                  </a:lnTo>
                  <a:cubicBezTo>
                    <a:pt x="177583" y="124738"/>
                    <a:pt x="170733" y="117888"/>
                    <a:pt x="162284" y="117888"/>
                  </a:cubicBezTo>
                  <a:lnTo>
                    <a:pt x="128621" y="117888"/>
                  </a:lnTo>
                  <a:lnTo>
                    <a:pt x="128621" y="110027"/>
                  </a:lnTo>
                  <a:cubicBezTo>
                    <a:pt x="137526" y="108918"/>
                    <a:pt x="144963" y="102981"/>
                    <a:pt x="148258" y="94924"/>
                  </a:cubicBezTo>
                  <a:lnTo>
                    <a:pt x="156152" y="94924"/>
                  </a:lnTo>
                  <a:cubicBezTo>
                    <a:pt x="161240" y="94924"/>
                    <a:pt x="165350" y="90814"/>
                    <a:pt x="165350" y="85725"/>
                  </a:cubicBezTo>
                  <a:lnTo>
                    <a:pt x="165350" y="24498"/>
                  </a:lnTo>
                  <a:cubicBezTo>
                    <a:pt x="165350" y="19441"/>
                    <a:pt x="161240" y="15299"/>
                    <a:pt x="156152" y="15299"/>
                  </a:cubicBezTo>
                  <a:lnTo>
                    <a:pt x="148258" y="15299"/>
                  </a:lnTo>
                  <a:cubicBezTo>
                    <a:pt x="144604" y="6328"/>
                    <a:pt x="135797" y="0"/>
                    <a:pt x="125554" y="0"/>
                  </a:cubicBez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2431800" y="4467275"/>
              <a:ext cx="153325" cy="153350"/>
            </a:xfrm>
            <a:custGeom>
              <a:avLst/>
              <a:gdLst/>
              <a:ahLst/>
              <a:cxnLst/>
              <a:rect l="l" t="t" r="r" b="b"/>
              <a:pathLst>
                <a:path w="6133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2890925" y="1979200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4441175" y="109927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2508450" y="3472375"/>
              <a:ext cx="1071600" cy="152525"/>
            </a:xfrm>
            <a:custGeom>
              <a:avLst/>
              <a:gdLst/>
              <a:ahLst/>
              <a:cxnLst/>
              <a:rect l="l" t="t" r="r" b="b"/>
              <a:pathLst>
                <a:path w="42864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42863" y="6100"/>
                  </a:lnTo>
                  <a:lnTo>
                    <a:pt x="42863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3733325" y="3472375"/>
              <a:ext cx="459150" cy="152525"/>
            </a:xfrm>
            <a:custGeom>
              <a:avLst/>
              <a:gdLst/>
              <a:ahLst/>
              <a:cxnLst/>
              <a:rect l="l" t="t" r="r" b="b"/>
              <a:pathLst>
                <a:path w="18366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18366" y="6100"/>
                  </a:lnTo>
                  <a:lnTo>
                    <a:pt x="18366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4345775" y="3472375"/>
              <a:ext cx="133750" cy="152525"/>
            </a:xfrm>
            <a:custGeom>
              <a:avLst/>
              <a:gdLst/>
              <a:ahLst/>
              <a:cxnLst/>
              <a:rect l="l" t="t" r="r" b="b"/>
              <a:pathLst>
                <a:path w="5350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5350" y="6100"/>
                  </a:lnTo>
                  <a:lnTo>
                    <a:pt x="5350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3197550" y="4390625"/>
              <a:ext cx="1300750" cy="153325"/>
            </a:xfrm>
            <a:custGeom>
              <a:avLst/>
              <a:gdLst/>
              <a:ahLst/>
              <a:cxnLst/>
              <a:rect l="l" t="t" r="r" b="b"/>
              <a:pathLst>
                <a:path w="52030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52029" y="6133"/>
                  </a:lnTo>
                  <a:lnTo>
                    <a:pt x="52029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4651575" y="4390625"/>
              <a:ext cx="382500" cy="153325"/>
            </a:xfrm>
            <a:custGeom>
              <a:avLst/>
              <a:gdLst/>
              <a:ahLst/>
              <a:cxnLst/>
              <a:rect l="l" t="t" r="r" b="b"/>
              <a:pathLst>
                <a:path w="15300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15299" y="6133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5187350" y="439062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1819350" y="94597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1819350" y="1252600"/>
              <a:ext cx="153350" cy="152525"/>
            </a:xfrm>
            <a:custGeom>
              <a:avLst/>
              <a:gdLst/>
              <a:ahLst/>
              <a:cxnLst/>
              <a:rect l="l" t="t" r="r" b="b"/>
              <a:pathLst>
                <a:path w="6134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33" y="6100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1819350" y="155840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1819350" y="1865025"/>
              <a:ext cx="153350" cy="152525"/>
            </a:xfrm>
            <a:custGeom>
              <a:avLst/>
              <a:gdLst/>
              <a:ahLst/>
              <a:cxnLst/>
              <a:rect l="l" t="t" r="r" b="b"/>
              <a:pathLst>
                <a:path w="6134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133" y="6101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1819350" y="2170850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3"/>
          <p:cNvSpPr/>
          <p:nvPr/>
        </p:nvSpPr>
        <p:spPr>
          <a:xfrm>
            <a:off x="5506860" y="908776"/>
            <a:ext cx="601102" cy="601102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37904" y="6133"/>
                </a:moveTo>
                <a:cubicBezTo>
                  <a:pt x="40416" y="6133"/>
                  <a:pt x="42699" y="7307"/>
                  <a:pt x="44135" y="9362"/>
                </a:cubicBezTo>
                <a:cubicBezTo>
                  <a:pt x="46940" y="13342"/>
                  <a:pt x="45015" y="17060"/>
                  <a:pt x="42765" y="21399"/>
                </a:cubicBezTo>
                <a:lnTo>
                  <a:pt x="25933" y="21399"/>
                </a:lnTo>
                <a:cubicBezTo>
                  <a:pt x="27499" y="17843"/>
                  <a:pt x="29391" y="15070"/>
                  <a:pt x="30663" y="11352"/>
                </a:cubicBezTo>
                <a:cubicBezTo>
                  <a:pt x="31739" y="8220"/>
                  <a:pt x="34642" y="6133"/>
                  <a:pt x="37904" y="6133"/>
                </a:cubicBezTo>
                <a:close/>
                <a:moveTo>
                  <a:pt x="130349" y="6133"/>
                </a:moveTo>
                <a:cubicBezTo>
                  <a:pt x="132861" y="6133"/>
                  <a:pt x="135144" y="7307"/>
                  <a:pt x="136579" y="9362"/>
                </a:cubicBezTo>
                <a:cubicBezTo>
                  <a:pt x="138015" y="11417"/>
                  <a:pt x="138373" y="13961"/>
                  <a:pt x="137493" y="16310"/>
                </a:cubicBezTo>
                <a:cubicBezTo>
                  <a:pt x="136840" y="18202"/>
                  <a:pt x="136025" y="19833"/>
                  <a:pt x="135209" y="21399"/>
                </a:cubicBezTo>
                <a:lnTo>
                  <a:pt x="118345" y="21399"/>
                </a:lnTo>
                <a:cubicBezTo>
                  <a:pt x="118965" y="19996"/>
                  <a:pt x="119650" y="18724"/>
                  <a:pt x="120302" y="17484"/>
                </a:cubicBezTo>
                <a:cubicBezTo>
                  <a:pt x="121313" y="15592"/>
                  <a:pt x="122324" y="13602"/>
                  <a:pt x="123107" y="11352"/>
                </a:cubicBezTo>
                <a:cubicBezTo>
                  <a:pt x="124184" y="8220"/>
                  <a:pt x="127087" y="6133"/>
                  <a:pt x="130349" y="6133"/>
                </a:cubicBezTo>
                <a:close/>
                <a:moveTo>
                  <a:pt x="63902" y="27531"/>
                </a:moveTo>
                <a:cubicBezTo>
                  <a:pt x="63022" y="32392"/>
                  <a:pt x="62956" y="38067"/>
                  <a:pt x="63413" y="42602"/>
                </a:cubicBezTo>
                <a:lnTo>
                  <a:pt x="13668" y="42602"/>
                </a:lnTo>
                <a:cubicBezTo>
                  <a:pt x="9492" y="42602"/>
                  <a:pt x="6133" y="39209"/>
                  <a:pt x="6133" y="35066"/>
                </a:cubicBezTo>
                <a:cubicBezTo>
                  <a:pt x="6133" y="30891"/>
                  <a:pt x="9492" y="27531"/>
                  <a:pt x="13668" y="27531"/>
                </a:cubicBezTo>
                <a:close/>
                <a:moveTo>
                  <a:pt x="156347" y="27499"/>
                </a:moveTo>
                <a:cubicBezTo>
                  <a:pt x="155466" y="32392"/>
                  <a:pt x="155368" y="38067"/>
                  <a:pt x="155858" y="42602"/>
                </a:cubicBezTo>
                <a:lnTo>
                  <a:pt x="91303" y="42602"/>
                </a:lnTo>
                <a:cubicBezTo>
                  <a:pt x="90781" y="40905"/>
                  <a:pt x="90455" y="39079"/>
                  <a:pt x="90455" y="36828"/>
                </a:cubicBezTo>
                <a:cubicBezTo>
                  <a:pt x="90455" y="32848"/>
                  <a:pt x="91368" y="30239"/>
                  <a:pt x="92706" y="27499"/>
                </a:cubicBezTo>
                <a:lnTo>
                  <a:pt x="113909" y="27499"/>
                </a:lnTo>
                <a:cubicBezTo>
                  <a:pt x="113941" y="27531"/>
                  <a:pt x="113941" y="27531"/>
                  <a:pt x="113974" y="27531"/>
                </a:cubicBezTo>
                <a:cubicBezTo>
                  <a:pt x="114006" y="27531"/>
                  <a:pt x="114006" y="27531"/>
                  <a:pt x="114039" y="27499"/>
                </a:cubicBezTo>
                <a:lnTo>
                  <a:pt x="137003" y="27499"/>
                </a:lnTo>
                <a:cubicBezTo>
                  <a:pt x="137020" y="27515"/>
                  <a:pt x="137036" y="27523"/>
                  <a:pt x="137052" y="27523"/>
                </a:cubicBezTo>
                <a:cubicBezTo>
                  <a:pt x="137069" y="27523"/>
                  <a:pt x="137085" y="27515"/>
                  <a:pt x="137101" y="27499"/>
                </a:cubicBezTo>
                <a:close/>
                <a:moveTo>
                  <a:pt x="195159" y="27531"/>
                </a:moveTo>
                <a:cubicBezTo>
                  <a:pt x="199307" y="27531"/>
                  <a:pt x="202667" y="30911"/>
                  <a:pt x="202667" y="35066"/>
                </a:cubicBezTo>
                <a:cubicBezTo>
                  <a:pt x="202667" y="39209"/>
                  <a:pt x="199275" y="42602"/>
                  <a:pt x="195099" y="42602"/>
                </a:cubicBezTo>
                <a:lnTo>
                  <a:pt x="183715" y="42602"/>
                </a:lnTo>
                <a:cubicBezTo>
                  <a:pt x="183193" y="40905"/>
                  <a:pt x="182900" y="39079"/>
                  <a:pt x="182900" y="36828"/>
                </a:cubicBezTo>
                <a:cubicBezTo>
                  <a:pt x="182900" y="32848"/>
                  <a:pt x="183813" y="30239"/>
                  <a:pt x="185150" y="27531"/>
                </a:cubicBezTo>
                <a:lnTo>
                  <a:pt x="195099" y="27531"/>
                </a:lnTo>
                <a:cubicBezTo>
                  <a:pt x="195119" y="27531"/>
                  <a:pt x="195139" y="27531"/>
                  <a:pt x="195159" y="27531"/>
                </a:cubicBezTo>
                <a:close/>
                <a:moveTo>
                  <a:pt x="64489" y="48701"/>
                </a:moveTo>
                <a:cubicBezTo>
                  <a:pt x="65599" y="53105"/>
                  <a:pt x="67230" y="56269"/>
                  <a:pt x="68665" y="59042"/>
                </a:cubicBezTo>
                <a:cubicBezTo>
                  <a:pt x="70165" y="61945"/>
                  <a:pt x="71405" y="64359"/>
                  <a:pt x="71894" y="67621"/>
                </a:cubicBezTo>
                <a:lnTo>
                  <a:pt x="53138" y="67621"/>
                </a:lnTo>
                <a:cubicBezTo>
                  <a:pt x="52648" y="58292"/>
                  <a:pt x="50039" y="53007"/>
                  <a:pt x="47821" y="48701"/>
                </a:cubicBezTo>
                <a:close/>
                <a:moveTo>
                  <a:pt x="84127" y="6133"/>
                </a:moveTo>
                <a:cubicBezTo>
                  <a:pt x="86638" y="6133"/>
                  <a:pt x="88922" y="7307"/>
                  <a:pt x="90357" y="9362"/>
                </a:cubicBezTo>
                <a:cubicBezTo>
                  <a:pt x="95641" y="16897"/>
                  <a:pt x="84322" y="22964"/>
                  <a:pt x="84322" y="36828"/>
                </a:cubicBezTo>
                <a:cubicBezTo>
                  <a:pt x="84322" y="49680"/>
                  <a:pt x="92379" y="52061"/>
                  <a:pt x="93228" y="67621"/>
                </a:cubicBezTo>
                <a:lnTo>
                  <a:pt x="78059" y="67621"/>
                </a:lnTo>
                <a:cubicBezTo>
                  <a:pt x="76787" y="56335"/>
                  <a:pt x="69252" y="53921"/>
                  <a:pt x="69252" y="36828"/>
                </a:cubicBezTo>
                <a:cubicBezTo>
                  <a:pt x="69252" y="22279"/>
                  <a:pt x="74308" y="18952"/>
                  <a:pt x="76885" y="11352"/>
                </a:cubicBezTo>
                <a:cubicBezTo>
                  <a:pt x="77961" y="8220"/>
                  <a:pt x="80865" y="6133"/>
                  <a:pt x="84127" y="6133"/>
                </a:cubicBezTo>
                <a:close/>
                <a:moveTo>
                  <a:pt x="110712" y="48701"/>
                </a:moveTo>
                <a:cubicBezTo>
                  <a:pt x="112963" y="57541"/>
                  <a:pt x="117171" y="61130"/>
                  <a:pt x="118117" y="67621"/>
                </a:cubicBezTo>
                <a:lnTo>
                  <a:pt x="99360" y="67621"/>
                </a:lnTo>
                <a:cubicBezTo>
                  <a:pt x="98871" y="58292"/>
                  <a:pt x="96261" y="53007"/>
                  <a:pt x="94043" y="48701"/>
                </a:cubicBezTo>
                <a:close/>
                <a:moveTo>
                  <a:pt x="156934" y="48701"/>
                </a:moveTo>
                <a:cubicBezTo>
                  <a:pt x="159218" y="57672"/>
                  <a:pt x="163360" y="61064"/>
                  <a:pt x="164339" y="67621"/>
                </a:cubicBezTo>
                <a:lnTo>
                  <a:pt x="145550" y="67621"/>
                </a:lnTo>
                <a:cubicBezTo>
                  <a:pt x="145093" y="58292"/>
                  <a:pt x="142484" y="53007"/>
                  <a:pt x="140265" y="48701"/>
                </a:cubicBezTo>
                <a:close/>
                <a:moveTo>
                  <a:pt x="176571" y="6133"/>
                </a:moveTo>
                <a:cubicBezTo>
                  <a:pt x="179083" y="6133"/>
                  <a:pt x="181334" y="7307"/>
                  <a:pt x="182802" y="9362"/>
                </a:cubicBezTo>
                <a:cubicBezTo>
                  <a:pt x="188086" y="16864"/>
                  <a:pt x="176767" y="23030"/>
                  <a:pt x="176767" y="36828"/>
                </a:cubicBezTo>
                <a:cubicBezTo>
                  <a:pt x="176767" y="49713"/>
                  <a:pt x="184792" y="52061"/>
                  <a:pt x="185672" y="67621"/>
                </a:cubicBezTo>
                <a:lnTo>
                  <a:pt x="170504" y="67621"/>
                </a:lnTo>
                <a:cubicBezTo>
                  <a:pt x="169232" y="56171"/>
                  <a:pt x="161697" y="54149"/>
                  <a:pt x="161697" y="36828"/>
                </a:cubicBezTo>
                <a:cubicBezTo>
                  <a:pt x="161697" y="22279"/>
                  <a:pt x="166720" y="18952"/>
                  <a:pt x="169330" y="11352"/>
                </a:cubicBezTo>
                <a:cubicBezTo>
                  <a:pt x="170406" y="8220"/>
                  <a:pt x="173309" y="6133"/>
                  <a:pt x="176571" y="6133"/>
                </a:cubicBezTo>
                <a:close/>
                <a:moveTo>
                  <a:pt x="25672" y="73721"/>
                </a:moveTo>
                <a:cubicBezTo>
                  <a:pt x="24824" y="79299"/>
                  <a:pt x="21725" y="82430"/>
                  <a:pt x="19376" y="88824"/>
                </a:cubicBezTo>
                <a:lnTo>
                  <a:pt x="13668" y="88824"/>
                </a:lnTo>
                <a:cubicBezTo>
                  <a:pt x="9492" y="88824"/>
                  <a:pt x="6133" y="85431"/>
                  <a:pt x="6133" y="81289"/>
                </a:cubicBezTo>
                <a:cubicBezTo>
                  <a:pt x="6133" y="77113"/>
                  <a:pt x="9492" y="73721"/>
                  <a:pt x="13668" y="73721"/>
                </a:cubicBezTo>
                <a:close/>
                <a:moveTo>
                  <a:pt x="195099" y="73721"/>
                </a:moveTo>
                <a:cubicBezTo>
                  <a:pt x="199275" y="73721"/>
                  <a:pt x="202667" y="77113"/>
                  <a:pt x="202667" y="81289"/>
                </a:cubicBezTo>
                <a:cubicBezTo>
                  <a:pt x="202667" y="85431"/>
                  <a:pt x="199275" y="88824"/>
                  <a:pt x="195099" y="88824"/>
                </a:cubicBezTo>
                <a:lnTo>
                  <a:pt x="142092" y="88824"/>
                </a:lnTo>
                <a:cubicBezTo>
                  <a:pt x="143723" y="85203"/>
                  <a:pt x="145224" y="80604"/>
                  <a:pt x="145550" y="73721"/>
                </a:cubicBezTo>
                <a:close/>
                <a:moveTo>
                  <a:pt x="63935" y="94924"/>
                </a:moveTo>
                <a:cubicBezTo>
                  <a:pt x="62891" y="100437"/>
                  <a:pt x="62826" y="107809"/>
                  <a:pt x="63968" y="113843"/>
                </a:cubicBezTo>
                <a:lnTo>
                  <a:pt x="46581" y="113843"/>
                </a:lnTo>
                <a:cubicBezTo>
                  <a:pt x="43352" y="107189"/>
                  <a:pt x="43482" y="101187"/>
                  <a:pt x="46549" y="94924"/>
                </a:cubicBezTo>
                <a:close/>
                <a:moveTo>
                  <a:pt x="118084" y="73721"/>
                </a:moveTo>
                <a:cubicBezTo>
                  <a:pt x="116779" y="82528"/>
                  <a:pt x="109342" y="85986"/>
                  <a:pt x="109342" y="104384"/>
                </a:cubicBezTo>
                <a:cubicBezTo>
                  <a:pt x="109342" y="107809"/>
                  <a:pt x="109603" y="110940"/>
                  <a:pt x="110157" y="113843"/>
                </a:cubicBezTo>
                <a:lnTo>
                  <a:pt x="92804" y="113843"/>
                </a:lnTo>
                <a:cubicBezTo>
                  <a:pt x="89542" y="107156"/>
                  <a:pt x="89705" y="101154"/>
                  <a:pt x="92771" y="94924"/>
                </a:cubicBezTo>
                <a:lnTo>
                  <a:pt x="99621" y="94924"/>
                </a:lnTo>
                <a:cubicBezTo>
                  <a:pt x="101317" y="94924"/>
                  <a:pt x="102687" y="93554"/>
                  <a:pt x="102687" y="91890"/>
                </a:cubicBezTo>
                <a:cubicBezTo>
                  <a:pt x="102687" y="90194"/>
                  <a:pt x="101317" y="88824"/>
                  <a:pt x="99621" y="88824"/>
                </a:cubicBezTo>
                <a:lnTo>
                  <a:pt x="49647" y="88824"/>
                </a:lnTo>
                <a:cubicBezTo>
                  <a:pt x="51278" y="85203"/>
                  <a:pt x="52779" y="80604"/>
                  <a:pt x="53138" y="73721"/>
                </a:cubicBezTo>
                <a:close/>
                <a:moveTo>
                  <a:pt x="133415" y="48701"/>
                </a:moveTo>
                <a:cubicBezTo>
                  <a:pt x="133807" y="49582"/>
                  <a:pt x="134231" y="50398"/>
                  <a:pt x="134655" y="51213"/>
                </a:cubicBezTo>
                <a:cubicBezTo>
                  <a:pt x="138406" y="58422"/>
                  <a:pt x="139417" y="62434"/>
                  <a:pt x="139515" y="70720"/>
                </a:cubicBezTo>
                <a:cubicBezTo>
                  <a:pt x="139515" y="80799"/>
                  <a:pt x="137069" y="85464"/>
                  <a:pt x="134687" y="89966"/>
                </a:cubicBezTo>
                <a:cubicBezTo>
                  <a:pt x="130512" y="97860"/>
                  <a:pt x="129012" y="105460"/>
                  <a:pt x="132339" y="113843"/>
                </a:cubicBezTo>
                <a:lnTo>
                  <a:pt x="116420" y="113843"/>
                </a:lnTo>
                <a:cubicBezTo>
                  <a:pt x="115768" y="111005"/>
                  <a:pt x="115474" y="107907"/>
                  <a:pt x="115474" y="104384"/>
                </a:cubicBezTo>
                <a:cubicBezTo>
                  <a:pt x="115474" y="94206"/>
                  <a:pt x="117921" y="89542"/>
                  <a:pt x="120302" y="85040"/>
                </a:cubicBezTo>
                <a:cubicBezTo>
                  <a:pt x="129990" y="66642"/>
                  <a:pt x="120237" y="59042"/>
                  <a:pt x="117040" y="48701"/>
                </a:cubicBezTo>
                <a:close/>
                <a:moveTo>
                  <a:pt x="156347" y="94924"/>
                </a:moveTo>
                <a:cubicBezTo>
                  <a:pt x="155336" y="100437"/>
                  <a:pt x="155238" y="107809"/>
                  <a:pt x="156380" y="113843"/>
                </a:cubicBezTo>
                <a:lnTo>
                  <a:pt x="139026" y="113843"/>
                </a:lnTo>
                <a:cubicBezTo>
                  <a:pt x="135796" y="107189"/>
                  <a:pt x="135894" y="101187"/>
                  <a:pt x="138993" y="94924"/>
                </a:cubicBezTo>
                <a:close/>
                <a:moveTo>
                  <a:pt x="65631" y="119943"/>
                </a:moveTo>
                <a:cubicBezTo>
                  <a:pt x="67947" y="126239"/>
                  <a:pt x="71046" y="129631"/>
                  <a:pt x="71862" y="135046"/>
                </a:cubicBezTo>
                <a:lnTo>
                  <a:pt x="13668" y="135046"/>
                </a:lnTo>
                <a:cubicBezTo>
                  <a:pt x="9492" y="135046"/>
                  <a:pt x="6133" y="131654"/>
                  <a:pt x="6133" y="127478"/>
                </a:cubicBezTo>
                <a:cubicBezTo>
                  <a:pt x="6133" y="123336"/>
                  <a:pt x="9492" y="119943"/>
                  <a:pt x="13668" y="119943"/>
                </a:cubicBezTo>
                <a:close/>
                <a:moveTo>
                  <a:pt x="158076" y="119943"/>
                </a:moveTo>
                <a:cubicBezTo>
                  <a:pt x="160359" y="126239"/>
                  <a:pt x="163491" y="129631"/>
                  <a:pt x="164306" y="135046"/>
                </a:cubicBezTo>
                <a:lnTo>
                  <a:pt x="99327" y="135046"/>
                </a:lnTo>
                <a:cubicBezTo>
                  <a:pt x="98969" y="128261"/>
                  <a:pt x="97468" y="123629"/>
                  <a:pt x="95837" y="119943"/>
                </a:cubicBezTo>
                <a:close/>
                <a:moveTo>
                  <a:pt x="195099" y="119943"/>
                </a:moveTo>
                <a:cubicBezTo>
                  <a:pt x="199275" y="119943"/>
                  <a:pt x="202667" y="123336"/>
                  <a:pt x="202667" y="127478"/>
                </a:cubicBezTo>
                <a:cubicBezTo>
                  <a:pt x="202667" y="131654"/>
                  <a:pt x="199275" y="135046"/>
                  <a:pt x="195099" y="135046"/>
                </a:cubicBezTo>
                <a:lnTo>
                  <a:pt x="191772" y="135046"/>
                </a:lnTo>
                <a:cubicBezTo>
                  <a:pt x="191413" y="128261"/>
                  <a:pt x="189913" y="123629"/>
                  <a:pt x="188282" y="119943"/>
                </a:cubicBezTo>
                <a:close/>
                <a:moveTo>
                  <a:pt x="71894" y="141146"/>
                </a:moveTo>
                <a:cubicBezTo>
                  <a:pt x="70981" y="147768"/>
                  <a:pt x="66708" y="151160"/>
                  <a:pt x="64457" y="160066"/>
                </a:cubicBezTo>
                <a:lnTo>
                  <a:pt x="47821" y="160066"/>
                </a:lnTo>
                <a:cubicBezTo>
                  <a:pt x="50039" y="155825"/>
                  <a:pt x="52681" y="150639"/>
                  <a:pt x="53138" y="141146"/>
                </a:cubicBezTo>
                <a:close/>
                <a:moveTo>
                  <a:pt x="86084" y="94924"/>
                </a:moveTo>
                <a:cubicBezTo>
                  <a:pt x="82561" y="103829"/>
                  <a:pt x="84681" y="111495"/>
                  <a:pt x="88432" y="118769"/>
                </a:cubicBezTo>
                <a:cubicBezTo>
                  <a:pt x="90814" y="123368"/>
                  <a:pt x="93293" y="128131"/>
                  <a:pt x="93293" y="138080"/>
                </a:cubicBezTo>
                <a:cubicBezTo>
                  <a:pt x="93293" y="138113"/>
                  <a:pt x="93293" y="138113"/>
                  <a:pt x="93293" y="138113"/>
                </a:cubicBezTo>
                <a:lnTo>
                  <a:pt x="93293" y="138145"/>
                </a:lnTo>
                <a:cubicBezTo>
                  <a:pt x="93293" y="148323"/>
                  <a:pt x="90846" y="152987"/>
                  <a:pt x="88465" y="157521"/>
                </a:cubicBezTo>
                <a:cubicBezTo>
                  <a:pt x="88041" y="158337"/>
                  <a:pt x="87584" y="159185"/>
                  <a:pt x="87160" y="160066"/>
                </a:cubicBezTo>
                <a:lnTo>
                  <a:pt x="70818" y="160066"/>
                </a:lnTo>
                <a:cubicBezTo>
                  <a:pt x="73297" y="151976"/>
                  <a:pt x="78222" y="148420"/>
                  <a:pt x="78222" y="138145"/>
                </a:cubicBezTo>
                <a:cubicBezTo>
                  <a:pt x="78222" y="128131"/>
                  <a:pt x="73264" y="124249"/>
                  <a:pt x="70785" y="116127"/>
                </a:cubicBezTo>
                <a:cubicBezTo>
                  <a:pt x="70785" y="116061"/>
                  <a:pt x="70752" y="115964"/>
                  <a:pt x="70720" y="115898"/>
                </a:cubicBezTo>
                <a:cubicBezTo>
                  <a:pt x="68828" y="109538"/>
                  <a:pt x="68861" y="100861"/>
                  <a:pt x="70165" y="94924"/>
                </a:cubicBezTo>
                <a:close/>
                <a:moveTo>
                  <a:pt x="118117" y="141146"/>
                </a:moveTo>
                <a:cubicBezTo>
                  <a:pt x="117203" y="147735"/>
                  <a:pt x="112930" y="151128"/>
                  <a:pt x="110679" y="160066"/>
                </a:cubicBezTo>
                <a:lnTo>
                  <a:pt x="94043" y="160066"/>
                </a:lnTo>
                <a:cubicBezTo>
                  <a:pt x="96261" y="155825"/>
                  <a:pt x="98871" y="150639"/>
                  <a:pt x="99360" y="141146"/>
                </a:cubicBezTo>
                <a:close/>
                <a:moveTo>
                  <a:pt x="178529" y="94924"/>
                </a:moveTo>
                <a:cubicBezTo>
                  <a:pt x="175201" y="103340"/>
                  <a:pt x="176800" y="110810"/>
                  <a:pt x="180877" y="118769"/>
                </a:cubicBezTo>
                <a:cubicBezTo>
                  <a:pt x="183258" y="123368"/>
                  <a:pt x="185738" y="128131"/>
                  <a:pt x="185738" y="138080"/>
                </a:cubicBezTo>
                <a:cubicBezTo>
                  <a:pt x="185738" y="138113"/>
                  <a:pt x="185738" y="138113"/>
                  <a:pt x="185738" y="138113"/>
                </a:cubicBezTo>
                <a:lnTo>
                  <a:pt x="185738" y="138145"/>
                </a:lnTo>
                <a:cubicBezTo>
                  <a:pt x="185738" y="148323"/>
                  <a:pt x="183291" y="152987"/>
                  <a:pt x="180910" y="157521"/>
                </a:cubicBezTo>
                <a:cubicBezTo>
                  <a:pt x="180453" y="158337"/>
                  <a:pt x="180029" y="159185"/>
                  <a:pt x="179605" y="160066"/>
                </a:cubicBezTo>
                <a:lnTo>
                  <a:pt x="140265" y="160066"/>
                </a:lnTo>
                <a:cubicBezTo>
                  <a:pt x="142484" y="155825"/>
                  <a:pt x="145093" y="150639"/>
                  <a:pt x="145550" y="141146"/>
                </a:cubicBezTo>
                <a:lnTo>
                  <a:pt x="164339" y="141146"/>
                </a:lnTo>
                <a:cubicBezTo>
                  <a:pt x="163947" y="143984"/>
                  <a:pt x="162969" y="146104"/>
                  <a:pt x="161958" y="148127"/>
                </a:cubicBezTo>
                <a:cubicBezTo>
                  <a:pt x="161175" y="149627"/>
                  <a:pt x="161762" y="151487"/>
                  <a:pt x="163295" y="152237"/>
                </a:cubicBezTo>
                <a:cubicBezTo>
                  <a:pt x="163737" y="152458"/>
                  <a:pt x="164206" y="152563"/>
                  <a:pt x="164669" y="152563"/>
                </a:cubicBezTo>
                <a:cubicBezTo>
                  <a:pt x="165780" y="152563"/>
                  <a:pt x="166853" y="151959"/>
                  <a:pt x="167405" y="150899"/>
                </a:cubicBezTo>
                <a:cubicBezTo>
                  <a:pt x="168971" y="147801"/>
                  <a:pt x="170667" y="144017"/>
                  <a:pt x="170667" y="138145"/>
                </a:cubicBezTo>
                <a:cubicBezTo>
                  <a:pt x="170667" y="128131"/>
                  <a:pt x="165709" y="124249"/>
                  <a:pt x="163230" y="116127"/>
                </a:cubicBezTo>
                <a:cubicBezTo>
                  <a:pt x="161207" y="108331"/>
                  <a:pt x="161305" y="100795"/>
                  <a:pt x="162610" y="94924"/>
                </a:cubicBezTo>
                <a:close/>
                <a:moveTo>
                  <a:pt x="195099" y="166166"/>
                </a:moveTo>
                <a:cubicBezTo>
                  <a:pt x="199275" y="166166"/>
                  <a:pt x="202667" y="169558"/>
                  <a:pt x="202667" y="173701"/>
                </a:cubicBezTo>
                <a:cubicBezTo>
                  <a:pt x="202667" y="177876"/>
                  <a:pt x="199275" y="181236"/>
                  <a:pt x="195099" y="181236"/>
                </a:cubicBezTo>
                <a:lnTo>
                  <a:pt x="138961" y="181236"/>
                </a:lnTo>
                <a:cubicBezTo>
                  <a:pt x="137623" y="178463"/>
                  <a:pt x="136677" y="175821"/>
                  <a:pt x="136677" y="171939"/>
                </a:cubicBezTo>
                <a:cubicBezTo>
                  <a:pt x="136677" y="169656"/>
                  <a:pt x="136971" y="167829"/>
                  <a:pt x="137493" y="166166"/>
                </a:cubicBezTo>
                <a:close/>
                <a:moveTo>
                  <a:pt x="17191" y="166166"/>
                </a:moveTo>
                <a:cubicBezTo>
                  <a:pt x="17028" y="167927"/>
                  <a:pt x="16930" y="169819"/>
                  <a:pt x="16930" y="171939"/>
                </a:cubicBezTo>
                <a:cubicBezTo>
                  <a:pt x="16930" y="175527"/>
                  <a:pt x="17223" y="178594"/>
                  <a:pt x="17713" y="181269"/>
                </a:cubicBezTo>
                <a:lnTo>
                  <a:pt x="13668" y="181269"/>
                </a:lnTo>
                <a:cubicBezTo>
                  <a:pt x="9492" y="181269"/>
                  <a:pt x="6133" y="177876"/>
                  <a:pt x="6133" y="173701"/>
                </a:cubicBezTo>
                <a:cubicBezTo>
                  <a:pt x="6133" y="169558"/>
                  <a:pt x="9492" y="166166"/>
                  <a:pt x="13668" y="166166"/>
                </a:cubicBezTo>
                <a:close/>
                <a:moveTo>
                  <a:pt x="109635" y="166166"/>
                </a:moveTo>
                <a:cubicBezTo>
                  <a:pt x="109440" y="167927"/>
                  <a:pt x="109342" y="169819"/>
                  <a:pt x="109342" y="171939"/>
                </a:cubicBezTo>
                <a:cubicBezTo>
                  <a:pt x="109342" y="175527"/>
                  <a:pt x="109668" y="178594"/>
                  <a:pt x="110157" y="181269"/>
                </a:cubicBezTo>
                <a:lnTo>
                  <a:pt x="46516" y="181269"/>
                </a:lnTo>
                <a:cubicBezTo>
                  <a:pt x="43906" y="175854"/>
                  <a:pt x="43678" y="170602"/>
                  <a:pt x="45048" y="166166"/>
                </a:cubicBezTo>
                <a:close/>
                <a:moveTo>
                  <a:pt x="47005" y="141146"/>
                </a:moveTo>
                <a:cubicBezTo>
                  <a:pt x="46157" y="156999"/>
                  <a:pt x="38100" y="158728"/>
                  <a:pt x="38100" y="171939"/>
                </a:cubicBezTo>
                <a:cubicBezTo>
                  <a:pt x="38100" y="181269"/>
                  <a:pt x="42536" y="185477"/>
                  <a:pt x="45048" y="192490"/>
                </a:cubicBezTo>
                <a:cubicBezTo>
                  <a:pt x="45896" y="194838"/>
                  <a:pt x="45537" y="197350"/>
                  <a:pt x="44102" y="199405"/>
                </a:cubicBezTo>
                <a:cubicBezTo>
                  <a:pt x="42667" y="201460"/>
                  <a:pt x="40383" y="202635"/>
                  <a:pt x="37872" y="202635"/>
                </a:cubicBezTo>
                <a:cubicBezTo>
                  <a:pt x="34642" y="202635"/>
                  <a:pt x="31739" y="200547"/>
                  <a:pt x="30630" y="197383"/>
                </a:cubicBezTo>
                <a:cubicBezTo>
                  <a:pt x="28020" y="189848"/>
                  <a:pt x="23030" y="186129"/>
                  <a:pt x="23030" y="171939"/>
                </a:cubicBezTo>
                <a:cubicBezTo>
                  <a:pt x="23030" y="154422"/>
                  <a:pt x="30597" y="152726"/>
                  <a:pt x="31837" y="141146"/>
                </a:cubicBezTo>
                <a:close/>
                <a:moveTo>
                  <a:pt x="88987" y="187369"/>
                </a:moveTo>
                <a:cubicBezTo>
                  <a:pt x="89802" y="188934"/>
                  <a:pt x="90585" y="190598"/>
                  <a:pt x="91270" y="192490"/>
                </a:cubicBezTo>
                <a:cubicBezTo>
                  <a:pt x="92119" y="194838"/>
                  <a:pt x="91760" y="197350"/>
                  <a:pt x="90324" y="199405"/>
                </a:cubicBezTo>
                <a:cubicBezTo>
                  <a:pt x="88889" y="201460"/>
                  <a:pt x="86606" y="202635"/>
                  <a:pt x="84094" y="202635"/>
                </a:cubicBezTo>
                <a:cubicBezTo>
                  <a:pt x="80865" y="202635"/>
                  <a:pt x="77929" y="200547"/>
                  <a:pt x="76852" y="197383"/>
                </a:cubicBezTo>
                <a:cubicBezTo>
                  <a:pt x="75613" y="193762"/>
                  <a:pt x="73721" y="190891"/>
                  <a:pt x="72155" y="187369"/>
                </a:cubicBezTo>
                <a:close/>
                <a:moveTo>
                  <a:pt x="139450" y="141146"/>
                </a:moveTo>
                <a:cubicBezTo>
                  <a:pt x="139026" y="149301"/>
                  <a:pt x="136808" y="153444"/>
                  <a:pt x="134687" y="157489"/>
                </a:cubicBezTo>
                <a:cubicBezTo>
                  <a:pt x="125358" y="175234"/>
                  <a:pt x="134133" y="183161"/>
                  <a:pt x="137493" y="192490"/>
                </a:cubicBezTo>
                <a:cubicBezTo>
                  <a:pt x="138341" y="194838"/>
                  <a:pt x="137982" y="197350"/>
                  <a:pt x="136547" y="199405"/>
                </a:cubicBezTo>
                <a:cubicBezTo>
                  <a:pt x="135111" y="201460"/>
                  <a:pt x="132828" y="202635"/>
                  <a:pt x="130316" y="202635"/>
                </a:cubicBezTo>
                <a:cubicBezTo>
                  <a:pt x="127054" y="202635"/>
                  <a:pt x="124151" y="200547"/>
                  <a:pt x="123075" y="197383"/>
                </a:cubicBezTo>
                <a:cubicBezTo>
                  <a:pt x="120465" y="189848"/>
                  <a:pt x="115474" y="186129"/>
                  <a:pt x="115474" y="171939"/>
                </a:cubicBezTo>
                <a:cubicBezTo>
                  <a:pt x="115474" y="154357"/>
                  <a:pt x="123042" y="152726"/>
                  <a:pt x="124282" y="141146"/>
                </a:cubicBezTo>
                <a:close/>
                <a:moveTo>
                  <a:pt x="181432" y="187369"/>
                </a:moveTo>
                <a:cubicBezTo>
                  <a:pt x="183650" y="191707"/>
                  <a:pt x="185542" y="195426"/>
                  <a:pt x="182769" y="199405"/>
                </a:cubicBezTo>
                <a:cubicBezTo>
                  <a:pt x="181301" y="201460"/>
                  <a:pt x="179050" y="202635"/>
                  <a:pt x="176539" y="202635"/>
                </a:cubicBezTo>
                <a:cubicBezTo>
                  <a:pt x="173277" y="202635"/>
                  <a:pt x="170374" y="200547"/>
                  <a:pt x="169297" y="197383"/>
                </a:cubicBezTo>
                <a:cubicBezTo>
                  <a:pt x="168025" y="193762"/>
                  <a:pt x="166166" y="190891"/>
                  <a:pt x="164600" y="187369"/>
                </a:cubicBezTo>
                <a:close/>
                <a:moveTo>
                  <a:pt x="37904" y="0"/>
                </a:moveTo>
                <a:cubicBezTo>
                  <a:pt x="32033" y="0"/>
                  <a:pt x="26814" y="3784"/>
                  <a:pt x="24889" y="9362"/>
                </a:cubicBezTo>
                <a:cubicBezTo>
                  <a:pt x="23584" y="13211"/>
                  <a:pt x="21203" y="16277"/>
                  <a:pt x="19311" y="21399"/>
                </a:cubicBezTo>
                <a:lnTo>
                  <a:pt x="13668" y="21399"/>
                </a:lnTo>
                <a:cubicBezTo>
                  <a:pt x="6133" y="21399"/>
                  <a:pt x="0" y="27531"/>
                  <a:pt x="0" y="35066"/>
                </a:cubicBezTo>
                <a:cubicBezTo>
                  <a:pt x="0" y="42602"/>
                  <a:pt x="6133" y="48701"/>
                  <a:pt x="13668" y="48701"/>
                </a:cubicBezTo>
                <a:lnTo>
                  <a:pt x="40971" y="48701"/>
                </a:lnTo>
                <a:cubicBezTo>
                  <a:pt x="41395" y="49582"/>
                  <a:pt x="41819" y="50398"/>
                  <a:pt x="42243" y="51213"/>
                </a:cubicBezTo>
                <a:cubicBezTo>
                  <a:pt x="44624" y="55845"/>
                  <a:pt x="47070" y="60608"/>
                  <a:pt x="47070" y="70622"/>
                </a:cubicBezTo>
                <a:lnTo>
                  <a:pt x="47070" y="70655"/>
                </a:lnTo>
                <a:cubicBezTo>
                  <a:pt x="47070" y="70655"/>
                  <a:pt x="47070" y="70655"/>
                  <a:pt x="47070" y="70687"/>
                </a:cubicBezTo>
                <a:cubicBezTo>
                  <a:pt x="47070" y="88824"/>
                  <a:pt x="38100" y="90846"/>
                  <a:pt x="38100" y="104384"/>
                </a:cubicBezTo>
                <a:cubicBezTo>
                  <a:pt x="38100" y="108200"/>
                  <a:pt x="38818" y="111103"/>
                  <a:pt x="39894" y="113843"/>
                </a:cubicBezTo>
                <a:lnTo>
                  <a:pt x="23976" y="113843"/>
                </a:lnTo>
                <a:cubicBezTo>
                  <a:pt x="23323" y="111005"/>
                  <a:pt x="23030" y="107907"/>
                  <a:pt x="23030" y="104384"/>
                </a:cubicBezTo>
                <a:cubicBezTo>
                  <a:pt x="23030" y="85431"/>
                  <a:pt x="32000" y="84681"/>
                  <a:pt x="32000" y="70622"/>
                </a:cubicBezTo>
                <a:cubicBezTo>
                  <a:pt x="32000" y="64848"/>
                  <a:pt x="30336" y="61032"/>
                  <a:pt x="28608" y="57639"/>
                </a:cubicBezTo>
                <a:cubicBezTo>
                  <a:pt x="28079" y="56582"/>
                  <a:pt x="26999" y="55962"/>
                  <a:pt x="25883" y="55962"/>
                </a:cubicBezTo>
                <a:cubicBezTo>
                  <a:pt x="25415" y="55962"/>
                  <a:pt x="24941" y="56071"/>
                  <a:pt x="24498" y="56302"/>
                </a:cubicBezTo>
                <a:cubicBezTo>
                  <a:pt x="22997" y="57052"/>
                  <a:pt x="22377" y="58879"/>
                  <a:pt x="23160" y="60412"/>
                </a:cubicBezTo>
                <a:cubicBezTo>
                  <a:pt x="24269" y="62630"/>
                  <a:pt x="25248" y="64783"/>
                  <a:pt x="25672" y="67621"/>
                </a:cubicBezTo>
                <a:lnTo>
                  <a:pt x="13668" y="67621"/>
                </a:lnTo>
                <a:cubicBezTo>
                  <a:pt x="6133" y="67621"/>
                  <a:pt x="0" y="73754"/>
                  <a:pt x="0" y="81289"/>
                </a:cubicBezTo>
                <a:cubicBezTo>
                  <a:pt x="0" y="88791"/>
                  <a:pt x="6133" y="94924"/>
                  <a:pt x="13668" y="94924"/>
                </a:cubicBezTo>
                <a:lnTo>
                  <a:pt x="17713" y="94924"/>
                </a:lnTo>
                <a:cubicBezTo>
                  <a:pt x="16669" y="100600"/>
                  <a:pt x="16604" y="107939"/>
                  <a:pt x="17713" y="113843"/>
                </a:cubicBezTo>
                <a:lnTo>
                  <a:pt x="13668" y="113843"/>
                </a:lnTo>
                <a:cubicBezTo>
                  <a:pt x="6133" y="113843"/>
                  <a:pt x="0" y="119976"/>
                  <a:pt x="0" y="127478"/>
                </a:cubicBezTo>
                <a:cubicBezTo>
                  <a:pt x="0" y="135014"/>
                  <a:pt x="6133" y="141146"/>
                  <a:pt x="13668" y="141146"/>
                </a:cubicBezTo>
                <a:lnTo>
                  <a:pt x="25672" y="141146"/>
                </a:lnTo>
                <a:cubicBezTo>
                  <a:pt x="24758" y="147735"/>
                  <a:pt x="20485" y="151128"/>
                  <a:pt x="18235" y="160066"/>
                </a:cubicBezTo>
                <a:lnTo>
                  <a:pt x="13668" y="160066"/>
                </a:lnTo>
                <a:cubicBezTo>
                  <a:pt x="6133" y="160066"/>
                  <a:pt x="0" y="166166"/>
                  <a:pt x="0" y="173701"/>
                </a:cubicBezTo>
                <a:cubicBezTo>
                  <a:pt x="0" y="181236"/>
                  <a:pt x="6133" y="187369"/>
                  <a:pt x="13668" y="187369"/>
                </a:cubicBezTo>
                <a:lnTo>
                  <a:pt x="19376" y="187369"/>
                </a:lnTo>
                <a:cubicBezTo>
                  <a:pt x="21203" y="192392"/>
                  <a:pt x="23584" y="195654"/>
                  <a:pt x="24856" y="199405"/>
                </a:cubicBezTo>
                <a:cubicBezTo>
                  <a:pt x="26781" y="205016"/>
                  <a:pt x="32033" y="208767"/>
                  <a:pt x="37872" y="208767"/>
                </a:cubicBezTo>
                <a:cubicBezTo>
                  <a:pt x="42341" y="208767"/>
                  <a:pt x="46549" y="206582"/>
                  <a:pt x="49126" y="202928"/>
                </a:cubicBezTo>
                <a:cubicBezTo>
                  <a:pt x="51670" y="199275"/>
                  <a:pt x="52322" y="194610"/>
                  <a:pt x="50789" y="190402"/>
                </a:cubicBezTo>
                <a:cubicBezTo>
                  <a:pt x="50398" y="189326"/>
                  <a:pt x="50006" y="188314"/>
                  <a:pt x="49550" y="187369"/>
                </a:cubicBezTo>
                <a:lnTo>
                  <a:pt x="65566" y="187369"/>
                </a:lnTo>
                <a:cubicBezTo>
                  <a:pt x="67393" y="192327"/>
                  <a:pt x="69807" y="195687"/>
                  <a:pt x="71079" y="199405"/>
                </a:cubicBezTo>
                <a:cubicBezTo>
                  <a:pt x="73003" y="205016"/>
                  <a:pt x="78255" y="208767"/>
                  <a:pt x="84094" y="208767"/>
                </a:cubicBezTo>
                <a:cubicBezTo>
                  <a:pt x="88563" y="208767"/>
                  <a:pt x="92771" y="206582"/>
                  <a:pt x="95315" y="202928"/>
                </a:cubicBezTo>
                <a:cubicBezTo>
                  <a:pt x="97892" y="199275"/>
                  <a:pt x="98512" y="194610"/>
                  <a:pt x="97011" y="190402"/>
                </a:cubicBezTo>
                <a:cubicBezTo>
                  <a:pt x="96620" y="189326"/>
                  <a:pt x="96196" y="188314"/>
                  <a:pt x="95772" y="187369"/>
                </a:cubicBezTo>
                <a:lnTo>
                  <a:pt x="111788" y="187369"/>
                </a:lnTo>
                <a:cubicBezTo>
                  <a:pt x="113615" y="192392"/>
                  <a:pt x="115996" y="195654"/>
                  <a:pt x="117301" y="199405"/>
                </a:cubicBezTo>
                <a:cubicBezTo>
                  <a:pt x="119226" y="205016"/>
                  <a:pt x="124477" y="208767"/>
                  <a:pt x="130316" y="208767"/>
                </a:cubicBezTo>
                <a:cubicBezTo>
                  <a:pt x="134785" y="208767"/>
                  <a:pt x="138993" y="206582"/>
                  <a:pt x="141538" y="202928"/>
                </a:cubicBezTo>
                <a:cubicBezTo>
                  <a:pt x="144115" y="199275"/>
                  <a:pt x="144734" y="194610"/>
                  <a:pt x="143234" y="190402"/>
                </a:cubicBezTo>
                <a:cubicBezTo>
                  <a:pt x="142842" y="189326"/>
                  <a:pt x="142418" y="188314"/>
                  <a:pt x="141994" y="187369"/>
                </a:cubicBezTo>
                <a:lnTo>
                  <a:pt x="158011" y="187369"/>
                </a:lnTo>
                <a:cubicBezTo>
                  <a:pt x="159837" y="192392"/>
                  <a:pt x="162219" y="195654"/>
                  <a:pt x="163523" y="199405"/>
                </a:cubicBezTo>
                <a:cubicBezTo>
                  <a:pt x="165448" y="205016"/>
                  <a:pt x="170667" y="208767"/>
                  <a:pt x="176539" y="208767"/>
                </a:cubicBezTo>
                <a:cubicBezTo>
                  <a:pt x="181008" y="208767"/>
                  <a:pt x="185183" y="206582"/>
                  <a:pt x="187760" y="202928"/>
                </a:cubicBezTo>
                <a:cubicBezTo>
                  <a:pt x="191413" y="197709"/>
                  <a:pt x="190598" y="192653"/>
                  <a:pt x="188217" y="187369"/>
                </a:cubicBezTo>
                <a:lnTo>
                  <a:pt x="195099" y="187369"/>
                </a:lnTo>
                <a:cubicBezTo>
                  <a:pt x="202635" y="187369"/>
                  <a:pt x="208767" y="181236"/>
                  <a:pt x="208767" y="173701"/>
                </a:cubicBezTo>
                <a:cubicBezTo>
                  <a:pt x="208767" y="166166"/>
                  <a:pt x="202635" y="160066"/>
                  <a:pt x="195099" y="160066"/>
                </a:cubicBezTo>
                <a:lnTo>
                  <a:pt x="186488" y="160066"/>
                </a:lnTo>
                <a:cubicBezTo>
                  <a:pt x="188673" y="155825"/>
                  <a:pt x="191316" y="150639"/>
                  <a:pt x="191772" y="141146"/>
                </a:cubicBezTo>
                <a:lnTo>
                  <a:pt x="195099" y="141146"/>
                </a:lnTo>
                <a:cubicBezTo>
                  <a:pt x="202635" y="141146"/>
                  <a:pt x="208767" y="135014"/>
                  <a:pt x="208767" y="127478"/>
                </a:cubicBezTo>
                <a:cubicBezTo>
                  <a:pt x="208767" y="119976"/>
                  <a:pt x="202635" y="113843"/>
                  <a:pt x="195099" y="113843"/>
                </a:cubicBezTo>
                <a:lnTo>
                  <a:pt x="185248" y="113843"/>
                </a:lnTo>
                <a:cubicBezTo>
                  <a:pt x="181986" y="107156"/>
                  <a:pt x="182149" y="101154"/>
                  <a:pt x="185216" y="94924"/>
                </a:cubicBezTo>
                <a:lnTo>
                  <a:pt x="195099" y="94924"/>
                </a:lnTo>
                <a:cubicBezTo>
                  <a:pt x="202635" y="94924"/>
                  <a:pt x="208767" y="88791"/>
                  <a:pt x="208767" y="81289"/>
                </a:cubicBezTo>
                <a:cubicBezTo>
                  <a:pt x="208767" y="73754"/>
                  <a:pt x="202635" y="67621"/>
                  <a:pt x="195099" y="67621"/>
                </a:cubicBezTo>
                <a:lnTo>
                  <a:pt x="191772" y="67621"/>
                </a:lnTo>
                <a:cubicBezTo>
                  <a:pt x="191316" y="58292"/>
                  <a:pt x="188673" y="53007"/>
                  <a:pt x="186488" y="48701"/>
                </a:cubicBezTo>
                <a:lnTo>
                  <a:pt x="195099" y="48701"/>
                </a:lnTo>
                <a:cubicBezTo>
                  <a:pt x="202635" y="48701"/>
                  <a:pt x="208767" y="42602"/>
                  <a:pt x="208767" y="35066"/>
                </a:cubicBezTo>
                <a:cubicBezTo>
                  <a:pt x="208767" y="27531"/>
                  <a:pt x="202635" y="21399"/>
                  <a:pt x="195099" y="21399"/>
                </a:cubicBezTo>
                <a:lnTo>
                  <a:pt x="188249" y="21399"/>
                </a:lnTo>
                <a:cubicBezTo>
                  <a:pt x="190761" y="15918"/>
                  <a:pt x="191348" y="10862"/>
                  <a:pt x="187793" y="5839"/>
                </a:cubicBezTo>
                <a:cubicBezTo>
                  <a:pt x="185216" y="2186"/>
                  <a:pt x="181040" y="0"/>
                  <a:pt x="176571" y="0"/>
                </a:cubicBezTo>
                <a:cubicBezTo>
                  <a:pt x="170700" y="0"/>
                  <a:pt x="165448" y="3784"/>
                  <a:pt x="163556" y="9362"/>
                </a:cubicBezTo>
                <a:cubicBezTo>
                  <a:pt x="162219" y="13211"/>
                  <a:pt x="159837" y="16245"/>
                  <a:pt x="157978" y="21399"/>
                </a:cubicBezTo>
                <a:lnTo>
                  <a:pt x="142027" y="21399"/>
                </a:lnTo>
                <a:cubicBezTo>
                  <a:pt x="142451" y="20453"/>
                  <a:pt x="142875" y="19474"/>
                  <a:pt x="143266" y="18398"/>
                </a:cubicBezTo>
                <a:cubicBezTo>
                  <a:pt x="144767" y="14190"/>
                  <a:pt x="144147" y="9492"/>
                  <a:pt x="141570" y="5839"/>
                </a:cubicBezTo>
                <a:cubicBezTo>
                  <a:pt x="139026" y="2186"/>
                  <a:pt x="134818" y="0"/>
                  <a:pt x="130349" y="0"/>
                </a:cubicBezTo>
                <a:cubicBezTo>
                  <a:pt x="124477" y="0"/>
                  <a:pt x="119226" y="3751"/>
                  <a:pt x="117334" y="9362"/>
                </a:cubicBezTo>
                <a:cubicBezTo>
                  <a:pt x="116714" y="11189"/>
                  <a:pt x="115833" y="12852"/>
                  <a:pt x="114887" y="14646"/>
                </a:cubicBezTo>
                <a:cubicBezTo>
                  <a:pt x="113876" y="16571"/>
                  <a:pt x="112734" y="18724"/>
                  <a:pt x="111756" y="21399"/>
                </a:cubicBezTo>
                <a:lnTo>
                  <a:pt x="95805" y="21399"/>
                </a:lnTo>
                <a:cubicBezTo>
                  <a:pt x="96229" y="20453"/>
                  <a:pt x="96653" y="19474"/>
                  <a:pt x="97044" y="18398"/>
                </a:cubicBezTo>
                <a:cubicBezTo>
                  <a:pt x="98545" y="14190"/>
                  <a:pt x="97925" y="9492"/>
                  <a:pt x="95348" y="5839"/>
                </a:cubicBezTo>
                <a:cubicBezTo>
                  <a:pt x="92804" y="2186"/>
                  <a:pt x="88596" y="0"/>
                  <a:pt x="84127" y="0"/>
                </a:cubicBezTo>
                <a:cubicBezTo>
                  <a:pt x="78255" y="0"/>
                  <a:pt x="73036" y="3751"/>
                  <a:pt x="71111" y="9362"/>
                </a:cubicBezTo>
                <a:cubicBezTo>
                  <a:pt x="70492" y="11189"/>
                  <a:pt x="69611" y="12852"/>
                  <a:pt x="68665" y="14646"/>
                </a:cubicBezTo>
                <a:cubicBezTo>
                  <a:pt x="67654" y="16571"/>
                  <a:pt x="66512" y="18724"/>
                  <a:pt x="65533" y="21399"/>
                </a:cubicBezTo>
                <a:lnTo>
                  <a:pt x="49582" y="21399"/>
                </a:lnTo>
                <a:cubicBezTo>
                  <a:pt x="52094" y="15918"/>
                  <a:pt x="52681" y="10862"/>
                  <a:pt x="49158" y="5839"/>
                </a:cubicBezTo>
                <a:cubicBezTo>
                  <a:pt x="46581" y="2186"/>
                  <a:pt x="42373" y="0"/>
                  <a:pt x="37904" y="0"/>
                </a:cubicBezTo>
                <a:close/>
              </a:path>
            </a:pathLst>
          </a:custGeom>
          <a:solidFill>
            <a:srgbClr val="F5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/>
          <p:nvPr/>
        </p:nvSpPr>
        <p:spPr>
          <a:xfrm>
            <a:off x="716775" y="1400488"/>
            <a:ext cx="3728400" cy="28908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-386451" y="661737"/>
            <a:ext cx="5810167" cy="33657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8"/>
          <p:cNvSpPr txBox="1">
            <a:spLocks noGrp="1"/>
          </p:cNvSpPr>
          <p:nvPr>
            <p:ph type="subTitle" idx="1"/>
          </p:nvPr>
        </p:nvSpPr>
        <p:spPr>
          <a:xfrm>
            <a:off x="409075" y="1120887"/>
            <a:ext cx="4347272" cy="1739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-PL" sz="2000" b="1" dirty="0"/>
              <a:t>Czy wiesz, że pasja, kreatywność, warsztat, uczyniły wielkimi projektantami mody takie sławy jak: Coco Chanel, </a:t>
            </a:r>
            <a:r>
              <a:rPr lang="pl-PL" sz="2000" b="1" dirty="0" err="1"/>
              <a:t>Yves</a:t>
            </a:r>
            <a:r>
              <a:rPr lang="pl-PL" sz="2000" b="1" dirty="0"/>
              <a:t> Saint-Laurent, Gosia Baczyńska, Maciej </a:t>
            </a:r>
            <a:r>
              <a:rPr lang="pl-PL" sz="2000" b="1" dirty="0" err="1"/>
              <a:t>Zień</a:t>
            </a:r>
            <a:r>
              <a:rPr lang="pl-PL" sz="2000" b="1" dirty="0"/>
              <a:t>?… Lista znanych nazwisk jest długa, a może jest na niej miejsce także na Twoje? Kto wie? Zacznij swoją karierę w naszej szkole!</a:t>
            </a:r>
            <a:endParaRPr sz="2000" b="1" dirty="0"/>
          </a:p>
        </p:txBody>
      </p:sp>
      <p:pic>
        <p:nvPicPr>
          <p:cNvPr id="414" name="Google Shape;4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3817" y="513396"/>
            <a:ext cx="1046333" cy="405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938" y="1624491"/>
            <a:ext cx="925656" cy="2885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313;p33">
            <a:extLst>
              <a:ext uri="{FF2B5EF4-FFF2-40B4-BE49-F238E27FC236}">
                <a16:creationId xmlns:a16="http://schemas.microsoft.com/office/drawing/2014/main" xmlns="" id="{3B920884-D0D3-45F6-BB16-F2EA3911C187}"/>
              </a:ext>
            </a:extLst>
          </p:cNvPr>
          <p:cNvGrpSpPr/>
          <p:nvPr/>
        </p:nvGrpSpPr>
        <p:grpSpPr>
          <a:xfrm>
            <a:off x="4370468" y="806036"/>
            <a:ext cx="764813" cy="696455"/>
            <a:chOff x="1190625" y="471350"/>
            <a:chExt cx="5219200" cy="4752725"/>
          </a:xfrm>
        </p:grpSpPr>
        <p:sp>
          <p:nvSpPr>
            <p:cNvPr id="14" name="Google Shape;314;p33">
              <a:extLst>
                <a:ext uri="{FF2B5EF4-FFF2-40B4-BE49-F238E27FC236}">
                  <a16:creationId xmlns:a16="http://schemas.microsoft.com/office/drawing/2014/main" xmlns="" id="{9596804C-1AE7-4FDC-8906-B2F410FDEDE7}"/>
                </a:ext>
              </a:extLst>
            </p:cNvPr>
            <p:cNvSpPr/>
            <p:nvPr/>
          </p:nvSpPr>
          <p:spPr>
            <a:xfrm>
              <a:off x="1190625" y="1006300"/>
              <a:ext cx="3647725" cy="4217775"/>
            </a:xfrm>
            <a:custGeom>
              <a:avLst/>
              <a:gdLst/>
              <a:ahLst/>
              <a:cxnLst/>
              <a:rect l="l" t="t" r="r" b="b"/>
              <a:pathLst>
                <a:path w="145909" h="168711" extrusionOk="0">
                  <a:moveTo>
                    <a:pt x="52779" y="95936"/>
                  </a:moveTo>
                  <a:lnTo>
                    <a:pt x="52779" y="101547"/>
                  </a:lnTo>
                  <a:cubicBezTo>
                    <a:pt x="52779" y="102395"/>
                    <a:pt x="52094" y="103080"/>
                    <a:pt x="51246" y="103080"/>
                  </a:cubicBezTo>
                  <a:lnTo>
                    <a:pt x="38198" y="103080"/>
                  </a:lnTo>
                  <a:cubicBezTo>
                    <a:pt x="37350" y="103080"/>
                    <a:pt x="36665" y="102395"/>
                    <a:pt x="36665" y="101547"/>
                  </a:cubicBezTo>
                  <a:lnTo>
                    <a:pt x="36665" y="95936"/>
                  </a:lnTo>
                  <a:close/>
                  <a:moveTo>
                    <a:pt x="61749" y="130741"/>
                  </a:moveTo>
                  <a:lnTo>
                    <a:pt x="61749" y="135536"/>
                  </a:lnTo>
                  <a:lnTo>
                    <a:pt x="29162" y="135536"/>
                  </a:lnTo>
                  <a:lnTo>
                    <a:pt x="29162" y="130741"/>
                  </a:lnTo>
                  <a:close/>
                  <a:moveTo>
                    <a:pt x="45472" y="1"/>
                  </a:moveTo>
                  <a:cubicBezTo>
                    <a:pt x="43743" y="1"/>
                    <a:pt x="42373" y="1371"/>
                    <a:pt x="42373" y="3067"/>
                  </a:cubicBezTo>
                  <a:lnTo>
                    <a:pt x="42373" y="10602"/>
                  </a:lnTo>
                  <a:cubicBezTo>
                    <a:pt x="29749" y="10635"/>
                    <a:pt x="19311" y="20127"/>
                    <a:pt x="18104" y="32719"/>
                  </a:cubicBezTo>
                  <a:lnTo>
                    <a:pt x="13700" y="79071"/>
                  </a:lnTo>
                  <a:cubicBezTo>
                    <a:pt x="13276" y="83377"/>
                    <a:pt x="14712" y="87683"/>
                    <a:pt x="17615" y="90880"/>
                  </a:cubicBezTo>
                  <a:cubicBezTo>
                    <a:pt x="20551" y="94077"/>
                    <a:pt x="24693" y="95936"/>
                    <a:pt x="28999" y="95936"/>
                  </a:cubicBezTo>
                  <a:lnTo>
                    <a:pt x="30500" y="95936"/>
                  </a:lnTo>
                  <a:lnTo>
                    <a:pt x="30500" y="101547"/>
                  </a:lnTo>
                  <a:cubicBezTo>
                    <a:pt x="30500" y="105787"/>
                    <a:pt x="33957" y="109245"/>
                    <a:pt x="38198" y="109245"/>
                  </a:cubicBezTo>
                  <a:lnTo>
                    <a:pt x="41656" y="109245"/>
                  </a:lnTo>
                  <a:lnTo>
                    <a:pt x="41656" y="124576"/>
                  </a:lnTo>
                  <a:lnTo>
                    <a:pt x="3066" y="124576"/>
                  </a:lnTo>
                  <a:cubicBezTo>
                    <a:pt x="1370" y="124576"/>
                    <a:pt x="0" y="125979"/>
                    <a:pt x="0" y="127675"/>
                  </a:cubicBezTo>
                  <a:lnTo>
                    <a:pt x="0" y="150215"/>
                  </a:lnTo>
                  <a:cubicBezTo>
                    <a:pt x="0" y="160393"/>
                    <a:pt x="8285" y="168711"/>
                    <a:pt x="18495" y="168711"/>
                  </a:cubicBezTo>
                  <a:lnTo>
                    <a:pt x="38557" y="168711"/>
                  </a:lnTo>
                  <a:cubicBezTo>
                    <a:pt x="40253" y="168711"/>
                    <a:pt x="41656" y="167308"/>
                    <a:pt x="41656" y="165612"/>
                  </a:cubicBezTo>
                  <a:cubicBezTo>
                    <a:pt x="41656" y="163916"/>
                    <a:pt x="40253" y="162546"/>
                    <a:pt x="38557" y="162546"/>
                  </a:cubicBezTo>
                  <a:lnTo>
                    <a:pt x="18495" y="162546"/>
                  </a:lnTo>
                  <a:cubicBezTo>
                    <a:pt x="11678" y="162546"/>
                    <a:pt x="6165" y="157000"/>
                    <a:pt x="6165" y="150215"/>
                  </a:cubicBezTo>
                  <a:lnTo>
                    <a:pt x="6165" y="130741"/>
                  </a:lnTo>
                  <a:lnTo>
                    <a:pt x="22997" y="130741"/>
                  </a:lnTo>
                  <a:lnTo>
                    <a:pt x="22997" y="138603"/>
                  </a:lnTo>
                  <a:cubicBezTo>
                    <a:pt x="22997" y="140299"/>
                    <a:pt x="24367" y="141669"/>
                    <a:pt x="26096" y="141669"/>
                  </a:cubicBezTo>
                  <a:lnTo>
                    <a:pt x="64848" y="141669"/>
                  </a:lnTo>
                  <a:cubicBezTo>
                    <a:pt x="66545" y="141669"/>
                    <a:pt x="67915" y="140299"/>
                    <a:pt x="67915" y="138603"/>
                  </a:cubicBezTo>
                  <a:lnTo>
                    <a:pt x="67915" y="130741"/>
                  </a:lnTo>
                  <a:lnTo>
                    <a:pt x="111201" y="130741"/>
                  </a:lnTo>
                  <a:cubicBezTo>
                    <a:pt x="112930" y="130741"/>
                    <a:pt x="114300" y="129371"/>
                    <a:pt x="114300" y="127675"/>
                  </a:cubicBezTo>
                  <a:cubicBezTo>
                    <a:pt x="114300" y="125979"/>
                    <a:pt x="112930" y="124576"/>
                    <a:pt x="111201" y="124576"/>
                  </a:cubicBezTo>
                  <a:lnTo>
                    <a:pt x="47788" y="124576"/>
                  </a:lnTo>
                  <a:lnTo>
                    <a:pt x="47788" y="109245"/>
                  </a:lnTo>
                  <a:lnTo>
                    <a:pt x="51246" y="109245"/>
                  </a:lnTo>
                  <a:cubicBezTo>
                    <a:pt x="55486" y="109245"/>
                    <a:pt x="58944" y="105787"/>
                    <a:pt x="58944" y="101547"/>
                  </a:cubicBezTo>
                  <a:lnTo>
                    <a:pt x="58944" y="95936"/>
                  </a:lnTo>
                  <a:lnTo>
                    <a:pt x="59629" y="95936"/>
                  </a:lnTo>
                  <a:cubicBezTo>
                    <a:pt x="66936" y="95936"/>
                    <a:pt x="73362" y="91010"/>
                    <a:pt x="75221" y="83964"/>
                  </a:cubicBezTo>
                  <a:lnTo>
                    <a:pt x="78875" y="70427"/>
                  </a:lnTo>
                  <a:cubicBezTo>
                    <a:pt x="79723" y="67296"/>
                    <a:pt x="82561" y="65110"/>
                    <a:pt x="85790" y="65110"/>
                  </a:cubicBezTo>
                  <a:lnTo>
                    <a:pt x="133644" y="65110"/>
                  </a:lnTo>
                  <a:cubicBezTo>
                    <a:pt x="137003" y="65110"/>
                    <a:pt x="139744" y="67850"/>
                    <a:pt x="139744" y="71210"/>
                  </a:cubicBezTo>
                  <a:lnTo>
                    <a:pt x="139744" y="118476"/>
                  </a:lnTo>
                  <a:cubicBezTo>
                    <a:pt x="139744" y="121836"/>
                    <a:pt x="137003" y="124576"/>
                    <a:pt x="133644" y="124576"/>
                  </a:cubicBezTo>
                  <a:lnTo>
                    <a:pt x="123531" y="124576"/>
                  </a:lnTo>
                  <a:cubicBezTo>
                    <a:pt x="121835" y="124576"/>
                    <a:pt x="120465" y="125979"/>
                    <a:pt x="120465" y="127675"/>
                  </a:cubicBezTo>
                  <a:cubicBezTo>
                    <a:pt x="120465" y="129371"/>
                    <a:pt x="121835" y="130741"/>
                    <a:pt x="123531" y="130741"/>
                  </a:cubicBezTo>
                  <a:lnTo>
                    <a:pt x="133644" y="130741"/>
                  </a:lnTo>
                  <a:cubicBezTo>
                    <a:pt x="140396" y="130741"/>
                    <a:pt x="145909" y="125261"/>
                    <a:pt x="145909" y="118476"/>
                  </a:cubicBezTo>
                  <a:lnTo>
                    <a:pt x="145909" y="71210"/>
                  </a:lnTo>
                  <a:cubicBezTo>
                    <a:pt x="145909" y="64458"/>
                    <a:pt x="140396" y="58945"/>
                    <a:pt x="133644" y="58945"/>
                  </a:cubicBezTo>
                  <a:lnTo>
                    <a:pt x="85790" y="58945"/>
                  </a:lnTo>
                  <a:cubicBezTo>
                    <a:pt x="79788" y="58945"/>
                    <a:pt x="74471" y="63022"/>
                    <a:pt x="72905" y="68829"/>
                  </a:cubicBezTo>
                  <a:lnTo>
                    <a:pt x="69285" y="82366"/>
                  </a:lnTo>
                  <a:cubicBezTo>
                    <a:pt x="68110" y="86737"/>
                    <a:pt x="64163" y="89771"/>
                    <a:pt x="59629" y="89771"/>
                  </a:cubicBezTo>
                  <a:lnTo>
                    <a:pt x="28999" y="89771"/>
                  </a:lnTo>
                  <a:cubicBezTo>
                    <a:pt x="26389" y="89771"/>
                    <a:pt x="23943" y="88694"/>
                    <a:pt x="22182" y="86737"/>
                  </a:cubicBezTo>
                  <a:cubicBezTo>
                    <a:pt x="20420" y="84813"/>
                    <a:pt x="19572" y="82301"/>
                    <a:pt x="19833" y="79659"/>
                  </a:cubicBezTo>
                  <a:lnTo>
                    <a:pt x="24237" y="33306"/>
                  </a:lnTo>
                  <a:cubicBezTo>
                    <a:pt x="25150" y="23879"/>
                    <a:pt x="32979" y="16768"/>
                    <a:pt x="42438" y="16768"/>
                  </a:cubicBezTo>
                  <a:lnTo>
                    <a:pt x="63413" y="16768"/>
                  </a:lnTo>
                  <a:cubicBezTo>
                    <a:pt x="65142" y="16768"/>
                    <a:pt x="66512" y="15397"/>
                    <a:pt x="66512" y="13669"/>
                  </a:cubicBezTo>
                  <a:cubicBezTo>
                    <a:pt x="66512" y="11972"/>
                    <a:pt x="65142" y="10602"/>
                    <a:pt x="63413" y="10602"/>
                  </a:cubicBezTo>
                  <a:lnTo>
                    <a:pt x="48538" y="10602"/>
                  </a:lnTo>
                  <a:lnTo>
                    <a:pt x="48538" y="3067"/>
                  </a:lnTo>
                  <a:cubicBezTo>
                    <a:pt x="48538" y="1371"/>
                    <a:pt x="47168" y="1"/>
                    <a:pt x="45472" y="1"/>
                  </a:cubicBez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5;p33">
              <a:extLst>
                <a:ext uri="{FF2B5EF4-FFF2-40B4-BE49-F238E27FC236}">
                  <a16:creationId xmlns:a16="http://schemas.microsoft.com/office/drawing/2014/main" xmlns="" id="{48618295-265D-4881-A499-E76F3E01387E}"/>
                </a:ext>
              </a:extLst>
            </p:cNvPr>
            <p:cNvSpPr/>
            <p:nvPr/>
          </p:nvSpPr>
          <p:spPr>
            <a:xfrm>
              <a:off x="2385325" y="471350"/>
              <a:ext cx="4024500" cy="4752725"/>
            </a:xfrm>
            <a:custGeom>
              <a:avLst/>
              <a:gdLst/>
              <a:ahLst/>
              <a:cxnLst/>
              <a:rect l="l" t="t" r="r" b="b"/>
              <a:pathLst>
                <a:path w="160980" h="190109" extrusionOk="0">
                  <a:moveTo>
                    <a:pt x="127152" y="13277"/>
                  </a:moveTo>
                  <a:lnTo>
                    <a:pt x="127152" y="32000"/>
                  </a:lnTo>
                  <a:lnTo>
                    <a:pt x="115768" y="32000"/>
                  </a:lnTo>
                  <a:lnTo>
                    <a:pt x="115768" y="13277"/>
                  </a:lnTo>
                  <a:close/>
                  <a:moveTo>
                    <a:pt x="121444" y="0"/>
                  </a:moveTo>
                  <a:cubicBezTo>
                    <a:pt x="119748" y="0"/>
                    <a:pt x="118378" y="1403"/>
                    <a:pt x="118378" y="3099"/>
                  </a:cubicBezTo>
                  <a:lnTo>
                    <a:pt x="118378" y="7144"/>
                  </a:lnTo>
                  <a:lnTo>
                    <a:pt x="112669" y="7144"/>
                  </a:lnTo>
                  <a:cubicBezTo>
                    <a:pt x="110973" y="7144"/>
                    <a:pt x="109603" y="8514"/>
                    <a:pt x="109603" y="10210"/>
                  </a:cubicBezTo>
                  <a:lnTo>
                    <a:pt x="109603" y="32000"/>
                  </a:lnTo>
                  <a:lnTo>
                    <a:pt x="27955" y="32000"/>
                  </a:lnTo>
                  <a:cubicBezTo>
                    <a:pt x="26259" y="32000"/>
                    <a:pt x="24889" y="33370"/>
                    <a:pt x="24889" y="35067"/>
                  </a:cubicBezTo>
                  <a:cubicBezTo>
                    <a:pt x="24889" y="36795"/>
                    <a:pt x="26259" y="38166"/>
                    <a:pt x="27955" y="38166"/>
                  </a:cubicBezTo>
                  <a:lnTo>
                    <a:pt x="136547" y="38166"/>
                  </a:lnTo>
                  <a:cubicBezTo>
                    <a:pt x="146626" y="38166"/>
                    <a:pt x="154814" y="46353"/>
                    <a:pt x="154814" y="56433"/>
                  </a:cubicBezTo>
                  <a:lnTo>
                    <a:pt x="154814" y="171613"/>
                  </a:lnTo>
                  <a:cubicBezTo>
                    <a:pt x="154814" y="178398"/>
                    <a:pt x="149301" y="183944"/>
                    <a:pt x="142484" y="183944"/>
                  </a:cubicBezTo>
                  <a:lnTo>
                    <a:pt x="3099" y="183944"/>
                  </a:lnTo>
                  <a:cubicBezTo>
                    <a:pt x="1403" y="183944"/>
                    <a:pt x="0" y="185314"/>
                    <a:pt x="0" y="187010"/>
                  </a:cubicBezTo>
                  <a:cubicBezTo>
                    <a:pt x="0" y="188706"/>
                    <a:pt x="1403" y="190109"/>
                    <a:pt x="3099" y="190109"/>
                  </a:cubicBezTo>
                  <a:lnTo>
                    <a:pt x="142484" y="190109"/>
                  </a:lnTo>
                  <a:cubicBezTo>
                    <a:pt x="152694" y="190109"/>
                    <a:pt x="160979" y="181791"/>
                    <a:pt x="160979" y="171613"/>
                  </a:cubicBezTo>
                  <a:lnTo>
                    <a:pt x="160979" y="56433"/>
                  </a:lnTo>
                  <a:cubicBezTo>
                    <a:pt x="160979" y="42961"/>
                    <a:pt x="150019" y="32000"/>
                    <a:pt x="136547" y="32000"/>
                  </a:cubicBezTo>
                  <a:lnTo>
                    <a:pt x="133317" y="32000"/>
                  </a:lnTo>
                  <a:lnTo>
                    <a:pt x="133317" y="10210"/>
                  </a:lnTo>
                  <a:cubicBezTo>
                    <a:pt x="133317" y="8514"/>
                    <a:pt x="131947" y="7144"/>
                    <a:pt x="130219" y="7144"/>
                  </a:cubicBezTo>
                  <a:lnTo>
                    <a:pt x="124510" y="7144"/>
                  </a:lnTo>
                  <a:lnTo>
                    <a:pt x="124510" y="3099"/>
                  </a:lnTo>
                  <a:cubicBezTo>
                    <a:pt x="124510" y="1403"/>
                    <a:pt x="123140" y="0"/>
                    <a:pt x="121444" y="0"/>
                  </a:cubicBez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6;p33">
              <a:extLst>
                <a:ext uri="{FF2B5EF4-FFF2-40B4-BE49-F238E27FC236}">
                  <a16:creationId xmlns:a16="http://schemas.microsoft.com/office/drawing/2014/main" xmlns="" id="{80A97A62-9668-4037-B2A3-2C3A85698972}"/>
                </a:ext>
              </a:extLst>
            </p:cNvPr>
            <p:cNvSpPr/>
            <p:nvPr/>
          </p:nvSpPr>
          <p:spPr>
            <a:xfrm>
              <a:off x="5189000" y="2463600"/>
              <a:ext cx="755975" cy="756800"/>
            </a:xfrm>
            <a:custGeom>
              <a:avLst/>
              <a:gdLst/>
              <a:ahLst/>
              <a:cxnLst/>
              <a:rect l="l" t="t" r="r" b="b"/>
              <a:pathLst>
                <a:path w="30239" h="30272" extrusionOk="0">
                  <a:moveTo>
                    <a:pt x="15136" y="6166"/>
                  </a:moveTo>
                  <a:cubicBezTo>
                    <a:pt x="20061" y="6166"/>
                    <a:pt x="24106" y="10178"/>
                    <a:pt x="24106" y="15136"/>
                  </a:cubicBezTo>
                  <a:cubicBezTo>
                    <a:pt x="24106" y="20094"/>
                    <a:pt x="20061" y="24107"/>
                    <a:pt x="15136" y="24107"/>
                  </a:cubicBezTo>
                  <a:cubicBezTo>
                    <a:pt x="10178" y="24107"/>
                    <a:pt x="6165" y="20094"/>
                    <a:pt x="6165" y="15136"/>
                  </a:cubicBezTo>
                  <a:cubicBezTo>
                    <a:pt x="6165" y="10178"/>
                    <a:pt x="10178" y="6166"/>
                    <a:pt x="15136" y="6166"/>
                  </a:cubicBezTo>
                  <a:close/>
                  <a:moveTo>
                    <a:pt x="15136" y="1"/>
                  </a:moveTo>
                  <a:cubicBezTo>
                    <a:pt x="6785" y="1"/>
                    <a:pt x="0" y="6786"/>
                    <a:pt x="0" y="15136"/>
                  </a:cubicBezTo>
                  <a:cubicBezTo>
                    <a:pt x="0" y="23487"/>
                    <a:pt x="6785" y="30272"/>
                    <a:pt x="15136" y="30272"/>
                  </a:cubicBezTo>
                  <a:cubicBezTo>
                    <a:pt x="23454" y="30272"/>
                    <a:pt x="30239" y="23487"/>
                    <a:pt x="30239" y="15136"/>
                  </a:cubicBezTo>
                  <a:cubicBezTo>
                    <a:pt x="30239" y="6786"/>
                    <a:pt x="23454" y="1"/>
                    <a:pt x="15136" y="1"/>
                  </a:cubicBez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7;p33">
              <a:extLst>
                <a:ext uri="{FF2B5EF4-FFF2-40B4-BE49-F238E27FC236}">
                  <a16:creationId xmlns:a16="http://schemas.microsoft.com/office/drawing/2014/main" xmlns="" id="{6BAB6B82-59AE-4E8B-9925-75D036EF38F6}"/>
                </a:ext>
              </a:extLst>
            </p:cNvPr>
            <p:cNvSpPr/>
            <p:nvPr/>
          </p:nvSpPr>
          <p:spPr>
            <a:xfrm>
              <a:off x="3931500" y="1860125"/>
              <a:ext cx="386575" cy="153350"/>
            </a:xfrm>
            <a:custGeom>
              <a:avLst/>
              <a:gdLst/>
              <a:ahLst/>
              <a:cxnLst/>
              <a:rect l="l" t="t" r="r" b="b"/>
              <a:pathLst>
                <a:path w="15463" h="6134" extrusionOk="0">
                  <a:moveTo>
                    <a:pt x="3099" y="1"/>
                  </a:moveTo>
                  <a:cubicBezTo>
                    <a:pt x="1403" y="1"/>
                    <a:pt x="0" y="1371"/>
                    <a:pt x="0" y="3067"/>
                  </a:cubicBezTo>
                  <a:cubicBezTo>
                    <a:pt x="0" y="4763"/>
                    <a:pt x="1403" y="6133"/>
                    <a:pt x="3099" y="6133"/>
                  </a:cubicBezTo>
                  <a:lnTo>
                    <a:pt x="12396" y="6133"/>
                  </a:lnTo>
                  <a:cubicBezTo>
                    <a:pt x="14092" y="6133"/>
                    <a:pt x="15462" y="4763"/>
                    <a:pt x="15462" y="3067"/>
                  </a:cubicBezTo>
                  <a:cubicBezTo>
                    <a:pt x="15462" y="1371"/>
                    <a:pt x="14092" y="1"/>
                    <a:pt x="12396" y="1"/>
                  </a:cubicBez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8;p33">
              <a:extLst>
                <a:ext uri="{FF2B5EF4-FFF2-40B4-BE49-F238E27FC236}">
                  <a16:creationId xmlns:a16="http://schemas.microsoft.com/office/drawing/2014/main" xmlns="" id="{2A6EF5FB-4751-480D-A38B-7085EEC5897A}"/>
                </a:ext>
              </a:extLst>
            </p:cNvPr>
            <p:cNvSpPr/>
            <p:nvPr/>
          </p:nvSpPr>
          <p:spPr>
            <a:xfrm>
              <a:off x="4522725" y="1860125"/>
              <a:ext cx="1358650" cy="153350"/>
            </a:xfrm>
            <a:custGeom>
              <a:avLst/>
              <a:gdLst/>
              <a:ahLst/>
              <a:cxnLst/>
              <a:rect l="l" t="t" r="r" b="b"/>
              <a:pathLst>
                <a:path w="54346" h="6134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63"/>
                    <a:pt x="1371" y="6133"/>
                    <a:pt x="3067" y="6133"/>
                  </a:cubicBezTo>
                  <a:lnTo>
                    <a:pt x="51279" y="6133"/>
                  </a:lnTo>
                  <a:cubicBezTo>
                    <a:pt x="52975" y="6133"/>
                    <a:pt x="54345" y="4763"/>
                    <a:pt x="54345" y="3067"/>
                  </a:cubicBezTo>
                  <a:cubicBezTo>
                    <a:pt x="54345" y="1371"/>
                    <a:pt x="52975" y="1"/>
                    <a:pt x="51279" y="1"/>
                  </a:cubicBezTo>
                  <a:close/>
                </a:path>
              </a:pathLst>
            </a:custGeom>
            <a:solidFill>
              <a:srgbClr val="F5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0" b="1" dirty="0"/>
              <a:t>O uczniach</a:t>
            </a:r>
            <a:endParaRPr sz="6000" b="1" dirty="0"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7"/>
          </p:nvPr>
        </p:nvSpPr>
        <p:spPr>
          <a:xfrm>
            <a:off x="242511" y="1684421"/>
            <a:ext cx="8658827" cy="1299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l-PL" sz="2000" b="1" dirty="0"/>
              <a:t>Uczniowie klasy kształtujących się w zawodzie technika przemysłu mody zdobywają liczne nagrody i wyróżnienia w organizowanych corocznych, w różnych miejscach naszego kraju, konkursach dla młodych projektantów, od lat zajmują również czołowe miejsca w finale Ogólnopolskiej Olimpiady z Zakresu i Wiedzy i Umiejętności Projektowania i Wytwarzania Odzieży. Po ukończeniu nauki w naszej szkole mogą podjąć studia w Wyższej Szkole Technicznej na preferencyjnych warunkach.</a:t>
            </a:r>
            <a:endParaRPr lang="pl-PL" sz="2000" b="1" dirty="0">
              <a:effectLst/>
            </a:endParaRPr>
          </a:p>
        </p:txBody>
      </p:sp>
      <p:grpSp>
        <p:nvGrpSpPr>
          <p:cNvPr id="354" name="Google Shape;354;p34"/>
          <p:cNvGrpSpPr/>
          <p:nvPr/>
        </p:nvGrpSpPr>
        <p:grpSpPr>
          <a:xfrm rot="849667">
            <a:off x="7194059" y="3835442"/>
            <a:ext cx="1228686" cy="1034418"/>
            <a:chOff x="7524349" y="2456447"/>
            <a:chExt cx="350332" cy="288948"/>
          </a:xfrm>
        </p:grpSpPr>
        <p:sp>
          <p:nvSpPr>
            <p:cNvPr id="355" name="Google Shape;355;p34"/>
            <p:cNvSpPr/>
            <p:nvPr/>
          </p:nvSpPr>
          <p:spPr>
            <a:xfrm>
              <a:off x="7693647" y="2566651"/>
              <a:ext cx="10623" cy="67045"/>
            </a:xfrm>
            <a:custGeom>
              <a:avLst/>
              <a:gdLst/>
              <a:ahLst/>
              <a:cxnLst/>
              <a:rect l="l" t="t" r="r" b="b"/>
              <a:pathLst>
                <a:path w="334" h="2108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lnTo>
                    <a:pt x="0" y="1941"/>
                  </a:lnTo>
                  <a:cubicBezTo>
                    <a:pt x="0" y="2024"/>
                    <a:pt x="83" y="2108"/>
                    <a:pt x="167" y="2108"/>
                  </a:cubicBezTo>
                  <a:cubicBezTo>
                    <a:pt x="250" y="2108"/>
                    <a:pt x="333" y="2024"/>
                    <a:pt x="333" y="1941"/>
                  </a:cubicBezTo>
                  <a:lnTo>
                    <a:pt x="333" y="167"/>
                  </a:lnTo>
                  <a:cubicBezTo>
                    <a:pt x="333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7524349" y="2545151"/>
              <a:ext cx="350332" cy="200244"/>
            </a:xfrm>
            <a:custGeom>
              <a:avLst/>
              <a:gdLst/>
              <a:ahLst/>
              <a:cxnLst/>
              <a:rect l="l" t="t" r="r" b="b"/>
              <a:pathLst>
                <a:path w="11015" h="6296" extrusionOk="0">
                  <a:moveTo>
                    <a:pt x="322" y="1736"/>
                  </a:moveTo>
                  <a:lnTo>
                    <a:pt x="620" y="2033"/>
                  </a:lnTo>
                  <a:cubicBezTo>
                    <a:pt x="930" y="2343"/>
                    <a:pt x="1299" y="2534"/>
                    <a:pt x="1680" y="2605"/>
                  </a:cubicBezTo>
                  <a:lnTo>
                    <a:pt x="2858" y="2784"/>
                  </a:lnTo>
                  <a:cubicBezTo>
                    <a:pt x="3835" y="2986"/>
                    <a:pt x="4490" y="3760"/>
                    <a:pt x="4871" y="4415"/>
                  </a:cubicBezTo>
                  <a:lnTo>
                    <a:pt x="4847" y="4415"/>
                  </a:lnTo>
                  <a:lnTo>
                    <a:pt x="4835" y="4427"/>
                  </a:lnTo>
                  <a:lnTo>
                    <a:pt x="4823" y="4450"/>
                  </a:lnTo>
                  <a:lnTo>
                    <a:pt x="4811" y="4462"/>
                  </a:lnTo>
                  <a:lnTo>
                    <a:pt x="4787" y="4474"/>
                  </a:lnTo>
                  <a:lnTo>
                    <a:pt x="4775" y="4486"/>
                  </a:lnTo>
                  <a:cubicBezTo>
                    <a:pt x="4775" y="4486"/>
                    <a:pt x="4775" y="4510"/>
                    <a:pt x="4763" y="4510"/>
                  </a:cubicBezTo>
                  <a:lnTo>
                    <a:pt x="4752" y="4522"/>
                  </a:lnTo>
                  <a:cubicBezTo>
                    <a:pt x="4752" y="4522"/>
                    <a:pt x="4752" y="4534"/>
                    <a:pt x="4728" y="4534"/>
                  </a:cubicBezTo>
                  <a:cubicBezTo>
                    <a:pt x="4728" y="4534"/>
                    <a:pt x="4728" y="4546"/>
                    <a:pt x="4716" y="4546"/>
                  </a:cubicBezTo>
                  <a:lnTo>
                    <a:pt x="4716" y="4570"/>
                  </a:lnTo>
                  <a:cubicBezTo>
                    <a:pt x="4716" y="4570"/>
                    <a:pt x="4716" y="4581"/>
                    <a:pt x="4704" y="4581"/>
                  </a:cubicBezTo>
                  <a:lnTo>
                    <a:pt x="4704" y="4593"/>
                  </a:lnTo>
                  <a:lnTo>
                    <a:pt x="4704" y="4605"/>
                  </a:lnTo>
                  <a:lnTo>
                    <a:pt x="4704" y="4629"/>
                  </a:lnTo>
                  <a:lnTo>
                    <a:pt x="4704" y="4641"/>
                  </a:lnTo>
                  <a:lnTo>
                    <a:pt x="4704" y="4653"/>
                  </a:lnTo>
                  <a:lnTo>
                    <a:pt x="4704" y="4665"/>
                  </a:lnTo>
                  <a:lnTo>
                    <a:pt x="4704" y="4689"/>
                  </a:lnTo>
                  <a:lnTo>
                    <a:pt x="4704" y="4700"/>
                  </a:lnTo>
                  <a:lnTo>
                    <a:pt x="4704" y="4712"/>
                  </a:lnTo>
                  <a:lnTo>
                    <a:pt x="4704" y="4724"/>
                  </a:lnTo>
                  <a:lnTo>
                    <a:pt x="4704" y="4748"/>
                  </a:lnTo>
                  <a:lnTo>
                    <a:pt x="4704" y="4760"/>
                  </a:lnTo>
                  <a:lnTo>
                    <a:pt x="4704" y="4772"/>
                  </a:lnTo>
                  <a:lnTo>
                    <a:pt x="4704" y="4784"/>
                  </a:lnTo>
                  <a:lnTo>
                    <a:pt x="4704" y="4808"/>
                  </a:lnTo>
                  <a:lnTo>
                    <a:pt x="4704" y="4820"/>
                  </a:lnTo>
                  <a:lnTo>
                    <a:pt x="4704" y="4831"/>
                  </a:lnTo>
                  <a:cubicBezTo>
                    <a:pt x="4704" y="4843"/>
                    <a:pt x="4704" y="4843"/>
                    <a:pt x="4716" y="4867"/>
                  </a:cubicBezTo>
                  <a:lnTo>
                    <a:pt x="4871" y="5224"/>
                  </a:lnTo>
                  <a:cubicBezTo>
                    <a:pt x="4394" y="5224"/>
                    <a:pt x="4061" y="5236"/>
                    <a:pt x="3894" y="5296"/>
                  </a:cubicBezTo>
                  <a:cubicBezTo>
                    <a:pt x="3435" y="5449"/>
                    <a:pt x="3020" y="5525"/>
                    <a:pt x="2647" y="5525"/>
                  </a:cubicBezTo>
                  <a:cubicBezTo>
                    <a:pt x="2150" y="5525"/>
                    <a:pt x="1729" y="5389"/>
                    <a:pt x="1382" y="5117"/>
                  </a:cubicBezTo>
                  <a:cubicBezTo>
                    <a:pt x="1180" y="4951"/>
                    <a:pt x="1001" y="4748"/>
                    <a:pt x="846" y="4474"/>
                  </a:cubicBezTo>
                  <a:cubicBezTo>
                    <a:pt x="894" y="4450"/>
                    <a:pt x="1001" y="4403"/>
                    <a:pt x="1084" y="4391"/>
                  </a:cubicBezTo>
                  <a:cubicBezTo>
                    <a:pt x="1132" y="4367"/>
                    <a:pt x="1180" y="4343"/>
                    <a:pt x="1192" y="4308"/>
                  </a:cubicBezTo>
                  <a:cubicBezTo>
                    <a:pt x="1215" y="4272"/>
                    <a:pt x="1215" y="4224"/>
                    <a:pt x="1203" y="4177"/>
                  </a:cubicBezTo>
                  <a:cubicBezTo>
                    <a:pt x="1156" y="4046"/>
                    <a:pt x="1013" y="3891"/>
                    <a:pt x="775" y="3653"/>
                  </a:cubicBezTo>
                  <a:cubicBezTo>
                    <a:pt x="656" y="3534"/>
                    <a:pt x="441" y="3331"/>
                    <a:pt x="406" y="3236"/>
                  </a:cubicBezTo>
                  <a:cubicBezTo>
                    <a:pt x="441" y="3212"/>
                    <a:pt x="584" y="3200"/>
                    <a:pt x="668" y="3200"/>
                  </a:cubicBezTo>
                  <a:cubicBezTo>
                    <a:pt x="727" y="3200"/>
                    <a:pt x="787" y="3165"/>
                    <a:pt x="811" y="3105"/>
                  </a:cubicBezTo>
                  <a:cubicBezTo>
                    <a:pt x="846" y="3046"/>
                    <a:pt x="834" y="2974"/>
                    <a:pt x="787" y="2926"/>
                  </a:cubicBezTo>
                  <a:cubicBezTo>
                    <a:pt x="537" y="2641"/>
                    <a:pt x="406" y="2129"/>
                    <a:pt x="322" y="1736"/>
                  </a:cubicBezTo>
                  <a:close/>
                  <a:moveTo>
                    <a:pt x="10621" y="1736"/>
                  </a:moveTo>
                  <a:lnTo>
                    <a:pt x="10621" y="1736"/>
                  </a:lnTo>
                  <a:cubicBezTo>
                    <a:pt x="10550" y="2117"/>
                    <a:pt x="10419" y="2641"/>
                    <a:pt x="10169" y="2926"/>
                  </a:cubicBezTo>
                  <a:cubicBezTo>
                    <a:pt x="10121" y="2974"/>
                    <a:pt x="10109" y="3046"/>
                    <a:pt x="10133" y="3105"/>
                  </a:cubicBezTo>
                  <a:cubicBezTo>
                    <a:pt x="10169" y="3165"/>
                    <a:pt x="10228" y="3188"/>
                    <a:pt x="10288" y="3188"/>
                  </a:cubicBezTo>
                  <a:cubicBezTo>
                    <a:pt x="10383" y="3188"/>
                    <a:pt x="10502" y="3212"/>
                    <a:pt x="10550" y="3236"/>
                  </a:cubicBezTo>
                  <a:cubicBezTo>
                    <a:pt x="10526" y="3331"/>
                    <a:pt x="10324" y="3522"/>
                    <a:pt x="10205" y="3653"/>
                  </a:cubicBezTo>
                  <a:cubicBezTo>
                    <a:pt x="9966" y="3891"/>
                    <a:pt x="9824" y="4058"/>
                    <a:pt x="9776" y="4177"/>
                  </a:cubicBezTo>
                  <a:cubicBezTo>
                    <a:pt x="9764" y="4224"/>
                    <a:pt x="9764" y="4272"/>
                    <a:pt x="9788" y="4308"/>
                  </a:cubicBezTo>
                  <a:cubicBezTo>
                    <a:pt x="9824" y="4355"/>
                    <a:pt x="9847" y="4391"/>
                    <a:pt x="9895" y="4391"/>
                  </a:cubicBezTo>
                  <a:cubicBezTo>
                    <a:pt x="9978" y="4403"/>
                    <a:pt x="10086" y="4439"/>
                    <a:pt x="10133" y="4474"/>
                  </a:cubicBezTo>
                  <a:cubicBezTo>
                    <a:pt x="9978" y="4724"/>
                    <a:pt x="9800" y="4951"/>
                    <a:pt x="9597" y="5117"/>
                  </a:cubicBezTo>
                  <a:cubicBezTo>
                    <a:pt x="9257" y="5389"/>
                    <a:pt x="8835" y="5525"/>
                    <a:pt x="8336" y="5525"/>
                  </a:cubicBezTo>
                  <a:cubicBezTo>
                    <a:pt x="7962" y="5525"/>
                    <a:pt x="7544" y="5449"/>
                    <a:pt x="7085" y="5296"/>
                  </a:cubicBezTo>
                  <a:cubicBezTo>
                    <a:pt x="6930" y="5248"/>
                    <a:pt x="6633" y="5224"/>
                    <a:pt x="6204" y="5224"/>
                  </a:cubicBezTo>
                  <a:lnTo>
                    <a:pt x="6085" y="5224"/>
                  </a:lnTo>
                  <a:lnTo>
                    <a:pt x="6228" y="4867"/>
                  </a:lnTo>
                  <a:cubicBezTo>
                    <a:pt x="6228" y="4843"/>
                    <a:pt x="6228" y="4843"/>
                    <a:pt x="6252" y="4831"/>
                  </a:cubicBezTo>
                  <a:lnTo>
                    <a:pt x="6252" y="4820"/>
                  </a:lnTo>
                  <a:lnTo>
                    <a:pt x="6252" y="4808"/>
                  </a:lnTo>
                  <a:lnTo>
                    <a:pt x="6252" y="4784"/>
                  </a:lnTo>
                  <a:lnTo>
                    <a:pt x="6252" y="4772"/>
                  </a:lnTo>
                  <a:lnTo>
                    <a:pt x="6252" y="4760"/>
                  </a:lnTo>
                  <a:lnTo>
                    <a:pt x="6252" y="4736"/>
                  </a:lnTo>
                  <a:lnTo>
                    <a:pt x="6252" y="4724"/>
                  </a:lnTo>
                  <a:lnTo>
                    <a:pt x="6252" y="4712"/>
                  </a:lnTo>
                  <a:lnTo>
                    <a:pt x="6252" y="4700"/>
                  </a:lnTo>
                  <a:lnTo>
                    <a:pt x="6252" y="4677"/>
                  </a:lnTo>
                  <a:lnTo>
                    <a:pt x="6252" y="4665"/>
                  </a:lnTo>
                  <a:lnTo>
                    <a:pt x="6252" y="4653"/>
                  </a:lnTo>
                  <a:lnTo>
                    <a:pt x="6252" y="4641"/>
                  </a:lnTo>
                  <a:lnTo>
                    <a:pt x="6252" y="4617"/>
                  </a:lnTo>
                  <a:lnTo>
                    <a:pt x="6252" y="4605"/>
                  </a:lnTo>
                  <a:lnTo>
                    <a:pt x="6252" y="4593"/>
                  </a:lnTo>
                  <a:lnTo>
                    <a:pt x="6252" y="4581"/>
                  </a:lnTo>
                  <a:cubicBezTo>
                    <a:pt x="6252" y="4581"/>
                    <a:pt x="6252" y="4558"/>
                    <a:pt x="6228" y="4558"/>
                  </a:cubicBezTo>
                  <a:lnTo>
                    <a:pt x="6228" y="4546"/>
                  </a:lnTo>
                  <a:cubicBezTo>
                    <a:pt x="6228" y="4546"/>
                    <a:pt x="6228" y="4534"/>
                    <a:pt x="6216" y="4534"/>
                  </a:cubicBezTo>
                  <a:cubicBezTo>
                    <a:pt x="6216" y="4534"/>
                    <a:pt x="6216" y="4522"/>
                    <a:pt x="6204" y="4522"/>
                  </a:cubicBezTo>
                  <a:lnTo>
                    <a:pt x="6192" y="4498"/>
                  </a:lnTo>
                  <a:lnTo>
                    <a:pt x="6180" y="4486"/>
                  </a:lnTo>
                  <a:lnTo>
                    <a:pt x="6156" y="4474"/>
                  </a:lnTo>
                  <a:lnTo>
                    <a:pt x="6145" y="4462"/>
                  </a:lnTo>
                  <a:lnTo>
                    <a:pt x="6133" y="4439"/>
                  </a:lnTo>
                  <a:lnTo>
                    <a:pt x="6121" y="4427"/>
                  </a:lnTo>
                  <a:lnTo>
                    <a:pt x="6097" y="4415"/>
                  </a:lnTo>
                  <a:lnTo>
                    <a:pt x="6085" y="4415"/>
                  </a:lnTo>
                  <a:cubicBezTo>
                    <a:pt x="6478" y="3760"/>
                    <a:pt x="7109" y="2986"/>
                    <a:pt x="8097" y="2772"/>
                  </a:cubicBezTo>
                  <a:lnTo>
                    <a:pt x="9276" y="2593"/>
                  </a:lnTo>
                  <a:cubicBezTo>
                    <a:pt x="9657" y="2534"/>
                    <a:pt x="10014" y="2343"/>
                    <a:pt x="10324" y="2033"/>
                  </a:cubicBezTo>
                  <a:lnTo>
                    <a:pt x="10621" y="1736"/>
                  </a:lnTo>
                  <a:close/>
                  <a:moveTo>
                    <a:pt x="5525" y="4474"/>
                  </a:moveTo>
                  <a:lnTo>
                    <a:pt x="5918" y="4689"/>
                  </a:lnTo>
                  <a:cubicBezTo>
                    <a:pt x="5954" y="4712"/>
                    <a:pt x="5954" y="4724"/>
                    <a:pt x="5942" y="4748"/>
                  </a:cubicBezTo>
                  <a:lnTo>
                    <a:pt x="5490" y="5832"/>
                  </a:lnTo>
                  <a:lnTo>
                    <a:pt x="5049" y="4748"/>
                  </a:lnTo>
                  <a:lnTo>
                    <a:pt x="5049" y="4700"/>
                  </a:lnTo>
                  <a:lnTo>
                    <a:pt x="5061" y="4689"/>
                  </a:lnTo>
                  <a:lnTo>
                    <a:pt x="5466" y="4474"/>
                  </a:lnTo>
                  <a:close/>
                  <a:moveTo>
                    <a:pt x="1758" y="1"/>
                  </a:moveTo>
                  <a:cubicBezTo>
                    <a:pt x="1565" y="1"/>
                    <a:pt x="1375" y="19"/>
                    <a:pt x="1192" y="57"/>
                  </a:cubicBezTo>
                  <a:cubicBezTo>
                    <a:pt x="1132" y="69"/>
                    <a:pt x="1084" y="117"/>
                    <a:pt x="1073" y="176"/>
                  </a:cubicBezTo>
                  <a:cubicBezTo>
                    <a:pt x="1061" y="236"/>
                    <a:pt x="1073" y="295"/>
                    <a:pt x="1120" y="331"/>
                  </a:cubicBezTo>
                  <a:cubicBezTo>
                    <a:pt x="1382" y="605"/>
                    <a:pt x="1537" y="890"/>
                    <a:pt x="1680" y="1164"/>
                  </a:cubicBezTo>
                  <a:cubicBezTo>
                    <a:pt x="1894" y="1569"/>
                    <a:pt x="2108" y="1974"/>
                    <a:pt x="2608" y="2260"/>
                  </a:cubicBezTo>
                  <a:cubicBezTo>
                    <a:pt x="2631" y="2271"/>
                    <a:pt x="2656" y="2276"/>
                    <a:pt x="2682" y="2276"/>
                  </a:cubicBezTo>
                  <a:cubicBezTo>
                    <a:pt x="2739" y="2276"/>
                    <a:pt x="2798" y="2249"/>
                    <a:pt x="2823" y="2200"/>
                  </a:cubicBezTo>
                  <a:cubicBezTo>
                    <a:pt x="2870" y="2117"/>
                    <a:pt x="2847" y="2022"/>
                    <a:pt x="2763" y="1974"/>
                  </a:cubicBezTo>
                  <a:cubicBezTo>
                    <a:pt x="2346" y="1736"/>
                    <a:pt x="2168" y="1391"/>
                    <a:pt x="1965" y="1010"/>
                  </a:cubicBezTo>
                  <a:cubicBezTo>
                    <a:pt x="1846" y="783"/>
                    <a:pt x="1727" y="545"/>
                    <a:pt x="1549" y="319"/>
                  </a:cubicBezTo>
                  <a:cubicBezTo>
                    <a:pt x="1611" y="315"/>
                    <a:pt x="1675" y="312"/>
                    <a:pt x="1738" y="312"/>
                  </a:cubicBezTo>
                  <a:cubicBezTo>
                    <a:pt x="2531" y="312"/>
                    <a:pt x="3376" y="653"/>
                    <a:pt x="4037" y="1260"/>
                  </a:cubicBezTo>
                  <a:cubicBezTo>
                    <a:pt x="4573" y="1748"/>
                    <a:pt x="5002" y="2629"/>
                    <a:pt x="5228" y="3629"/>
                  </a:cubicBezTo>
                  <a:cubicBezTo>
                    <a:pt x="5002" y="3165"/>
                    <a:pt x="4704" y="2700"/>
                    <a:pt x="4359" y="2260"/>
                  </a:cubicBezTo>
                  <a:cubicBezTo>
                    <a:pt x="4324" y="2211"/>
                    <a:pt x="4281" y="2187"/>
                    <a:pt x="4235" y="2187"/>
                  </a:cubicBezTo>
                  <a:cubicBezTo>
                    <a:pt x="4202" y="2187"/>
                    <a:pt x="4167" y="2199"/>
                    <a:pt x="4132" y="2224"/>
                  </a:cubicBezTo>
                  <a:cubicBezTo>
                    <a:pt x="4061" y="2284"/>
                    <a:pt x="4049" y="2379"/>
                    <a:pt x="4109" y="2450"/>
                  </a:cubicBezTo>
                  <a:cubicBezTo>
                    <a:pt x="4490" y="2950"/>
                    <a:pt x="4835" y="3522"/>
                    <a:pt x="5061" y="4022"/>
                  </a:cubicBezTo>
                  <a:cubicBezTo>
                    <a:pt x="4632" y="3355"/>
                    <a:pt x="3954" y="2653"/>
                    <a:pt x="2966" y="2450"/>
                  </a:cubicBezTo>
                  <a:lnTo>
                    <a:pt x="2942" y="2450"/>
                  </a:lnTo>
                  <a:lnTo>
                    <a:pt x="1775" y="2272"/>
                  </a:lnTo>
                  <a:cubicBezTo>
                    <a:pt x="1454" y="2224"/>
                    <a:pt x="1156" y="2057"/>
                    <a:pt x="906" y="1795"/>
                  </a:cubicBezTo>
                  <a:lnTo>
                    <a:pt x="287" y="1141"/>
                  </a:lnTo>
                  <a:cubicBezTo>
                    <a:pt x="255" y="1109"/>
                    <a:pt x="213" y="1093"/>
                    <a:pt x="170" y="1093"/>
                  </a:cubicBezTo>
                  <a:cubicBezTo>
                    <a:pt x="149" y="1093"/>
                    <a:pt x="128" y="1097"/>
                    <a:pt x="108" y="1105"/>
                  </a:cubicBezTo>
                  <a:cubicBezTo>
                    <a:pt x="49" y="1141"/>
                    <a:pt x="1" y="1200"/>
                    <a:pt x="13" y="1271"/>
                  </a:cubicBezTo>
                  <a:cubicBezTo>
                    <a:pt x="13" y="1319"/>
                    <a:pt x="84" y="2272"/>
                    <a:pt x="441" y="2891"/>
                  </a:cubicBezTo>
                  <a:cubicBezTo>
                    <a:pt x="358" y="2926"/>
                    <a:pt x="251" y="2950"/>
                    <a:pt x="191" y="3034"/>
                  </a:cubicBezTo>
                  <a:cubicBezTo>
                    <a:pt x="132" y="3093"/>
                    <a:pt x="120" y="3176"/>
                    <a:pt x="132" y="3272"/>
                  </a:cubicBezTo>
                  <a:cubicBezTo>
                    <a:pt x="168" y="3415"/>
                    <a:pt x="322" y="3593"/>
                    <a:pt x="596" y="3879"/>
                  </a:cubicBezTo>
                  <a:cubicBezTo>
                    <a:pt x="668" y="3950"/>
                    <a:pt x="775" y="4058"/>
                    <a:pt x="846" y="4141"/>
                  </a:cubicBezTo>
                  <a:cubicBezTo>
                    <a:pt x="739" y="4189"/>
                    <a:pt x="620" y="4272"/>
                    <a:pt x="584" y="4367"/>
                  </a:cubicBezTo>
                  <a:cubicBezTo>
                    <a:pt x="537" y="4462"/>
                    <a:pt x="549" y="4546"/>
                    <a:pt x="596" y="4617"/>
                  </a:cubicBezTo>
                  <a:cubicBezTo>
                    <a:pt x="775" y="4939"/>
                    <a:pt x="977" y="5189"/>
                    <a:pt x="1215" y="5379"/>
                  </a:cubicBezTo>
                  <a:cubicBezTo>
                    <a:pt x="1620" y="5712"/>
                    <a:pt x="2108" y="5855"/>
                    <a:pt x="2680" y="5855"/>
                  </a:cubicBezTo>
                  <a:cubicBezTo>
                    <a:pt x="3097" y="5855"/>
                    <a:pt x="3537" y="5772"/>
                    <a:pt x="4037" y="5605"/>
                  </a:cubicBezTo>
                  <a:cubicBezTo>
                    <a:pt x="4146" y="5566"/>
                    <a:pt x="4418" y="5543"/>
                    <a:pt x="4806" y="5543"/>
                  </a:cubicBezTo>
                  <a:cubicBezTo>
                    <a:pt x="4886" y="5543"/>
                    <a:pt x="4971" y="5544"/>
                    <a:pt x="5061" y="5546"/>
                  </a:cubicBezTo>
                  <a:lnTo>
                    <a:pt x="5311" y="6141"/>
                  </a:lnTo>
                  <a:cubicBezTo>
                    <a:pt x="5347" y="6236"/>
                    <a:pt x="5430" y="6296"/>
                    <a:pt x="5537" y="6296"/>
                  </a:cubicBezTo>
                  <a:cubicBezTo>
                    <a:pt x="5621" y="6296"/>
                    <a:pt x="5716" y="6236"/>
                    <a:pt x="5764" y="6141"/>
                  </a:cubicBezTo>
                  <a:lnTo>
                    <a:pt x="6014" y="5546"/>
                  </a:lnTo>
                  <a:cubicBezTo>
                    <a:pt x="6103" y="5544"/>
                    <a:pt x="6189" y="5543"/>
                    <a:pt x="6269" y="5543"/>
                  </a:cubicBezTo>
                  <a:cubicBezTo>
                    <a:pt x="6657" y="5543"/>
                    <a:pt x="6929" y="5566"/>
                    <a:pt x="7038" y="5605"/>
                  </a:cubicBezTo>
                  <a:cubicBezTo>
                    <a:pt x="7526" y="5772"/>
                    <a:pt x="7990" y="5855"/>
                    <a:pt x="8395" y="5855"/>
                  </a:cubicBezTo>
                  <a:cubicBezTo>
                    <a:pt x="8954" y="5855"/>
                    <a:pt x="9455" y="5689"/>
                    <a:pt x="9847" y="5379"/>
                  </a:cubicBezTo>
                  <a:cubicBezTo>
                    <a:pt x="10086" y="5189"/>
                    <a:pt x="10300" y="4939"/>
                    <a:pt x="10478" y="4617"/>
                  </a:cubicBezTo>
                  <a:cubicBezTo>
                    <a:pt x="10526" y="4534"/>
                    <a:pt x="10538" y="4439"/>
                    <a:pt x="10490" y="4367"/>
                  </a:cubicBezTo>
                  <a:cubicBezTo>
                    <a:pt x="10443" y="4272"/>
                    <a:pt x="10324" y="4189"/>
                    <a:pt x="10228" y="4141"/>
                  </a:cubicBezTo>
                  <a:cubicBezTo>
                    <a:pt x="10300" y="4058"/>
                    <a:pt x="10407" y="3974"/>
                    <a:pt x="10478" y="3879"/>
                  </a:cubicBezTo>
                  <a:cubicBezTo>
                    <a:pt x="10740" y="3593"/>
                    <a:pt x="10907" y="3415"/>
                    <a:pt x="10943" y="3272"/>
                  </a:cubicBezTo>
                  <a:cubicBezTo>
                    <a:pt x="10955" y="3176"/>
                    <a:pt x="10943" y="3093"/>
                    <a:pt x="10883" y="3034"/>
                  </a:cubicBezTo>
                  <a:cubicBezTo>
                    <a:pt x="10776" y="2962"/>
                    <a:pt x="10681" y="2926"/>
                    <a:pt x="10586" y="2903"/>
                  </a:cubicBezTo>
                  <a:cubicBezTo>
                    <a:pt x="10943" y="2272"/>
                    <a:pt x="11014" y="1319"/>
                    <a:pt x="11014" y="1271"/>
                  </a:cubicBezTo>
                  <a:cubicBezTo>
                    <a:pt x="11014" y="1200"/>
                    <a:pt x="10979" y="1141"/>
                    <a:pt x="10919" y="1117"/>
                  </a:cubicBezTo>
                  <a:cubicBezTo>
                    <a:pt x="10895" y="1103"/>
                    <a:pt x="10870" y="1096"/>
                    <a:pt x="10845" y="1096"/>
                  </a:cubicBezTo>
                  <a:cubicBezTo>
                    <a:pt x="10807" y="1096"/>
                    <a:pt x="10769" y="1112"/>
                    <a:pt x="10740" y="1141"/>
                  </a:cubicBezTo>
                  <a:lnTo>
                    <a:pt x="10121" y="1795"/>
                  </a:lnTo>
                  <a:cubicBezTo>
                    <a:pt x="9871" y="2057"/>
                    <a:pt x="9574" y="2224"/>
                    <a:pt x="9252" y="2272"/>
                  </a:cubicBezTo>
                  <a:lnTo>
                    <a:pt x="8085" y="2450"/>
                  </a:lnTo>
                  <a:lnTo>
                    <a:pt x="8061" y="2450"/>
                  </a:lnTo>
                  <a:cubicBezTo>
                    <a:pt x="7038" y="2653"/>
                    <a:pt x="6359" y="3403"/>
                    <a:pt x="5918" y="4081"/>
                  </a:cubicBezTo>
                  <a:cubicBezTo>
                    <a:pt x="6145" y="3546"/>
                    <a:pt x="6502" y="2986"/>
                    <a:pt x="6918" y="2450"/>
                  </a:cubicBezTo>
                  <a:cubicBezTo>
                    <a:pt x="6978" y="2379"/>
                    <a:pt x="6966" y="2272"/>
                    <a:pt x="6895" y="2224"/>
                  </a:cubicBezTo>
                  <a:cubicBezTo>
                    <a:pt x="6859" y="2203"/>
                    <a:pt x="6821" y="2192"/>
                    <a:pt x="6785" y="2192"/>
                  </a:cubicBezTo>
                  <a:cubicBezTo>
                    <a:pt x="6738" y="2192"/>
                    <a:pt x="6696" y="2212"/>
                    <a:pt x="6668" y="2260"/>
                  </a:cubicBezTo>
                  <a:cubicBezTo>
                    <a:pt x="6323" y="2688"/>
                    <a:pt x="6026" y="3129"/>
                    <a:pt x="5799" y="3581"/>
                  </a:cubicBezTo>
                  <a:cubicBezTo>
                    <a:pt x="6026" y="2593"/>
                    <a:pt x="6454" y="1736"/>
                    <a:pt x="6978" y="1260"/>
                  </a:cubicBezTo>
                  <a:cubicBezTo>
                    <a:pt x="7639" y="653"/>
                    <a:pt x="8495" y="312"/>
                    <a:pt x="9279" y="312"/>
                  </a:cubicBezTo>
                  <a:cubicBezTo>
                    <a:pt x="9342" y="312"/>
                    <a:pt x="9405" y="315"/>
                    <a:pt x="9466" y="319"/>
                  </a:cubicBezTo>
                  <a:cubicBezTo>
                    <a:pt x="9288" y="545"/>
                    <a:pt x="9169" y="783"/>
                    <a:pt x="9050" y="1010"/>
                  </a:cubicBezTo>
                  <a:cubicBezTo>
                    <a:pt x="8835" y="1391"/>
                    <a:pt x="8657" y="1736"/>
                    <a:pt x="8240" y="1974"/>
                  </a:cubicBezTo>
                  <a:cubicBezTo>
                    <a:pt x="8169" y="2022"/>
                    <a:pt x="8145" y="2117"/>
                    <a:pt x="8181" y="2200"/>
                  </a:cubicBezTo>
                  <a:cubicBezTo>
                    <a:pt x="8213" y="2249"/>
                    <a:pt x="8275" y="2276"/>
                    <a:pt x="8333" y="2276"/>
                  </a:cubicBezTo>
                  <a:cubicBezTo>
                    <a:pt x="8359" y="2276"/>
                    <a:pt x="8385" y="2271"/>
                    <a:pt x="8407" y="2260"/>
                  </a:cubicBezTo>
                  <a:cubicBezTo>
                    <a:pt x="8895" y="1974"/>
                    <a:pt x="9121" y="1557"/>
                    <a:pt x="9335" y="1164"/>
                  </a:cubicBezTo>
                  <a:cubicBezTo>
                    <a:pt x="9478" y="890"/>
                    <a:pt x="9645" y="593"/>
                    <a:pt x="9895" y="331"/>
                  </a:cubicBezTo>
                  <a:cubicBezTo>
                    <a:pt x="9943" y="295"/>
                    <a:pt x="9955" y="236"/>
                    <a:pt x="9943" y="176"/>
                  </a:cubicBezTo>
                  <a:cubicBezTo>
                    <a:pt x="9931" y="117"/>
                    <a:pt x="9883" y="69"/>
                    <a:pt x="9824" y="57"/>
                  </a:cubicBezTo>
                  <a:cubicBezTo>
                    <a:pt x="9647" y="21"/>
                    <a:pt x="9463" y="4"/>
                    <a:pt x="9276" y="4"/>
                  </a:cubicBezTo>
                  <a:cubicBezTo>
                    <a:pt x="8910" y="4"/>
                    <a:pt x="8531" y="70"/>
                    <a:pt x="8169" y="188"/>
                  </a:cubicBezTo>
                  <a:cubicBezTo>
                    <a:pt x="7669" y="367"/>
                    <a:pt x="7169" y="652"/>
                    <a:pt x="6776" y="1021"/>
                  </a:cubicBezTo>
                  <a:cubicBezTo>
                    <a:pt x="6395" y="1367"/>
                    <a:pt x="6073" y="1867"/>
                    <a:pt x="5823" y="2474"/>
                  </a:cubicBezTo>
                  <a:cubicBezTo>
                    <a:pt x="5680" y="2795"/>
                    <a:pt x="5585" y="3117"/>
                    <a:pt x="5502" y="3462"/>
                  </a:cubicBezTo>
                  <a:cubicBezTo>
                    <a:pt x="5430" y="3117"/>
                    <a:pt x="5323" y="2795"/>
                    <a:pt x="5192" y="2474"/>
                  </a:cubicBezTo>
                  <a:cubicBezTo>
                    <a:pt x="4942" y="1867"/>
                    <a:pt x="4609" y="1367"/>
                    <a:pt x="4240" y="1021"/>
                  </a:cubicBezTo>
                  <a:cubicBezTo>
                    <a:pt x="3835" y="652"/>
                    <a:pt x="3347" y="367"/>
                    <a:pt x="2847" y="188"/>
                  </a:cubicBezTo>
                  <a:cubicBezTo>
                    <a:pt x="2483" y="64"/>
                    <a:pt x="2115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7582298" y="2650998"/>
              <a:ext cx="86764" cy="50093"/>
            </a:xfrm>
            <a:custGeom>
              <a:avLst/>
              <a:gdLst/>
              <a:ahLst/>
              <a:cxnLst/>
              <a:rect l="l" t="t" r="r" b="b"/>
              <a:pathLst>
                <a:path w="2728" h="1575" extrusionOk="0">
                  <a:moveTo>
                    <a:pt x="1043" y="321"/>
                  </a:moveTo>
                  <a:cubicBezTo>
                    <a:pt x="1160" y="321"/>
                    <a:pt x="1280" y="339"/>
                    <a:pt x="1394" y="384"/>
                  </a:cubicBezTo>
                  <a:cubicBezTo>
                    <a:pt x="1763" y="539"/>
                    <a:pt x="2025" y="896"/>
                    <a:pt x="2168" y="1087"/>
                  </a:cubicBezTo>
                  <a:cubicBezTo>
                    <a:pt x="2017" y="1150"/>
                    <a:pt x="1771" y="1224"/>
                    <a:pt x="1518" y="1224"/>
                  </a:cubicBezTo>
                  <a:cubicBezTo>
                    <a:pt x="1391" y="1224"/>
                    <a:pt x="1263" y="1206"/>
                    <a:pt x="1144" y="1158"/>
                  </a:cubicBezTo>
                  <a:cubicBezTo>
                    <a:pt x="763" y="1015"/>
                    <a:pt x="524" y="658"/>
                    <a:pt x="405" y="468"/>
                  </a:cubicBezTo>
                  <a:cubicBezTo>
                    <a:pt x="552" y="403"/>
                    <a:pt x="792" y="321"/>
                    <a:pt x="1043" y="321"/>
                  </a:cubicBezTo>
                  <a:close/>
                  <a:moveTo>
                    <a:pt x="1055" y="0"/>
                  </a:moveTo>
                  <a:cubicBezTo>
                    <a:pt x="563" y="0"/>
                    <a:pt x="135" y="244"/>
                    <a:pt x="108" y="253"/>
                  </a:cubicBezTo>
                  <a:cubicBezTo>
                    <a:pt x="36" y="301"/>
                    <a:pt x="1" y="384"/>
                    <a:pt x="36" y="468"/>
                  </a:cubicBezTo>
                  <a:cubicBezTo>
                    <a:pt x="48" y="491"/>
                    <a:pt x="382" y="1206"/>
                    <a:pt x="1013" y="1480"/>
                  </a:cubicBezTo>
                  <a:cubicBezTo>
                    <a:pt x="1179" y="1539"/>
                    <a:pt x="1346" y="1563"/>
                    <a:pt x="1513" y="1563"/>
                  </a:cubicBezTo>
                  <a:cubicBezTo>
                    <a:pt x="1846" y="1563"/>
                    <a:pt x="2168" y="1456"/>
                    <a:pt x="2322" y="1384"/>
                  </a:cubicBezTo>
                  <a:lnTo>
                    <a:pt x="2406" y="1503"/>
                  </a:lnTo>
                  <a:cubicBezTo>
                    <a:pt x="2429" y="1551"/>
                    <a:pt x="2489" y="1575"/>
                    <a:pt x="2537" y="1575"/>
                  </a:cubicBezTo>
                  <a:cubicBezTo>
                    <a:pt x="2560" y="1575"/>
                    <a:pt x="2596" y="1575"/>
                    <a:pt x="2620" y="1551"/>
                  </a:cubicBezTo>
                  <a:cubicBezTo>
                    <a:pt x="2703" y="1492"/>
                    <a:pt x="2727" y="1396"/>
                    <a:pt x="2691" y="1325"/>
                  </a:cubicBezTo>
                  <a:lnTo>
                    <a:pt x="2549" y="1087"/>
                  </a:lnTo>
                  <a:cubicBezTo>
                    <a:pt x="2525" y="1015"/>
                    <a:pt x="2156" y="349"/>
                    <a:pt x="1525" y="87"/>
                  </a:cubicBezTo>
                  <a:cubicBezTo>
                    <a:pt x="1369" y="24"/>
                    <a:pt x="1208" y="0"/>
                    <a:pt x="1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7729237" y="2650553"/>
              <a:ext cx="86732" cy="50156"/>
            </a:xfrm>
            <a:custGeom>
              <a:avLst/>
              <a:gdLst/>
              <a:ahLst/>
              <a:cxnLst/>
              <a:rect l="l" t="t" r="r" b="b"/>
              <a:pathLst>
                <a:path w="2727" h="1577" extrusionOk="0">
                  <a:moveTo>
                    <a:pt x="1672" y="335"/>
                  </a:moveTo>
                  <a:cubicBezTo>
                    <a:pt x="1924" y="335"/>
                    <a:pt x="2164" y="417"/>
                    <a:pt x="2310" y="482"/>
                  </a:cubicBezTo>
                  <a:cubicBezTo>
                    <a:pt x="2203" y="672"/>
                    <a:pt x="1953" y="1029"/>
                    <a:pt x="1584" y="1172"/>
                  </a:cubicBezTo>
                  <a:cubicBezTo>
                    <a:pt x="1461" y="1224"/>
                    <a:pt x="1330" y="1244"/>
                    <a:pt x="1201" y="1244"/>
                  </a:cubicBezTo>
                  <a:cubicBezTo>
                    <a:pt x="945" y="1244"/>
                    <a:pt x="699" y="1164"/>
                    <a:pt x="548" y="1101"/>
                  </a:cubicBezTo>
                  <a:cubicBezTo>
                    <a:pt x="691" y="898"/>
                    <a:pt x="953" y="553"/>
                    <a:pt x="1322" y="398"/>
                  </a:cubicBezTo>
                  <a:cubicBezTo>
                    <a:pt x="1435" y="353"/>
                    <a:pt x="1555" y="335"/>
                    <a:pt x="1672" y="335"/>
                  </a:cubicBezTo>
                  <a:close/>
                  <a:moveTo>
                    <a:pt x="1683" y="1"/>
                  </a:moveTo>
                  <a:cubicBezTo>
                    <a:pt x="1526" y="1"/>
                    <a:pt x="1362" y="25"/>
                    <a:pt x="1203" y="89"/>
                  </a:cubicBezTo>
                  <a:cubicBezTo>
                    <a:pt x="584" y="339"/>
                    <a:pt x="215" y="1029"/>
                    <a:pt x="179" y="1089"/>
                  </a:cubicBezTo>
                  <a:lnTo>
                    <a:pt x="48" y="1327"/>
                  </a:lnTo>
                  <a:cubicBezTo>
                    <a:pt x="0" y="1398"/>
                    <a:pt x="24" y="1506"/>
                    <a:pt x="107" y="1553"/>
                  </a:cubicBezTo>
                  <a:cubicBezTo>
                    <a:pt x="131" y="1565"/>
                    <a:pt x="167" y="1577"/>
                    <a:pt x="191" y="1577"/>
                  </a:cubicBezTo>
                  <a:cubicBezTo>
                    <a:pt x="250" y="1577"/>
                    <a:pt x="298" y="1553"/>
                    <a:pt x="322" y="1506"/>
                  </a:cubicBezTo>
                  <a:lnTo>
                    <a:pt x="405" y="1386"/>
                  </a:lnTo>
                  <a:cubicBezTo>
                    <a:pt x="584" y="1458"/>
                    <a:pt x="893" y="1565"/>
                    <a:pt x="1215" y="1565"/>
                  </a:cubicBezTo>
                  <a:cubicBezTo>
                    <a:pt x="1381" y="1565"/>
                    <a:pt x="1548" y="1529"/>
                    <a:pt x="1715" y="1470"/>
                  </a:cubicBezTo>
                  <a:cubicBezTo>
                    <a:pt x="2346" y="1220"/>
                    <a:pt x="2679" y="494"/>
                    <a:pt x="2691" y="458"/>
                  </a:cubicBezTo>
                  <a:cubicBezTo>
                    <a:pt x="2727" y="386"/>
                    <a:pt x="2691" y="303"/>
                    <a:pt x="2620" y="255"/>
                  </a:cubicBezTo>
                  <a:cubicBezTo>
                    <a:pt x="2602" y="237"/>
                    <a:pt x="2174" y="1"/>
                    <a:pt x="1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 rot="965010">
              <a:off x="7667885" y="2456447"/>
              <a:ext cx="62147" cy="121209"/>
            </a:xfrm>
            <a:custGeom>
              <a:avLst/>
              <a:gdLst/>
              <a:ahLst/>
              <a:cxnLst/>
              <a:rect l="l" t="t" r="r" b="b"/>
              <a:pathLst>
                <a:path w="1954" h="3811" extrusionOk="0">
                  <a:moveTo>
                    <a:pt x="977" y="0"/>
                  </a:moveTo>
                  <a:cubicBezTo>
                    <a:pt x="917" y="0"/>
                    <a:pt x="858" y="48"/>
                    <a:pt x="834" y="108"/>
                  </a:cubicBezTo>
                  <a:cubicBezTo>
                    <a:pt x="798" y="179"/>
                    <a:pt x="36" y="1941"/>
                    <a:pt x="0" y="3632"/>
                  </a:cubicBezTo>
                  <a:cubicBezTo>
                    <a:pt x="0" y="3727"/>
                    <a:pt x="72" y="3799"/>
                    <a:pt x="155" y="3799"/>
                  </a:cubicBezTo>
                  <a:cubicBezTo>
                    <a:pt x="250" y="3799"/>
                    <a:pt x="322" y="3727"/>
                    <a:pt x="322" y="3632"/>
                  </a:cubicBezTo>
                  <a:cubicBezTo>
                    <a:pt x="358" y="2453"/>
                    <a:pt x="751" y="1203"/>
                    <a:pt x="977" y="596"/>
                  </a:cubicBezTo>
                  <a:cubicBezTo>
                    <a:pt x="1203" y="1203"/>
                    <a:pt x="1620" y="2453"/>
                    <a:pt x="1632" y="3644"/>
                  </a:cubicBezTo>
                  <a:cubicBezTo>
                    <a:pt x="1632" y="3739"/>
                    <a:pt x="1703" y="3810"/>
                    <a:pt x="1798" y="3810"/>
                  </a:cubicBezTo>
                  <a:cubicBezTo>
                    <a:pt x="1882" y="3810"/>
                    <a:pt x="1953" y="3739"/>
                    <a:pt x="1953" y="3644"/>
                  </a:cubicBezTo>
                  <a:cubicBezTo>
                    <a:pt x="1929" y="1953"/>
                    <a:pt x="1155" y="179"/>
                    <a:pt x="1132" y="108"/>
                  </a:cubicBezTo>
                  <a:cubicBezTo>
                    <a:pt x="1096" y="48"/>
                    <a:pt x="1036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34"/>
          <p:cNvGrpSpPr/>
          <p:nvPr/>
        </p:nvGrpSpPr>
        <p:grpSpPr>
          <a:xfrm rot="20930178">
            <a:off x="200244" y="274345"/>
            <a:ext cx="1033062" cy="1299454"/>
            <a:chOff x="4883835" y="3337255"/>
            <a:chExt cx="323425" cy="377557"/>
          </a:xfrm>
        </p:grpSpPr>
        <p:sp>
          <p:nvSpPr>
            <p:cNvPr id="361" name="Google Shape;361;p34"/>
            <p:cNvSpPr/>
            <p:nvPr/>
          </p:nvSpPr>
          <p:spPr>
            <a:xfrm>
              <a:off x="4883835" y="3447682"/>
              <a:ext cx="323425" cy="142932"/>
            </a:xfrm>
            <a:custGeom>
              <a:avLst/>
              <a:gdLst/>
              <a:ahLst/>
              <a:cxnLst/>
              <a:rect l="l" t="t" r="r" b="b"/>
              <a:pathLst>
                <a:path w="10169" h="4494" extrusionOk="0">
                  <a:moveTo>
                    <a:pt x="7537" y="1993"/>
                  </a:moveTo>
                  <a:lnTo>
                    <a:pt x="7537" y="2005"/>
                  </a:lnTo>
                  <a:lnTo>
                    <a:pt x="7537" y="2279"/>
                  </a:lnTo>
                  <a:lnTo>
                    <a:pt x="7537" y="2291"/>
                  </a:lnTo>
                  <a:lnTo>
                    <a:pt x="7537" y="2577"/>
                  </a:lnTo>
                  <a:cubicBezTo>
                    <a:pt x="7502" y="2589"/>
                    <a:pt x="7442" y="2636"/>
                    <a:pt x="7299" y="2672"/>
                  </a:cubicBezTo>
                  <a:cubicBezTo>
                    <a:pt x="7109" y="2731"/>
                    <a:pt x="6787" y="2791"/>
                    <a:pt x="6371" y="2839"/>
                  </a:cubicBezTo>
                  <a:cubicBezTo>
                    <a:pt x="6347" y="2839"/>
                    <a:pt x="6335" y="2839"/>
                    <a:pt x="6299" y="2851"/>
                  </a:cubicBezTo>
                  <a:cubicBezTo>
                    <a:pt x="5990" y="2886"/>
                    <a:pt x="5656" y="2898"/>
                    <a:pt x="5299" y="2910"/>
                  </a:cubicBezTo>
                  <a:lnTo>
                    <a:pt x="4847" y="2910"/>
                  </a:lnTo>
                  <a:cubicBezTo>
                    <a:pt x="4501" y="2910"/>
                    <a:pt x="4156" y="2886"/>
                    <a:pt x="3846" y="2851"/>
                  </a:cubicBezTo>
                  <a:cubicBezTo>
                    <a:pt x="3811" y="2851"/>
                    <a:pt x="3799" y="2851"/>
                    <a:pt x="3775" y="2839"/>
                  </a:cubicBezTo>
                  <a:cubicBezTo>
                    <a:pt x="3358" y="2791"/>
                    <a:pt x="3037" y="2731"/>
                    <a:pt x="2846" y="2672"/>
                  </a:cubicBezTo>
                  <a:cubicBezTo>
                    <a:pt x="2715" y="2636"/>
                    <a:pt x="2632" y="2601"/>
                    <a:pt x="2620" y="2577"/>
                  </a:cubicBezTo>
                  <a:lnTo>
                    <a:pt x="2620" y="2410"/>
                  </a:lnTo>
                  <a:lnTo>
                    <a:pt x="2620" y="2398"/>
                  </a:lnTo>
                  <a:lnTo>
                    <a:pt x="2620" y="2291"/>
                  </a:lnTo>
                  <a:lnTo>
                    <a:pt x="2620" y="2279"/>
                  </a:lnTo>
                  <a:lnTo>
                    <a:pt x="2620" y="2243"/>
                  </a:lnTo>
                  <a:lnTo>
                    <a:pt x="2620" y="2077"/>
                  </a:lnTo>
                  <a:lnTo>
                    <a:pt x="2620" y="2065"/>
                  </a:lnTo>
                  <a:lnTo>
                    <a:pt x="2620" y="2005"/>
                  </a:lnTo>
                  <a:lnTo>
                    <a:pt x="2620" y="1993"/>
                  </a:lnTo>
                  <a:cubicBezTo>
                    <a:pt x="3263" y="2112"/>
                    <a:pt x="4144" y="2184"/>
                    <a:pt x="5085" y="2184"/>
                  </a:cubicBezTo>
                  <a:cubicBezTo>
                    <a:pt x="6013" y="2184"/>
                    <a:pt x="6906" y="2112"/>
                    <a:pt x="7537" y="1993"/>
                  </a:cubicBezTo>
                  <a:close/>
                  <a:moveTo>
                    <a:pt x="2239" y="2112"/>
                  </a:moveTo>
                  <a:lnTo>
                    <a:pt x="2239" y="2136"/>
                  </a:lnTo>
                  <a:lnTo>
                    <a:pt x="2239" y="2303"/>
                  </a:lnTo>
                  <a:lnTo>
                    <a:pt x="2239" y="2362"/>
                  </a:lnTo>
                  <a:lnTo>
                    <a:pt x="2239" y="2374"/>
                  </a:lnTo>
                  <a:lnTo>
                    <a:pt x="2239" y="2601"/>
                  </a:lnTo>
                  <a:lnTo>
                    <a:pt x="2239" y="2636"/>
                  </a:lnTo>
                  <a:cubicBezTo>
                    <a:pt x="2239" y="2874"/>
                    <a:pt x="2501" y="3017"/>
                    <a:pt x="3156" y="3136"/>
                  </a:cubicBezTo>
                  <a:cubicBezTo>
                    <a:pt x="3668" y="3232"/>
                    <a:pt x="4346" y="3267"/>
                    <a:pt x="5061" y="3267"/>
                  </a:cubicBezTo>
                  <a:cubicBezTo>
                    <a:pt x="5775" y="3267"/>
                    <a:pt x="6454" y="3232"/>
                    <a:pt x="6966" y="3136"/>
                  </a:cubicBezTo>
                  <a:cubicBezTo>
                    <a:pt x="7609" y="3017"/>
                    <a:pt x="7895" y="2874"/>
                    <a:pt x="7895" y="2636"/>
                  </a:cubicBezTo>
                  <a:lnTo>
                    <a:pt x="7895" y="2398"/>
                  </a:lnTo>
                  <a:lnTo>
                    <a:pt x="7895" y="2339"/>
                  </a:lnTo>
                  <a:lnTo>
                    <a:pt x="7895" y="2172"/>
                  </a:lnTo>
                  <a:lnTo>
                    <a:pt x="7895" y="2136"/>
                  </a:lnTo>
                  <a:cubicBezTo>
                    <a:pt x="8073" y="2160"/>
                    <a:pt x="8240" y="2160"/>
                    <a:pt x="8395" y="2172"/>
                  </a:cubicBezTo>
                  <a:lnTo>
                    <a:pt x="8514" y="2172"/>
                  </a:lnTo>
                  <a:cubicBezTo>
                    <a:pt x="8728" y="2184"/>
                    <a:pt x="9049" y="2208"/>
                    <a:pt x="9323" y="2267"/>
                  </a:cubicBezTo>
                  <a:cubicBezTo>
                    <a:pt x="9585" y="2327"/>
                    <a:pt x="9752" y="2410"/>
                    <a:pt x="9764" y="2517"/>
                  </a:cubicBezTo>
                  <a:cubicBezTo>
                    <a:pt x="9766" y="2516"/>
                    <a:pt x="9769" y="2516"/>
                    <a:pt x="9771" y="2516"/>
                  </a:cubicBezTo>
                  <a:cubicBezTo>
                    <a:pt x="9796" y="2516"/>
                    <a:pt x="9769" y="2587"/>
                    <a:pt x="9680" y="2720"/>
                  </a:cubicBezTo>
                  <a:cubicBezTo>
                    <a:pt x="9430" y="3053"/>
                    <a:pt x="8871" y="3398"/>
                    <a:pt x="8204" y="3648"/>
                  </a:cubicBezTo>
                  <a:cubicBezTo>
                    <a:pt x="7323" y="3994"/>
                    <a:pt x="6240" y="4172"/>
                    <a:pt x="5085" y="4172"/>
                  </a:cubicBezTo>
                  <a:cubicBezTo>
                    <a:pt x="3918" y="4172"/>
                    <a:pt x="2846" y="3994"/>
                    <a:pt x="1953" y="3648"/>
                  </a:cubicBezTo>
                  <a:cubicBezTo>
                    <a:pt x="1287" y="3398"/>
                    <a:pt x="739" y="3053"/>
                    <a:pt x="477" y="2720"/>
                  </a:cubicBezTo>
                  <a:cubicBezTo>
                    <a:pt x="370" y="2589"/>
                    <a:pt x="358" y="2505"/>
                    <a:pt x="358" y="2481"/>
                  </a:cubicBezTo>
                  <a:cubicBezTo>
                    <a:pt x="394" y="2374"/>
                    <a:pt x="548" y="2291"/>
                    <a:pt x="810" y="2231"/>
                  </a:cubicBezTo>
                  <a:cubicBezTo>
                    <a:pt x="1072" y="2172"/>
                    <a:pt x="1406" y="2160"/>
                    <a:pt x="1608" y="2136"/>
                  </a:cubicBezTo>
                  <a:lnTo>
                    <a:pt x="1727" y="2136"/>
                  </a:lnTo>
                  <a:cubicBezTo>
                    <a:pt x="1894" y="2124"/>
                    <a:pt x="2060" y="2124"/>
                    <a:pt x="2239" y="2112"/>
                  </a:cubicBezTo>
                  <a:close/>
                  <a:moveTo>
                    <a:pt x="2344" y="1"/>
                  </a:moveTo>
                  <a:cubicBezTo>
                    <a:pt x="2333" y="1"/>
                    <a:pt x="2322" y="2"/>
                    <a:pt x="2310" y="5"/>
                  </a:cubicBezTo>
                  <a:cubicBezTo>
                    <a:pt x="2227" y="17"/>
                    <a:pt x="2144" y="100"/>
                    <a:pt x="2168" y="195"/>
                  </a:cubicBezTo>
                  <a:cubicBezTo>
                    <a:pt x="2239" y="684"/>
                    <a:pt x="2263" y="1207"/>
                    <a:pt x="2287" y="1743"/>
                  </a:cubicBezTo>
                  <a:cubicBezTo>
                    <a:pt x="2084" y="1755"/>
                    <a:pt x="1929" y="1755"/>
                    <a:pt x="1751" y="1767"/>
                  </a:cubicBezTo>
                  <a:lnTo>
                    <a:pt x="1632" y="1767"/>
                  </a:lnTo>
                  <a:cubicBezTo>
                    <a:pt x="1072" y="1803"/>
                    <a:pt x="167" y="1850"/>
                    <a:pt x="48" y="2386"/>
                  </a:cubicBezTo>
                  <a:cubicBezTo>
                    <a:pt x="1" y="2529"/>
                    <a:pt x="84" y="2720"/>
                    <a:pt x="227" y="2922"/>
                  </a:cubicBezTo>
                  <a:cubicBezTo>
                    <a:pt x="525" y="3303"/>
                    <a:pt x="1120" y="3672"/>
                    <a:pt x="1846" y="3958"/>
                  </a:cubicBezTo>
                  <a:cubicBezTo>
                    <a:pt x="2775" y="4315"/>
                    <a:pt x="3906" y="4494"/>
                    <a:pt x="5097" y="4494"/>
                  </a:cubicBezTo>
                  <a:cubicBezTo>
                    <a:pt x="6299" y="4494"/>
                    <a:pt x="7418" y="4315"/>
                    <a:pt x="8335" y="3958"/>
                  </a:cubicBezTo>
                  <a:cubicBezTo>
                    <a:pt x="9073" y="3672"/>
                    <a:pt x="9669" y="3303"/>
                    <a:pt x="9966" y="2922"/>
                  </a:cubicBezTo>
                  <a:cubicBezTo>
                    <a:pt x="10109" y="2743"/>
                    <a:pt x="10169" y="2565"/>
                    <a:pt x="10145" y="2398"/>
                  </a:cubicBezTo>
                  <a:cubicBezTo>
                    <a:pt x="10002" y="1862"/>
                    <a:pt x="9097" y="1815"/>
                    <a:pt x="8561" y="1791"/>
                  </a:cubicBezTo>
                  <a:lnTo>
                    <a:pt x="8442" y="1791"/>
                  </a:lnTo>
                  <a:cubicBezTo>
                    <a:pt x="8276" y="1767"/>
                    <a:pt x="8097" y="1767"/>
                    <a:pt x="7906" y="1755"/>
                  </a:cubicBezTo>
                  <a:cubicBezTo>
                    <a:pt x="7918" y="1219"/>
                    <a:pt x="7966" y="696"/>
                    <a:pt x="8025" y="207"/>
                  </a:cubicBezTo>
                  <a:cubicBezTo>
                    <a:pt x="8037" y="124"/>
                    <a:pt x="7966" y="29"/>
                    <a:pt x="7883" y="17"/>
                  </a:cubicBezTo>
                  <a:cubicBezTo>
                    <a:pt x="7876" y="16"/>
                    <a:pt x="7869" y="16"/>
                    <a:pt x="7862" y="16"/>
                  </a:cubicBezTo>
                  <a:cubicBezTo>
                    <a:pt x="7775" y="16"/>
                    <a:pt x="7702" y="83"/>
                    <a:pt x="7680" y="160"/>
                  </a:cubicBezTo>
                  <a:cubicBezTo>
                    <a:pt x="7621" y="636"/>
                    <a:pt x="7585" y="1136"/>
                    <a:pt x="7561" y="1636"/>
                  </a:cubicBezTo>
                  <a:cubicBezTo>
                    <a:pt x="6954" y="1755"/>
                    <a:pt x="6049" y="1827"/>
                    <a:pt x="5097" y="1827"/>
                  </a:cubicBezTo>
                  <a:cubicBezTo>
                    <a:pt x="4132" y="1827"/>
                    <a:pt x="3251" y="1755"/>
                    <a:pt x="2620" y="1636"/>
                  </a:cubicBezTo>
                  <a:cubicBezTo>
                    <a:pt x="2608" y="1136"/>
                    <a:pt x="2561" y="624"/>
                    <a:pt x="2501" y="148"/>
                  </a:cubicBezTo>
                  <a:cubicBezTo>
                    <a:pt x="2490" y="74"/>
                    <a:pt x="2424" y="1"/>
                    <a:pt x="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4931161" y="3600377"/>
              <a:ext cx="228392" cy="114434"/>
            </a:xfrm>
            <a:custGeom>
              <a:avLst/>
              <a:gdLst/>
              <a:ahLst/>
              <a:cxnLst/>
              <a:rect l="l" t="t" r="r" b="b"/>
              <a:pathLst>
                <a:path w="7181" h="3598" extrusionOk="0">
                  <a:moveTo>
                    <a:pt x="3823" y="967"/>
                  </a:moveTo>
                  <a:cubicBezTo>
                    <a:pt x="3906" y="967"/>
                    <a:pt x="3942" y="1014"/>
                    <a:pt x="3978" y="1074"/>
                  </a:cubicBezTo>
                  <a:lnTo>
                    <a:pt x="3978" y="1109"/>
                  </a:lnTo>
                  <a:lnTo>
                    <a:pt x="3978" y="1133"/>
                  </a:lnTo>
                  <a:lnTo>
                    <a:pt x="3978" y="2443"/>
                  </a:lnTo>
                  <a:lnTo>
                    <a:pt x="3978" y="2479"/>
                  </a:lnTo>
                  <a:lnTo>
                    <a:pt x="3978" y="2502"/>
                  </a:lnTo>
                  <a:cubicBezTo>
                    <a:pt x="3966" y="2562"/>
                    <a:pt x="3906" y="2610"/>
                    <a:pt x="3823" y="2610"/>
                  </a:cubicBezTo>
                  <a:lnTo>
                    <a:pt x="3382" y="2610"/>
                  </a:lnTo>
                  <a:cubicBezTo>
                    <a:pt x="3311" y="2610"/>
                    <a:pt x="3263" y="2562"/>
                    <a:pt x="3228" y="2502"/>
                  </a:cubicBezTo>
                  <a:lnTo>
                    <a:pt x="3228" y="2479"/>
                  </a:lnTo>
                  <a:lnTo>
                    <a:pt x="3228" y="2443"/>
                  </a:lnTo>
                  <a:lnTo>
                    <a:pt x="3228" y="1133"/>
                  </a:lnTo>
                  <a:lnTo>
                    <a:pt x="3228" y="1109"/>
                  </a:lnTo>
                  <a:lnTo>
                    <a:pt x="3228" y="1074"/>
                  </a:lnTo>
                  <a:cubicBezTo>
                    <a:pt x="3251" y="1014"/>
                    <a:pt x="3311" y="967"/>
                    <a:pt x="3382" y="967"/>
                  </a:cubicBezTo>
                  <a:close/>
                  <a:moveTo>
                    <a:pt x="6018" y="345"/>
                  </a:moveTo>
                  <a:cubicBezTo>
                    <a:pt x="6123" y="345"/>
                    <a:pt x="6218" y="361"/>
                    <a:pt x="6299" y="395"/>
                  </a:cubicBezTo>
                  <a:cubicBezTo>
                    <a:pt x="6478" y="467"/>
                    <a:pt x="6597" y="586"/>
                    <a:pt x="6668" y="752"/>
                  </a:cubicBezTo>
                  <a:cubicBezTo>
                    <a:pt x="6835" y="1169"/>
                    <a:pt x="6561" y="1717"/>
                    <a:pt x="6561" y="1717"/>
                  </a:cubicBezTo>
                  <a:cubicBezTo>
                    <a:pt x="6537" y="1764"/>
                    <a:pt x="6537" y="1824"/>
                    <a:pt x="6561" y="1871"/>
                  </a:cubicBezTo>
                  <a:cubicBezTo>
                    <a:pt x="6585" y="1883"/>
                    <a:pt x="6835" y="2431"/>
                    <a:pt x="6692" y="2836"/>
                  </a:cubicBezTo>
                  <a:cubicBezTo>
                    <a:pt x="6621" y="3003"/>
                    <a:pt x="6502" y="3122"/>
                    <a:pt x="6311" y="3193"/>
                  </a:cubicBezTo>
                  <a:cubicBezTo>
                    <a:pt x="6237" y="3225"/>
                    <a:pt x="6151" y="3241"/>
                    <a:pt x="6052" y="3241"/>
                  </a:cubicBezTo>
                  <a:cubicBezTo>
                    <a:pt x="5643" y="3241"/>
                    <a:pt x="5033" y="2968"/>
                    <a:pt x="4323" y="2479"/>
                  </a:cubicBezTo>
                  <a:lnTo>
                    <a:pt x="4323" y="2443"/>
                  </a:lnTo>
                  <a:lnTo>
                    <a:pt x="4323" y="2300"/>
                  </a:lnTo>
                  <a:lnTo>
                    <a:pt x="5037" y="2491"/>
                  </a:lnTo>
                  <a:lnTo>
                    <a:pt x="5073" y="2491"/>
                  </a:lnTo>
                  <a:cubicBezTo>
                    <a:pt x="5156" y="2491"/>
                    <a:pt x="5228" y="2443"/>
                    <a:pt x="5240" y="2360"/>
                  </a:cubicBezTo>
                  <a:cubicBezTo>
                    <a:pt x="5275" y="2264"/>
                    <a:pt x="5216" y="2169"/>
                    <a:pt x="5121" y="2133"/>
                  </a:cubicBezTo>
                  <a:lnTo>
                    <a:pt x="4323" y="1907"/>
                  </a:lnTo>
                  <a:lnTo>
                    <a:pt x="4323" y="1657"/>
                  </a:lnTo>
                  <a:lnTo>
                    <a:pt x="5121" y="1431"/>
                  </a:lnTo>
                  <a:cubicBezTo>
                    <a:pt x="5216" y="1407"/>
                    <a:pt x="5275" y="1312"/>
                    <a:pt x="5240" y="1217"/>
                  </a:cubicBezTo>
                  <a:cubicBezTo>
                    <a:pt x="5221" y="1140"/>
                    <a:pt x="5156" y="1087"/>
                    <a:pt x="5076" y="1087"/>
                  </a:cubicBezTo>
                  <a:cubicBezTo>
                    <a:pt x="5056" y="1087"/>
                    <a:pt x="5035" y="1090"/>
                    <a:pt x="5013" y="1098"/>
                  </a:cubicBezTo>
                  <a:lnTo>
                    <a:pt x="4299" y="1288"/>
                  </a:lnTo>
                  <a:lnTo>
                    <a:pt x="4299" y="1133"/>
                  </a:lnTo>
                  <a:lnTo>
                    <a:pt x="4299" y="1109"/>
                  </a:lnTo>
                  <a:cubicBezTo>
                    <a:pt x="5002" y="606"/>
                    <a:pt x="5600" y="345"/>
                    <a:pt x="6018" y="345"/>
                  </a:cubicBezTo>
                  <a:close/>
                  <a:moveTo>
                    <a:pt x="1132" y="359"/>
                  </a:moveTo>
                  <a:cubicBezTo>
                    <a:pt x="1549" y="359"/>
                    <a:pt x="2144" y="633"/>
                    <a:pt x="2858" y="1133"/>
                  </a:cubicBezTo>
                  <a:lnTo>
                    <a:pt x="2858" y="1169"/>
                  </a:lnTo>
                  <a:lnTo>
                    <a:pt x="2858" y="1312"/>
                  </a:lnTo>
                  <a:lnTo>
                    <a:pt x="2144" y="1121"/>
                  </a:lnTo>
                  <a:cubicBezTo>
                    <a:pt x="2131" y="1118"/>
                    <a:pt x="2118" y="1116"/>
                    <a:pt x="2105" y="1116"/>
                  </a:cubicBezTo>
                  <a:cubicBezTo>
                    <a:pt x="2030" y="1116"/>
                    <a:pt x="1948" y="1170"/>
                    <a:pt x="1918" y="1240"/>
                  </a:cubicBezTo>
                  <a:cubicBezTo>
                    <a:pt x="1906" y="1312"/>
                    <a:pt x="1965" y="1419"/>
                    <a:pt x="2061" y="1431"/>
                  </a:cubicBezTo>
                  <a:lnTo>
                    <a:pt x="2858" y="1657"/>
                  </a:lnTo>
                  <a:lnTo>
                    <a:pt x="2858" y="1931"/>
                  </a:lnTo>
                  <a:lnTo>
                    <a:pt x="2061" y="2145"/>
                  </a:lnTo>
                  <a:cubicBezTo>
                    <a:pt x="1965" y="2181"/>
                    <a:pt x="1906" y="2264"/>
                    <a:pt x="1942" y="2372"/>
                  </a:cubicBezTo>
                  <a:cubicBezTo>
                    <a:pt x="1954" y="2443"/>
                    <a:pt x="2025" y="2502"/>
                    <a:pt x="2108" y="2502"/>
                  </a:cubicBezTo>
                  <a:lnTo>
                    <a:pt x="2144" y="2502"/>
                  </a:lnTo>
                  <a:lnTo>
                    <a:pt x="2858" y="2312"/>
                  </a:lnTo>
                  <a:lnTo>
                    <a:pt x="2858" y="2467"/>
                  </a:lnTo>
                  <a:lnTo>
                    <a:pt x="2858" y="2491"/>
                  </a:lnTo>
                  <a:cubicBezTo>
                    <a:pt x="2155" y="2994"/>
                    <a:pt x="1558" y="3255"/>
                    <a:pt x="1146" y="3255"/>
                  </a:cubicBezTo>
                  <a:cubicBezTo>
                    <a:pt x="1042" y="3255"/>
                    <a:pt x="949" y="3239"/>
                    <a:pt x="870" y="3205"/>
                  </a:cubicBezTo>
                  <a:cubicBezTo>
                    <a:pt x="692" y="3134"/>
                    <a:pt x="572" y="3014"/>
                    <a:pt x="489" y="2848"/>
                  </a:cubicBezTo>
                  <a:cubicBezTo>
                    <a:pt x="334" y="2431"/>
                    <a:pt x="596" y="1883"/>
                    <a:pt x="596" y="1883"/>
                  </a:cubicBezTo>
                  <a:cubicBezTo>
                    <a:pt x="632" y="1836"/>
                    <a:pt x="632" y="1776"/>
                    <a:pt x="596" y="1729"/>
                  </a:cubicBezTo>
                  <a:cubicBezTo>
                    <a:pt x="596" y="1729"/>
                    <a:pt x="346" y="1181"/>
                    <a:pt x="489" y="764"/>
                  </a:cubicBezTo>
                  <a:cubicBezTo>
                    <a:pt x="549" y="597"/>
                    <a:pt x="668" y="478"/>
                    <a:pt x="870" y="407"/>
                  </a:cubicBezTo>
                  <a:cubicBezTo>
                    <a:pt x="942" y="383"/>
                    <a:pt x="1025" y="359"/>
                    <a:pt x="1132" y="359"/>
                  </a:cubicBezTo>
                  <a:close/>
                  <a:moveTo>
                    <a:pt x="1141" y="0"/>
                  </a:moveTo>
                  <a:cubicBezTo>
                    <a:pt x="1002" y="0"/>
                    <a:pt x="871" y="23"/>
                    <a:pt x="751" y="74"/>
                  </a:cubicBezTo>
                  <a:cubicBezTo>
                    <a:pt x="477" y="193"/>
                    <a:pt x="287" y="371"/>
                    <a:pt x="180" y="633"/>
                  </a:cubicBezTo>
                  <a:cubicBezTo>
                    <a:pt x="1" y="1074"/>
                    <a:pt x="180" y="1598"/>
                    <a:pt x="251" y="1800"/>
                  </a:cubicBezTo>
                  <a:cubicBezTo>
                    <a:pt x="227" y="1895"/>
                    <a:pt x="168" y="2026"/>
                    <a:pt x="144" y="2193"/>
                  </a:cubicBezTo>
                  <a:cubicBezTo>
                    <a:pt x="72" y="2491"/>
                    <a:pt x="96" y="2741"/>
                    <a:pt x="180" y="2967"/>
                  </a:cubicBezTo>
                  <a:cubicBezTo>
                    <a:pt x="287" y="3217"/>
                    <a:pt x="465" y="3419"/>
                    <a:pt x="751" y="3514"/>
                  </a:cubicBezTo>
                  <a:cubicBezTo>
                    <a:pt x="870" y="3562"/>
                    <a:pt x="1001" y="3598"/>
                    <a:pt x="1144" y="3598"/>
                  </a:cubicBezTo>
                  <a:cubicBezTo>
                    <a:pt x="1727" y="3598"/>
                    <a:pt x="2442" y="3205"/>
                    <a:pt x="3013" y="2800"/>
                  </a:cubicBezTo>
                  <a:cubicBezTo>
                    <a:pt x="3097" y="2895"/>
                    <a:pt x="3228" y="2955"/>
                    <a:pt x="3370" y="2955"/>
                  </a:cubicBezTo>
                  <a:lnTo>
                    <a:pt x="3811" y="2955"/>
                  </a:lnTo>
                  <a:cubicBezTo>
                    <a:pt x="3966" y="2955"/>
                    <a:pt x="4085" y="2895"/>
                    <a:pt x="4168" y="2800"/>
                  </a:cubicBezTo>
                  <a:cubicBezTo>
                    <a:pt x="4752" y="3205"/>
                    <a:pt x="5454" y="3598"/>
                    <a:pt x="6037" y="3598"/>
                  </a:cubicBezTo>
                  <a:cubicBezTo>
                    <a:pt x="6180" y="3598"/>
                    <a:pt x="6311" y="3562"/>
                    <a:pt x="6430" y="3514"/>
                  </a:cubicBezTo>
                  <a:cubicBezTo>
                    <a:pt x="6704" y="3395"/>
                    <a:pt x="6895" y="3217"/>
                    <a:pt x="7002" y="2967"/>
                  </a:cubicBezTo>
                  <a:cubicBezTo>
                    <a:pt x="7180" y="2502"/>
                    <a:pt x="7014" y="1991"/>
                    <a:pt x="6930" y="1788"/>
                  </a:cubicBezTo>
                  <a:cubicBezTo>
                    <a:pt x="6954" y="1705"/>
                    <a:pt x="7014" y="1574"/>
                    <a:pt x="7049" y="1407"/>
                  </a:cubicBezTo>
                  <a:cubicBezTo>
                    <a:pt x="7109" y="1109"/>
                    <a:pt x="7085" y="848"/>
                    <a:pt x="7002" y="633"/>
                  </a:cubicBezTo>
                  <a:cubicBezTo>
                    <a:pt x="6895" y="371"/>
                    <a:pt x="6716" y="181"/>
                    <a:pt x="6430" y="74"/>
                  </a:cubicBezTo>
                  <a:cubicBezTo>
                    <a:pt x="6308" y="23"/>
                    <a:pt x="6175" y="0"/>
                    <a:pt x="6035" y="0"/>
                  </a:cubicBezTo>
                  <a:cubicBezTo>
                    <a:pt x="5449" y="0"/>
                    <a:pt x="4735" y="394"/>
                    <a:pt x="4168" y="788"/>
                  </a:cubicBezTo>
                  <a:cubicBezTo>
                    <a:pt x="4085" y="705"/>
                    <a:pt x="3954" y="645"/>
                    <a:pt x="3811" y="645"/>
                  </a:cubicBezTo>
                  <a:lnTo>
                    <a:pt x="3370" y="645"/>
                  </a:lnTo>
                  <a:cubicBezTo>
                    <a:pt x="3216" y="645"/>
                    <a:pt x="3097" y="705"/>
                    <a:pt x="3013" y="788"/>
                  </a:cubicBezTo>
                  <a:cubicBezTo>
                    <a:pt x="2437" y="394"/>
                    <a:pt x="1721" y="0"/>
                    <a:pt x="1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4926263" y="3337255"/>
              <a:ext cx="238601" cy="97355"/>
            </a:xfrm>
            <a:custGeom>
              <a:avLst/>
              <a:gdLst/>
              <a:ahLst/>
              <a:cxnLst/>
              <a:rect l="l" t="t" r="r" b="b"/>
              <a:pathLst>
                <a:path w="7502" h="3061" extrusionOk="0">
                  <a:moveTo>
                    <a:pt x="3774" y="346"/>
                  </a:moveTo>
                  <a:cubicBezTo>
                    <a:pt x="4667" y="346"/>
                    <a:pt x="5513" y="405"/>
                    <a:pt x="6168" y="524"/>
                  </a:cubicBezTo>
                  <a:cubicBezTo>
                    <a:pt x="6858" y="643"/>
                    <a:pt x="7096" y="798"/>
                    <a:pt x="7144" y="869"/>
                  </a:cubicBezTo>
                  <a:cubicBezTo>
                    <a:pt x="7096" y="917"/>
                    <a:pt x="6953" y="1000"/>
                    <a:pt x="6572" y="1108"/>
                  </a:cubicBezTo>
                  <a:cubicBezTo>
                    <a:pt x="6561" y="1108"/>
                    <a:pt x="6549" y="1108"/>
                    <a:pt x="6525" y="1120"/>
                  </a:cubicBezTo>
                  <a:lnTo>
                    <a:pt x="6513" y="1120"/>
                  </a:lnTo>
                  <a:cubicBezTo>
                    <a:pt x="6501" y="1120"/>
                    <a:pt x="6489" y="1120"/>
                    <a:pt x="6465" y="1131"/>
                  </a:cubicBezTo>
                  <a:lnTo>
                    <a:pt x="6453" y="1131"/>
                  </a:lnTo>
                  <a:cubicBezTo>
                    <a:pt x="6441" y="1131"/>
                    <a:pt x="6430" y="1131"/>
                    <a:pt x="6430" y="1155"/>
                  </a:cubicBezTo>
                  <a:lnTo>
                    <a:pt x="6406" y="1155"/>
                  </a:lnTo>
                  <a:cubicBezTo>
                    <a:pt x="6394" y="1155"/>
                    <a:pt x="6382" y="1155"/>
                    <a:pt x="6370" y="1167"/>
                  </a:cubicBezTo>
                  <a:lnTo>
                    <a:pt x="6346" y="1167"/>
                  </a:lnTo>
                  <a:cubicBezTo>
                    <a:pt x="6334" y="1167"/>
                    <a:pt x="6310" y="1179"/>
                    <a:pt x="6287" y="1179"/>
                  </a:cubicBezTo>
                  <a:cubicBezTo>
                    <a:pt x="6275" y="1179"/>
                    <a:pt x="6251" y="1191"/>
                    <a:pt x="6215" y="1191"/>
                  </a:cubicBezTo>
                  <a:cubicBezTo>
                    <a:pt x="6203" y="1191"/>
                    <a:pt x="6168" y="1215"/>
                    <a:pt x="6156" y="1215"/>
                  </a:cubicBezTo>
                  <a:cubicBezTo>
                    <a:pt x="6132" y="1215"/>
                    <a:pt x="6084" y="1227"/>
                    <a:pt x="6049" y="1227"/>
                  </a:cubicBezTo>
                  <a:lnTo>
                    <a:pt x="6025" y="1227"/>
                  </a:lnTo>
                  <a:cubicBezTo>
                    <a:pt x="6013" y="1227"/>
                    <a:pt x="5977" y="1227"/>
                    <a:pt x="5965" y="1239"/>
                  </a:cubicBezTo>
                  <a:cubicBezTo>
                    <a:pt x="5929" y="1239"/>
                    <a:pt x="5918" y="1239"/>
                    <a:pt x="5894" y="1250"/>
                  </a:cubicBezTo>
                  <a:lnTo>
                    <a:pt x="5846" y="1250"/>
                  </a:lnTo>
                  <a:cubicBezTo>
                    <a:pt x="5810" y="1250"/>
                    <a:pt x="5787" y="1274"/>
                    <a:pt x="5751" y="1274"/>
                  </a:cubicBezTo>
                  <a:cubicBezTo>
                    <a:pt x="5382" y="1310"/>
                    <a:pt x="4965" y="1358"/>
                    <a:pt x="4525" y="1370"/>
                  </a:cubicBezTo>
                  <a:lnTo>
                    <a:pt x="3048" y="1370"/>
                  </a:lnTo>
                  <a:cubicBezTo>
                    <a:pt x="2620" y="1358"/>
                    <a:pt x="2203" y="1310"/>
                    <a:pt x="1822" y="1274"/>
                  </a:cubicBezTo>
                  <a:lnTo>
                    <a:pt x="1810" y="1274"/>
                  </a:lnTo>
                  <a:cubicBezTo>
                    <a:pt x="1786" y="1274"/>
                    <a:pt x="1750" y="1250"/>
                    <a:pt x="1727" y="1250"/>
                  </a:cubicBezTo>
                  <a:lnTo>
                    <a:pt x="1679" y="1250"/>
                  </a:lnTo>
                  <a:cubicBezTo>
                    <a:pt x="1643" y="1250"/>
                    <a:pt x="1631" y="1250"/>
                    <a:pt x="1608" y="1239"/>
                  </a:cubicBezTo>
                  <a:cubicBezTo>
                    <a:pt x="1584" y="1239"/>
                    <a:pt x="1560" y="1239"/>
                    <a:pt x="1548" y="1227"/>
                  </a:cubicBezTo>
                  <a:lnTo>
                    <a:pt x="1512" y="1227"/>
                  </a:lnTo>
                  <a:cubicBezTo>
                    <a:pt x="1488" y="1227"/>
                    <a:pt x="1441" y="1215"/>
                    <a:pt x="1405" y="1215"/>
                  </a:cubicBezTo>
                  <a:cubicBezTo>
                    <a:pt x="1393" y="1215"/>
                    <a:pt x="1369" y="1191"/>
                    <a:pt x="1346" y="1191"/>
                  </a:cubicBezTo>
                  <a:cubicBezTo>
                    <a:pt x="1310" y="1179"/>
                    <a:pt x="1262" y="1179"/>
                    <a:pt x="1215" y="1167"/>
                  </a:cubicBezTo>
                  <a:lnTo>
                    <a:pt x="1203" y="1167"/>
                  </a:lnTo>
                  <a:cubicBezTo>
                    <a:pt x="1191" y="1167"/>
                    <a:pt x="1167" y="1167"/>
                    <a:pt x="1155" y="1155"/>
                  </a:cubicBezTo>
                  <a:lnTo>
                    <a:pt x="1143" y="1155"/>
                  </a:lnTo>
                  <a:cubicBezTo>
                    <a:pt x="1131" y="1155"/>
                    <a:pt x="1107" y="1155"/>
                    <a:pt x="1096" y="1131"/>
                  </a:cubicBezTo>
                  <a:lnTo>
                    <a:pt x="1084" y="1131"/>
                  </a:lnTo>
                  <a:cubicBezTo>
                    <a:pt x="1072" y="1131"/>
                    <a:pt x="1048" y="1131"/>
                    <a:pt x="1036" y="1120"/>
                  </a:cubicBezTo>
                  <a:lnTo>
                    <a:pt x="1024" y="1120"/>
                  </a:lnTo>
                  <a:cubicBezTo>
                    <a:pt x="1012" y="1120"/>
                    <a:pt x="988" y="1120"/>
                    <a:pt x="976" y="1108"/>
                  </a:cubicBezTo>
                  <a:cubicBezTo>
                    <a:pt x="595" y="1000"/>
                    <a:pt x="453" y="917"/>
                    <a:pt x="417" y="881"/>
                  </a:cubicBezTo>
                  <a:lnTo>
                    <a:pt x="393" y="881"/>
                  </a:lnTo>
                  <a:lnTo>
                    <a:pt x="381" y="869"/>
                  </a:lnTo>
                  <a:cubicBezTo>
                    <a:pt x="429" y="810"/>
                    <a:pt x="679" y="655"/>
                    <a:pt x="1381" y="524"/>
                  </a:cubicBezTo>
                  <a:cubicBezTo>
                    <a:pt x="2036" y="405"/>
                    <a:pt x="2881" y="346"/>
                    <a:pt x="3774" y="346"/>
                  </a:cubicBezTo>
                  <a:close/>
                  <a:moveTo>
                    <a:pt x="3751" y="0"/>
                  </a:moveTo>
                  <a:cubicBezTo>
                    <a:pt x="2774" y="0"/>
                    <a:pt x="1869" y="72"/>
                    <a:pt x="1191" y="215"/>
                  </a:cubicBezTo>
                  <a:cubicBezTo>
                    <a:pt x="405" y="358"/>
                    <a:pt x="24" y="548"/>
                    <a:pt x="0" y="834"/>
                  </a:cubicBezTo>
                  <a:lnTo>
                    <a:pt x="0" y="869"/>
                  </a:lnTo>
                  <a:cubicBezTo>
                    <a:pt x="0" y="953"/>
                    <a:pt x="36" y="1048"/>
                    <a:pt x="107" y="1120"/>
                  </a:cubicBezTo>
                  <a:cubicBezTo>
                    <a:pt x="250" y="1405"/>
                    <a:pt x="488" y="1989"/>
                    <a:pt x="667" y="2894"/>
                  </a:cubicBezTo>
                  <a:cubicBezTo>
                    <a:pt x="677" y="2963"/>
                    <a:pt x="754" y="3033"/>
                    <a:pt x="827" y="3033"/>
                  </a:cubicBezTo>
                  <a:cubicBezTo>
                    <a:pt x="841" y="3033"/>
                    <a:pt x="856" y="3030"/>
                    <a:pt x="869" y="3025"/>
                  </a:cubicBezTo>
                  <a:cubicBezTo>
                    <a:pt x="965" y="3013"/>
                    <a:pt x="1036" y="2905"/>
                    <a:pt x="1012" y="2822"/>
                  </a:cubicBezTo>
                  <a:cubicBezTo>
                    <a:pt x="869" y="2191"/>
                    <a:pt x="726" y="1715"/>
                    <a:pt x="595" y="1370"/>
                  </a:cubicBezTo>
                  <a:lnTo>
                    <a:pt x="595" y="1370"/>
                  </a:lnTo>
                  <a:lnTo>
                    <a:pt x="726" y="1417"/>
                  </a:lnTo>
                  <a:lnTo>
                    <a:pt x="738" y="1417"/>
                  </a:lnTo>
                  <a:cubicBezTo>
                    <a:pt x="750" y="1417"/>
                    <a:pt x="750" y="1417"/>
                    <a:pt x="774" y="1429"/>
                  </a:cubicBezTo>
                  <a:cubicBezTo>
                    <a:pt x="1036" y="1512"/>
                    <a:pt x="1346" y="1560"/>
                    <a:pt x="1703" y="1608"/>
                  </a:cubicBezTo>
                  <a:cubicBezTo>
                    <a:pt x="1738" y="1608"/>
                    <a:pt x="1750" y="1608"/>
                    <a:pt x="1786" y="1631"/>
                  </a:cubicBezTo>
                  <a:lnTo>
                    <a:pt x="1810" y="1631"/>
                  </a:lnTo>
                  <a:cubicBezTo>
                    <a:pt x="2298" y="1691"/>
                    <a:pt x="2858" y="1715"/>
                    <a:pt x="3453" y="1727"/>
                  </a:cubicBezTo>
                  <a:lnTo>
                    <a:pt x="4227" y="1727"/>
                  </a:lnTo>
                  <a:cubicBezTo>
                    <a:pt x="4894" y="1715"/>
                    <a:pt x="5537" y="1655"/>
                    <a:pt x="6072" y="1584"/>
                  </a:cubicBezTo>
                  <a:cubicBezTo>
                    <a:pt x="6108" y="1584"/>
                    <a:pt x="6144" y="1572"/>
                    <a:pt x="6168" y="1572"/>
                  </a:cubicBezTo>
                  <a:lnTo>
                    <a:pt x="6191" y="1572"/>
                  </a:lnTo>
                  <a:cubicBezTo>
                    <a:pt x="6334" y="1536"/>
                    <a:pt x="6465" y="1512"/>
                    <a:pt x="6584" y="1477"/>
                  </a:cubicBezTo>
                  <a:cubicBezTo>
                    <a:pt x="6608" y="1477"/>
                    <a:pt x="6620" y="1465"/>
                    <a:pt x="6644" y="1465"/>
                  </a:cubicBezTo>
                  <a:lnTo>
                    <a:pt x="6680" y="1465"/>
                  </a:lnTo>
                  <a:cubicBezTo>
                    <a:pt x="6751" y="1453"/>
                    <a:pt x="6822" y="1417"/>
                    <a:pt x="6882" y="1405"/>
                  </a:cubicBezTo>
                  <a:lnTo>
                    <a:pt x="6882" y="1405"/>
                  </a:lnTo>
                  <a:cubicBezTo>
                    <a:pt x="6751" y="1751"/>
                    <a:pt x="6608" y="2227"/>
                    <a:pt x="6465" y="2846"/>
                  </a:cubicBezTo>
                  <a:cubicBezTo>
                    <a:pt x="6453" y="2941"/>
                    <a:pt x="6513" y="3036"/>
                    <a:pt x="6608" y="3060"/>
                  </a:cubicBezTo>
                  <a:lnTo>
                    <a:pt x="6632" y="3060"/>
                  </a:lnTo>
                  <a:cubicBezTo>
                    <a:pt x="6703" y="3060"/>
                    <a:pt x="6787" y="3001"/>
                    <a:pt x="6811" y="2917"/>
                  </a:cubicBezTo>
                  <a:cubicBezTo>
                    <a:pt x="7001" y="2012"/>
                    <a:pt x="7239" y="1429"/>
                    <a:pt x="7358" y="1155"/>
                  </a:cubicBezTo>
                  <a:cubicBezTo>
                    <a:pt x="7465" y="1036"/>
                    <a:pt x="7501" y="953"/>
                    <a:pt x="7501" y="858"/>
                  </a:cubicBezTo>
                  <a:lnTo>
                    <a:pt x="7501" y="834"/>
                  </a:lnTo>
                  <a:cubicBezTo>
                    <a:pt x="7465" y="560"/>
                    <a:pt x="7096" y="358"/>
                    <a:pt x="6310" y="215"/>
                  </a:cubicBezTo>
                  <a:cubicBezTo>
                    <a:pt x="5620" y="72"/>
                    <a:pt x="4715" y="0"/>
                    <a:pt x="3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>
            <a:spLocks noGrp="1"/>
          </p:cNvSpPr>
          <p:nvPr>
            <p:ph type="title" idx="4294967295"/>
          </p:nvPr>
        </p:nvSpPr>
        <p:spPr>
          <a:xfrm>
            <a:off x="2346158" y="3188368"/>
            <a:ext cx="6562180" cy="1737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0" dirty="0">
                <a:latin typeface="Book Antiqua" panose="02040602050305030304" pitchFamily="18" charset="0"/>
              </a:rPr>
              <a:t>Kilka naszych zdjęć</a:t>
            </a:r>
            <a:endParaRPr sz="80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hion Designer Portfoli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57B00"/>
      </a:accent1>
      <a:accent2>
        <a:srgbClr val="FBCC79"/>
      </a:accent2>
      <a:accent3>
        <a:srgbClr val="68244B"/>
      </a:accent3>
      <a:accent4>
        <a:srgbClr val="D5EDF2"/>
      </a:accent4>
      <a:accent5>
        <a:srgbClr val="FAE0EB"/>
      </a:accent5>
      <a:accent6>
        <a:srgbClr val="F8F1E9"/>
      </a:accent6>
      <a:hlink>
        <a:srgbClr val="6824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358</Words>
  <Application>Microsoft Office PowerPoint</Application>
  <PresentationFormat>Pokaz na ekranie (16:9)</PresentationFormat>
  <Paragraphs>55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Kristi</vt:lpstr>
      <vt:lpstr>Book Antiqua</vt:lpstr>
      <vt:lpstr>David</vt:lpstr>
      <vt:lpstr>Lucida Handwriting</vt:lpstr>
      <vt:lpstr>Dosis</vt:lpstr>
      <vt:lpstr>Courgette</vt:lpstr>
      <vt:lpstr>Informal Roman</vt:lpstr>
      <vt:lpstr>Fashion Designer Portfolio</vt:lpstr>
      <vt:lpstr>Technik Przemysłu Mody</vt:lpstr>
      <vt:lpstr>01</vt:lpstr>
      <vt:lpstr>Prezentacja programu PowerPoint</vt:lpstr>
      <vt:lpstr>O kierunku</vt:lpstr>
      <vt:lpstr>Kwalifikacje w zawodzie</vt:lpstr>
      <vt:lpstr>Perspektywy</vt:lpstr>
      <vt:lpstr>Prezentacja programu PowerPoint</vt:lpstr>
      <vt:lpstr>O uczniach</vt:lpstr>
      <vt:lpstr>Kilka naszych zdjęć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Zapraszamy</vt:lpstr>
      <vt:lpstr>Dołącz do nas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Przemysłu Mody</dc:title>
  <dc:creator>Oliwia</dc:creator>
  <cp:lastModifiedBy>SONIA</cp:lastModifiedBy>
  <cp:revision>8</cp:revision>
  <dcterms:modified xsi:type="dcterms:W3CDTF">2021-04-13T16:07:43Z</dcterms:modified>
</cp:coreProperties>
</file>