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4062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a42d74c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a42d74cf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a42d74cf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a42d74cf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a42d74cf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a42d74cf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a42d74cf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a42d74cf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a42d74cf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a42d74cf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a42d74cf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a42d74cf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39650" y="778950"/>
            <a:ext cx="6150600" cy="17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Zespół Szkół Administracyjno-Ekonomicznych i Ogólnokształcacych </a:t>
            </a:r>
            <a:endParaRPr b="1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980350" y="3116575"/>
            <a:ext cx="51192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/>
              <a:t>zaprasza na prezentacje kierunku: </a:t>
            </a:r>
            <a:r>
              <a:rPr lang="pl" sz="3200" b="1">
                <a:solidFill>
                  <a:schemeClr val="accent3"/>
                </a:solidFill>
              </a:rPr>
              <a:t>TECHNIK EKONOMISTA </a:t>
            </a:r>
            <a:endParaRPr sz="3200" b="1">
              <a:solidFill>
                <a:schemeClr val="accent3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5" y="870775"/>
            <a:ext cx="2207675" cy="14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675" y="2871875"/>
            <a:ext cx="2739651" cy="182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4225" y="4138219"/>
            <a:ext cx="913175" cy="9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40395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TECHNIK EKONOMISTA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3975" y="1601250"/>
            <a:ext cx="5772000" cy="2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300">
                <a:solidFill>
                  <a:srgbClr val="000000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to świetny zawód, dający perspektywy zatrudnienia. Ucząc się w tej klasie poznasz, czym jest ekonomia, rachunkowość, finanse i prawo. Nauczysz się sporządzać rozliczenia, analizować finanse firm i prowadzić dokumentację.</a:t>
            </a:r>
            <a:endParaRPr sz="23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800" y="2571750"/>
            <a:ext cx="2755501" cy="182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2449" y="67150"/>
            <a:ext cx="1806675" cy="11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0788" y="3617225"/>
            <a:ext cx="1618387" cy="12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77425" y="295475"/>
            <a:ext cx="7061100" cy="11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CZYM MOZESZ SIE ZAJAC PO UKONCZENIU TEGO KIERUNKU?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38550" y="1544400"/>
            <a:ext cx="5382300" cy="26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3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Zdobędziesz ciekawy zawód i możliwość zatrudnienia w instytucjach państwowych, firmach prywatnych, bankach lub będziesz mieć możliwość prowadzenia własnej działalności gospodarczej.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725" y="115475"/>
            <a:ext cx="1903175" cy="12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700" y="2571750"/>
            <a:ext cx="3028900" cy="20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36750"/>
            <a:ext cx="1254975" cy="1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174575"/>
            <a:ext cx="5221200" cy="12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KWALIFIKACJE W ZAWODZIE 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TECHNIK EKONOMISTA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321900"/>
            <a:ext cx="6932479" cy="2078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pl" sz="2700" dirty="0" smtClean="0">
                <a:latin typeface="Economica"/>
                <a:ea typeface="Economica"/>
                <a:cs typeface="Economica"/>
                <a:sym typeface="Economica"/>
              </a:rPr>
              <a:t>EKA.05-Prowadzenie spraw kadrowo-płacowych i gospodarki         </a:t>
            </a:r>
          </a:p>
          <a:p>
            <a:pPr marL="0" lvl="0" indent="0">
              <a:buNone/>
            </a:pPr>
            <a:r>
              <a:rPr lang="pl" sz="2700" dirty="0" smtClean="0">
                <a:latin typeface="Economica"/>
                <a:ea typeface="Economica"/>
                <a:cs typeface="Economica"/>
                <a:sym typeface="Economica"/>
              </a:rPr>
              <a:t>              finansowej  </a:t>
            </a:r>
            <a:r>
              <a:rPr lang="pl" sz="2700" dirty="0">
                <a:latin typeface="Economica"/>
                <a:ea typeface="Economica"/>
                <a:cs typeface="Economica"/>
                <a:sym typeface="Economica"/>
              </a:rPr>
              <a:t>jednostek organizacyjnych.</a:t>
            </a:r>
            <a:endParaRPr lang="pl" sz="27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2700" dirty="0" smtClean="0">
                <a:latin typeface="Economica"/>
                <a:ea typeface="Economica"/>
                <a:cs typeface="Economica"/>
                <a:sym typeface="Economica"/>
              </a:rPr>
              <a:t>             </a:t>
            </a:r>
            <a:endParaRPr sz="2700" dirty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700" dirty="0" smtClean="0">
                <a:latin typeface="Economica"/>
                <a:ea typeface="Economica"/>
                <a:cs typeface="Economica"/>
                <a:sym typeface="Economica"/>
              </a:rPr>
              <a:t>EKA.04 – Prowadzenie dokumentacji w jednostce organizacyjnej.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700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175" y="94000"/>
            <a:ext cx="1928646" cy="12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325" y="3255675"/>
            <a:ext cx="10191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503" y="2698964"/>
            <a:ext cx="3052425" cy="287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4260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PRAKTYKI ZAWODOWE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137125" y="1147225"/>
            <a:ext cx="4858800" cy="28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-"/>
            </a:pPr>
            <a:r>
              <a:rPr lang="pl" sz="2400">
                <a:latin typeface="Economica"/>
                <a:ea typeface="Economica"/>
                <a:cs typeface="Economica"/>
                <a:sym typeface="Economica"/>
              </a:rPr>
              <a:t>Banki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-"/>
            </a:pPr>
            <a:r>
              <a:rPr lang="pl" sz="2400">
                <a:latin typeface="Economica"/>
                <a:ea typeface="Economica"/>
                <a:cs typeface="Economica"/>
                <a:sym typeface="Economica"/>
              </a:rPr>
              <a:t>Urzędy Miasta lub Gminy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-"/>
            </a:pPr>
            <a:r>
              <a:rPr lang="pl" sz="2400">
                <a:latin typeface="Economica"/>
                <a:ea typeface="Economica"/>
                <a:cs typeface="Economica"/>
                <a:sym typeface="Economica"/>
              </a:rPr>
              <a:t>Przedsiębiorstwa Przemysłowe i Usługowe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-"/>
            </a:pPr>
            <a:r>
              <a:rPr lang="pl" sz="2400">
                <a:latin typeface="Economica"/>
                <a:ea typeface="Economica"/>
                <a:cs typeface="Economica"/>
                <a:sym typeface="Economica"/>
              </a:rPr>
              <a:t>Biura Rachunkowe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-"/>
            </a:pPr>
            <a:r>
              <a:rPr lang="pl" sz="2400">
                <a:latin typeface="Economica"/>
                <a:ea typeface="Economica"/>
                <a:cs typeface="Economica"/>
                <a:sym typeface="Economica"/>
              </a:rPr>
              <a:t>Urząd Skarbowy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-"/>
            </a:pPr>
            <a:r>
              <a:rPr lang="pl" sz="2400">
                <a:latin typeface="Economica"/>
                <a:ea typeface="Economica"/>
                <a:cs typeface="Economica"/>
                <a:sym typeface="Economica"/>
              </a:rPr>
              <a:t>Oddziały i Jednostki Terenowe ZUS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3408" t="2356" r="2447" b="8373"/>
          <a:stretch/>
        </p:blipFill>
        <p:spPr>
          <a:xfrm>
            <a:off x="5125975" y="1611550"/>
            <a:ext cx="2736275" cy="32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7722" y="102171"/>
            <a:ext cx="1808403" cy="11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188025"/>
            <a:ext cx="5181000" cy="12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MOCNE STRONY KSZTAŁCENIA 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3"/>
                </a:solidFill>
              </a:rPr>
              <a:t>SIĘ W ZAWODZIE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110250" y="1442625"/>
            <a:ext cx="6698400" cy="28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330" algn="l" rtl="0">
              <a:lnSpc>
                <a:spcPct val="63300"/>
              </a:lnSpc>
              <a:spcBef>
                <a:spcPts val="1174"/>
              </a:spcBef>
              <a:spcAft>
                <a:spcPts val="0"/>
              </a:spcAft>
              <a:buSzPts val="1980"/>
              <a:buFont typeface="Economica"/>
              <a:buChar char="-"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bardzo wysoka zdawalność w zawodzie technik ekonomista; 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4330" algn="l" rtl="0">
              <a:lnSpc>
                <a:spcPct val="94537"/>
              </a:lnSpc>
              <a:spcBef>
                <a:spcPts val="0"/>
              </a:spcBef>
              <a:spcAft>
                <a:spcPts val="0"/>
              </a:spcAft>
              <a:buSzPts val="1980"/>
              <a:buFont typeface="Economica"/>
              <a:buChar char="-"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miła atmosfera oraz wykwalifikowana i przyjazna rada pedagogiczna; 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4330" algn="l" rtl="0">
              <a:lnSpc>
                <a:spcPct val="94537"/>
              </a:lnSpc>
              <a:spcBef>
                <a:spcPts val="0"/>
              </a:spcBef>
              <a:spcAft>
                <a:spcPts val="0"/>
              </a:spcAft>
              <a:buSzPts val="1980"/>
              <a:buFont typeface="Economica"/>
              <a:buChar char="-"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praktyki zawodowe; 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4330" algn="l" rtl="0">
              <a:lnSpc>
                <a:spcPct val="94537"/>
              </a:lnSpc>
              <a:spcBef>
                <a:spcPts val="0"/>
              </a:spcBef>
              <a:spcAft>
                <a:spcPts val="0"/>
              </a:spcAft>
              <a:buSzPts val="1980"/>
              <a:buFont typeface="Economica"/>
              <a:buChar char="-"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pozyskanie umiejętności praktycznych w wykorzystaniu 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94537"/>
              </a:lnSpc>
              <a:spcBef>
                <a:spcPts val="150"/>
              </a:spcBef>
              <a:spcAft>
                <a:spcPts val="0"/>
              </a:spcAft>
              <a:buSzPts val="770"/>
              <a:buNone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 programów  magazynowych, kadrowo-płacowych,  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94537"/>
              </a:lnSpc>
              <a:spcBef>
                <a:spcPts val="150"/>
              </a:spcBef>
              <a:spcAft>
                <a:spcPts val="0"/>
              </a:spcAft>
              <a:buSzPts val="770"/>
              <a:buNone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księgowych i innych;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94537"/>
              </a:lnSpc>
              <a:spcBef>
                <a:spcPts val="150"/>
              </a:spcBef>
              <a:spcAft>
                <a:spcPts val="0"/>
              </a:spcAft>
              <a:buSzPts val="770"/>
              <a:buNone/>
            </a:pP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4330" algn="l" rtl="0">
              <a:lnSpc>
                <a:spcPct val="94537"/>
              </a:lnSpc>
              <a:spcBef>
                <a:spcPts val="150"/>
              </a:spcBef>
              <a:spcAft>
                <a:spcPts val="0"/>
              </a:spcAft>
              <a:buSzPts val="1980"/>
              <a:buFont typeface="Economica"/>
              <a:buChar char="-"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UZYSKANIE TYTUŁU FINALISTY LUB LAUREATA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94537"/>
              </a:lnSpc>
              <a:spcBef>
                <a:spcPts val="150"/>
              </a:spcBef>
              <a:spcAft>
                <a:spcPts val="0"/>
              </a:spcAft>
              <a:buSzPts val="770"/>
              <a:buNone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ZWALNIA CIĘ Z CZĘŚCI PISEMNYCH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94537"/>
              </a:lnSpc>
              <a:spcBef>
                <a:spcPts val="150"/>
              </a:spcBef>
              <a:spcAft>
                <a:spcPts val="0"/>
              </a:spcAft>
              <a:buSzPts val="770"/>
              <a:buNone/>
            </a:pPr>
            <a:r>
              <a:rPr lang="pl" sz="1979">
                <a:latin typeface="Economica"/>
                <a:ea typeface="Economica"/>
                <a:cs typeface="Economica"/>
                <a:sym typeface="Economica"/>
              </a:rPr>
              <a:t>EGZAMINÓW ZAWODOWYCH ZE 100% WYNIKIEM</a:t>
            </a:r>
            <a:endParaRPr sz="1979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2201" y="97576"/>
            <a:ext cx="1689225" cy="10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125" y="2309850"/>
            <a:ext cx="3769326" cy="2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59425" y="241725"/>
            <a:ext cx="5033400" cy="12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chemeClr val="accent3"/>
                </a:solidFill>
              </a:rPr>
              <a:t>ZAPRASZAMY JEŻELI CHCESZ 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chemeClr val="accent3"/>
                </a:solidFill>
              </a:rPr>
              <a:t>BYĆ JEDNYM Z NAS!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883700" y="2134175"/>
            <a:ext cx="4260300" cy="24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Economica"/>
                <a:ea typeface="Economica"/>
                <a:cs typeface="Economica"/>
                <a:sym typeface="Economica"/>
              </a:rPr>
              <a:t>ZESPÓŁ SZKÓŁ ADMINISTRACYJNO - EKONOMICZNYCH</a:t>
            </a:r>
            <a:endParaRPr b="1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>
                <a:latin typeface="Economica"/>
                <a:ea typeface="Economica"/>
                <a:cs typeface="Economica"/>
                <a:sym typeface="Economica"/>
              </a:rPr>
              <a:t> I OGÓLNOKSZTAŁCĄCYCH </a:t>
            </a:r>
            <a:endParaRPr b="1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>
                <a:latin typeface="Economica"/>
                <a:ea typeface="Economica"/>
                <a:cs typeface="Economica"/>
                <a:sym typeface="Economica"/>
              </a:rPr>
              <a:t>BYTOM, WEBERA 6</a:t>
            </a:r>
            <a:endParaRPr b="1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875" y="241725"/>
            <a:ext cx="2224975" cy="14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25" y="1658300"/>
            <a:ext cx="4267200" cy="303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Pokaz na ekranie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Economica</vt:lpstr>
      <vt:lpstr>Open Sans</vt:lpstr>
      <vt:lpstr>Luxe</vt:lpstr>
      <vt:lpstr>Zespół Szkół Administracyjno-Ekonomicznych i Ogólnokształcacych </vt:lpstr>
      <vt:lpstr>TECHNIK EKONOMISTA</vt:lpstr>
      <vt:lpstr>CZYM MOZESZ SIE ZAJAC PO UKONCZENIU TEGO KIERUNKU?</vt:lpstr>
      <vt:lpstr>KWALIFIKACJE W ZAWODZIE  TECHNIK EKONOMISTA</vt:lpstr>
      <vt:lpstr>PRAKTYKI ZAWODOWE</vt:lpstr>
      <vt:lpstr>MOCNE STRONY KSZTAŁCENIA  SIĘ W ZAWODZIE</vt:lpstr>
      <vt:lpstr>ZAPRASZAMY JEŻELI CHCESZ  BYĆ JEDNYM Z NAS!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Administracyjno-Ekonomicznych i Ogólnokształcacych</dc:title>
  <dc:creator>SONIA</dc:creator>
  <cp:lastModifiedBy>SONIA</cp:lastModifiedBy>
  <cp:revision>2</cp:revision>
  <dcterms:modified xsi:type="dcterms:W3CDTF">2021-04-13T07:55:04Z</dcterms:modified>
</cp:coreProperties>
</file>