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3" r:id="rId5"/>
    <p:sldId id="268" r:id="rId6"/>
    <p:sldId id="271" r:id="rId7"/>
    <p:sldId id="264" r:id="rId8"/>
    <p:sldId id="272" r:id="rId9"/>
    <p:sldId id="273" r:id="rId10"/>
    <p:sldId id="274" r:id="rId11"/>
    <p:sldId id="265" r:id="rId12"/>
    <p:sldId id="262" r:id="rId13"/>
    <p:sldId id="257" r:id="rId14"/>
    <p:sldId id="270" r:id="rId1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52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21B04-6E96-414D-A40D-DFC16D802E0B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219F5-F561-480E-885A-418D1062964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743054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21B04-6E96-414D-A40D-DFC16D802E0B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219F5-F561-480E-885A-418D1062964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4087989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21B04-6E96-414D-A40D-DFC16D802E0B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219F5-F561-480E-885A-418D1062964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227418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21B04-6E96-414D-A40D-DFC16D802E0B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219F5-F561-480E-885A-418D1062964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879776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21B04-6E96-414D-A40D-DFC16D802E0B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219F5-F561-480E-885A-418D1062964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466381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21B04-6E96-414D-A40D-DFC16D802E0B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219F5-F561-480E-885A-418D1062964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756692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21B04-6E96-414D-A40D-DFC16D802E0B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219F5-F561-480E-885A-418D1062964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85989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21B04-6E96-414D-A40D-DFC16D802E0B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219F5-F561-480E-885A-418D1062964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467161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21B04-6E96-414D-A40D-DFC16D802E0B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219F5-F561-480E-885A-418D1062964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800333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21B04-6E96-414D-A40D-DFC16D802E0B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219F5-F561-480E-885A-418D1062964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398808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21B04-6E96-414D-A40D-DFC16D802E0B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219F5-F561-480E-885A-418D1062964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433995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1B04-6E96-414D-A40D-DFC16D802E0B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219F5-F561-480E-885A-418D1062964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741619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144" y="0"/>
            <a:ext cx="9158144" cy="6858000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388464" y="1916832"/>
            <a:ext cx="83529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7200" b="1" dirty="0" smtClean="0"/>
              <a:t/>
            </a:r>
            <a:br>
              <a:rPr lang="pl-PL" sz="7200" b="1" dirty="0" smtClean="0"/>
            </a:br>
            <a:r>
              <a:rPr lang="pl-PL" sz="7200" b="1" dirty="0" smtClean="0"/>
              <a:t>  MARCHEW – warzywo młodości</a:t>
            </a:r>
            <a:endParaRPr lang="pl-PL" sz="7200" b="1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080" y="548680"/>
            <a:ext cx="2276191" cy="380952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6362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-387424"/>
            <a:ext cx="8784976" cy="388843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Jadalny </a:t>
            </a:r>
            <a:r>
              <a:rPr lang="pl-PL" dirty="0"/>
              <a:t>korzeń ma wiele zastosowań w kuchni.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Można </a:t>
            </a:r>
            <a:r>
              <a:rPr lang="pl-PL" dirty="0"/>
              <a:t>jadać marchew na </a:t>
            </a:r>
            <a:r>
              <a:rPr lang="pl-PL" dirty="0" smtClean="0"/>
              <a:t>surowo - jako </a:t>
            </a:r>
            <a:r>
              <a:rPr lang="pl-PL" dirty="0"/>
              <a:t>surówkę, </a:t>
            </a:r>
            <a:r>
              <a:rPr lang="pl-PL" dirty="0" smtClean="0"/>
              <a:t>gotowaną - w </a:t>
            </a:r>
            <a:r>
              <a:rPr lang="pl-PL" dirty="0"/>
              <a:t>sałatkach </a:t>
            </a:r>
            <a:r>
              <a:rPr lang="pl-PL" dirty="0" smtClean="0"/>
              <a:t>i </a:t>
            </a:r>
            <a:r>
              <a:rPr lang="pl-PL" dirty="0"/>
              <a:t>zupach lub </a:t>
            </a:r>
            <a:r>
              <a:rPr lang="pl-PL" dirty="0" smtClean="0"/>
              <a:t>z wody – smażoną i duszoną</a:t>
            </a:r>
            <a:r>
              <a:rPr lang="pl-PL" dirty="0"/>
              <a:t>. </a:t>
            </a:r>
            <a:r>
              <a:rPr lang="pl-PL" dirty="0" smtClean="0"/>
              <a:t>Z </a:t>
            </a:r>
            <a:r>
              <a:rPr lang="pl-PL" dirty="0"/>
              <a:t>marchwi robi się </a:t>
            </a:r>
            <a:r>
              <a:rPr lang="pl-PL" dirty="0" smtClean="0"/>
              <a:t>soki, przeciery</a:t>
            </a:r>
            <a:br>
              <a:rPr lang="pl-PL" dirty="0" smtClean="0"/>
            </a:br>
            <a:r>
              <a:rPr lang="pl-PL" dirty="0" smtClean="0"/>
              <a:t> i przetwory. Bardzo smaczne jest również ciasto marchewkowe.</a:t>
            </a:r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789040"/>
            <a:ext cx="2376264" cy="25940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117361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862533"/>
            <a:ext cx="6120680" cy="4525963"/>
          </a:xfrm>
        </p:spPr>
        <p:txBody>
          <a:bodyPr/>
          <a:lstStyle/>
          <a:p>
            <a:pPr marL="0" indent="0">
              <a:buNone/>
            </a:pPr>
            <a:r>
              <a:rPr lang="pl-PL" dirty="0" smtClean="0">
                <a:latin typeface="+mj-lt"/>
              </a:rPr>
              <a:t>Dobra gotowana, dobra i surowa.</a:t>
            </a:r>
          </a:p>
          <a:p>
            <a:pPr marL="0" indent="0">
              <a:buNone/>
            </a:pPr>
            <a:r>
              <a:rPr lang="pl-PL" dirty="0" smtClean="0">
                <a:latin typeface="+mj-lt"/>
              </a:rPr>
              <a:t>Choć nie pomarańcza, </a:t>
            </a:r>
            <a:br>
              <a:rPr lang="pl-PL" dirty="0" smtClean="0">
                <a:latin typeface="+mj-lt"/>
              </a:rPr>
            </a:br>
            <a:r>
              <a:rPr lang="pl-PL" dirty="0" smtClean="0">
                <a:latin typeface="+mj-lt"/>
              </a:rPr>
              <a:t>lecz pomarańczowa.</a:t>
            </a:r>
          </a:p>
          <a:p>
            <a:pPr marL="0" indent="0">
              <a:buNone/>
            </a:pPr>
            <a:r>
              <a:rPr lang="pl-PL" dirty="0" smtClean="0">
                <a:latin typeface="+mj-lt"/>
              </a:rPr>
              <a:t>Kiedy za zielony pochwycisz warkoczyk i pociągniesz mocno </a:t>
            </a:r>
            <a:br>
              <a:rPr lang="pl-PL" dirty="0" smtClean="0">
                <a:latin typeface="+mj-lt"/>
              </a:rPr>
            </a:br>
            <a:r>
              <a:rPr lang="pl-PL" dirty="0" smtClean="0">
                <a:latin typeface="+mj-lt"/>
              </a:rPr>
              <a:t>– wnet z ziemi wyskoczy.</a:t>
            </a:r>
          </a:p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556792"/>
            <a:ext cx="3563889" cy="46805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147260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905646"/>
          </a:xfrm>
        </p:spPr>
      </p:pic>
    </p:spTree>
    <p:extLst>
      <p:ext uri="{BB962C8B-B14F-4D97-AF65-F5344CB8AC3E}">
        <p14:creationId xmlns="" xmlns:p14="http://schemas.microsoft.com/office/powerpoint/2010/main" val="427198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2" y="0"/>
            <a:ext cx="9124608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6806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6" name="Symbol zastępczy zawartości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6" y="22840"/>
            <a:ext cx="9123784" cy="6835160"/>
          </a:xfrm>
        </p:spPr>
      </p:pic>
      <p:sp>
        <p:nvSpPr>
          <p:cNvPr id="7" name="pole tekstowe 6"/>
          <p:cNvSpPr txBox="1"/>
          <p:nvPr/>
        </p:nvSpPr>
        <p:spPr>
          <a:xfrm>
            <a:off x="3635896" y="3501008"/>
            <a:ext cx="48245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Opracowała: </a:t>
            </a:r>
            <a:r>
              <a:rPr lang="pl-PL" sz="2800" b="1" dirty="0" smtClean="0"/>
              <a:t/>
            </a:r>
            <a:br>
              <a:rPr lang="pl-PL" sz="2800" b="1" dirty="0" smtClean="0"/>
            </a:br>
            <a:r>
              <a:rPr lang="pl-PL" sz="2800" b="1" dirty="0" smtClean="0"/>
              <a:t/>
            </a:r>
            <a:br>
              <a:rPr lang="pl-PL" sz="2800" b="1" dirty="0" smtClean="0"/>
            </a:br>
            <a:r>
              <a:rPr lang="pl-PL" sz="2800" b="1" dirty="0" smtClean="0"/>
              <a:t>Barbara Zarodkiewicz - Czapla</a:t>
            </a:r>
            <a:endParaRPr lang="pl-PL" sz="2800" b="1" dirty="0"/>
          </a:p>
        </p:txBody>
      </p:sp>
    </p:spTree>
    <p:extLst>
      <p:ext uri="{BB962C8B-B14F-4D97-AF65-F5344CB8AC3E}">
        <p14:creationId xmlns="" xmlns:p14="http://schemas.microsoft.com/office/powerpoint/2010/main" val="12576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332657"/>
            <a:ext cx="8424936" cy="244827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dirty="0" smtClean="0"/>
              <a:t>       Marchewka liczy już sobie ponad kilka tysięcy lat.  </a:t>
            </a:r>
            <a:br>
              <a:rPr lang="pl-PL" dirty="0" smtClean="0"/>
            </a:br>
            <a:r>
              <a:rPr lang="pl-PL" dirty="0" smtClean="0"/>
              <a:t>Znali </a:t>
            </a:r>
            <a:r>
              <a:rPr lang="pl-PL" dirty="0"/>
              <a:t>już starożytni Grecy i Rzymianie. Przepadał za nią król Karol Wielki. Aż trudno uwierzyć, że w swej </a:t>
            </a:r>
            <a:r>
              <a:rPr lang="pl-PL" dirty="0" smtClean="0"/>
              <a:t>pierwotnej </a:t>
            </a:r>
            <a:r>
              <a:rPr lang="pl-PL" dirty="0"/>
              <a:t>dzikiej postaci była koloru białego. Dziś marchewkowe pola uprawia się w pełnej gamie kolorów – od bieli przez żółcie, czerwienie, po ciemny fiolet</a:t>
            </a:r>
            <a:r>
              <a:rPr lang="pl-PL" dirty="0" smtClean="0"/>
              <a:t>. </a:t>
            </a:r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655912"/>
            <a:ext cx="5772770" cy="40614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19102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88641"/>
            <a:ext cx="9289032" cy="19442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000" b="1" dirty="0" smtClean="0"/>
              <a:t/>
            </a:r>
            <a:br>
              <a:rPr lang="pl-PL" sz="3000" b="1" dirty="0" smtClean="0"/>
            </a:br>
            <a:r>
              <a:rPr lang="pl-PL" sz="3000" b="1" dirty="0" smtClean="0"/>
              <a:t>        Dopiero </a:t>
            </a:r>
            <a:r>
              <a:rPr lang="pl-PL" sz="3000" b="1" dirty="0"/>
              <a:t>w XVII w. w Holandii wyhodowano pomarańczową odmianę, najpopularniejszą </a:t>
            </a:r>
            <a:r>
              <a:rPr lang="pl-PL" sz="3000" b="1" dirty="0" smtClean="0"/>
              <a:t>do </a:t>
            </a:r>
            <a:r>
              <a:rPr lang="pl-PL" sz="3000" b="1" dirty="0"/>
              <a:t>dziś.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172869"/>
            <a:ext cx="6436216" cy="42908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44825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63888" y="764704"/>
            <a:ext cx="4989240" cy="438194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 smtClean="0">
                <a:latin typeface="Calibri" panose="020F0502020204030204" pitchFamily="34" charset="0"/>
              </a:rPr>
              <a:t>Raz dzieci pytały marchewkę: </a:t>
            </a:r>
          </a:p>
          <a:p>
            <a:pPr marL="0" indent="0">
              <a:buNone/>
            </a:pPr>
            <a:r>
              <a:rPr lang="pl-PL" dirty="0" smtClean="0">
                <a:latin typeface="Calibri" panose="020F0502020204030204" pitchFamily="34" charset="0"/>
              </a:rPr>
              <a:t>dlaczego jest marchewkowa.</a:t>
            </a:r>
          </a:p>
          <a:p>
            <a:pPr marL="0" indent="0">
              <a:buNone/>
            </a:pPr>
            <a:r>
              <a:rPr lang="pl-PL" dirty="0" smtClean="0">
                <a:latin typeface="Calibri" panose="020F0502020204030204" pitchFamily="34" charset="0"/>
              </a:rPr>
              <a:t>A marchewka na to:</a:t>
            </a:r>
          </a:p>
          <a:p>
            <a:pPr marL="0" indent="0">
              <a:buNone/>
            </a:pPr>
            <a:r>
              <a:rPr lang="pl-PL" dirty="0" smtClean="0">
                <a:latin typeface="Calibri" panose="020F0502020204030204" pitchFamily="34" charset="0"/>
              </a:rPr>
              <a:t>nie lubię być chora! </a:t>
            </a:r>
          </a:p>
          <a:p>
            <a:pPr marL="0" indent="0">
              <a:buNone/>
            </a:pPr>
            <a:r>
              <a:rPr lang="pl-PL" dirty="0" smtClean="0">
                <a:latin typeface="Calibri" panose="020F0502020204030204" pitchFamily="34" charset="0"/>
              </a:rPr>
              <a:t>Kto mnie będzie jadł</a:t>
            </a:r>
          </a:p>
          <a:p>
            <a:pPr marL="0" indent="0">
              <a:buNone/>
            </a:pPr>
            <a:r>
              <a:rPr lang="pl-PL" dirty="0" smtClean="0">
                <a:latin typeface="Calibri" panose="020F0502020204030204" pitchFamily="34" charset="0"/>
              </a:rPr>
              <a:t>pożyje wiele długich lat!!!</a:t>
            </a:r>
          </a:p>
          <a:p>
            <a:pPr marL="0" indent="0">
              <a:buNone/>
            </a:pPr>
            <a:r>
              <a:rPr lang="pl-PL" dirty="0" smtClean="0">
                <a:latin typeface="Calibri" panose="020F0502020204030204" pitchFamily="34" charset="0"/>
              </a:rPr>
              <a:t>Piękną cerę jemu dam,</a:t>
            </a:r>
          </a:p>
          <a:p>
            <a:pPr marL="0" indent="0">
              <a:buNone/>
            </a:pPr>
            <a:r>
              <a:rPr lang="pl-PL" dirty="0" smtClean="0">
                <a:latin typeface="Calibri" panose="020F0502020204030204" pitchFamily="34" charset="0"/>
              </a:rPr>
              <a:t>bo o cerę i oczy dbam.</a:t>
            </a:r>
          </a:p>
          <a:p>
            <a:pPr marL="0" indent="0">
              <a:buNone/>
            </a:pPr>
            <a:r>
              <a:rPr lang="pl-PL" dirty="0" smtClean="0">
                <a:latin typeface="Calibri" panose="020F0502020204030204" pitchFamily="34" charset="0"/>
              </a:rPr>
              <a:t>Kto z marchewką dobrze </a:t>
            </a:r>
            <a:r>
              <a:rPr lang="pl-PL" dirty="0">
                <a:latin typeface="Calibri" panose="020F0502020204030204" pitchFamily="34" charset="0"/>
              </a:rPr>
              <a:t>ż</a:t>
            </a:r>
            <a:r>
              <a:rPr lang="pl-PL" dirty="0" smtClean="0">
                <a:latin typeface="Calibri" panose="020F0502020204030204" pitchFamily="34" charset="0"/>
              </a:rPr>
              <a:t>yje</a:t>
            </a:r>
          </a:p>
          <a:p>
            <a:pPr marL="0" indent="0">
              <a:buNone/>
            </a:pPr>
            <a:r>
              <a:rPr lang="pl-PL" dirty="0" smtClean="0">
                <a:latin typeface="Calibri" panose="020F0502020204030204" pitchFamily="34" charset="0"/>
              </a:rPr>
              <a:t>Ten długo pożyje.</a:t>
            </a:r>
          </a:p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48680"/>
            <a:ext cx="2811355" cy="554461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4199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504" y="116632"/>
            <a:ext cx="8640960" cy="67413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Znaleźć w niej możemy witaminę </a:t>
            </a:r>
            <a:r>
              <a:rPr lang="pl-PL" b="1" dirty="0"/>
              <a:t>A, C, </a:t>
            </a:r>
            <a:r>
              <a:rPr lang="pl-PL" dirty="0"/>
              <a:t>witaminy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z </a:t>
            </a:r>
            <a:r>
              <a:rPr lang="pl-PL" dirty="0"/>
              <a:t>grupy </a:t>
            </a:r>
            <a:r>
              <a:rPr lang="pl-PL" b="1" dirty="0"/>
              <a:t>B</a:t>
            </a:r>
            <a:r>
              <a:rPr lang="pl-PL" dirty="0"/>
              <a:t>, a także witaminę </a:t>
            </a:r>
            <a:r>
              <a:rPr lang="pl-PL" b="1" dirty="0"/>
              <a:t>E, H, K </a:t>
            </a:r>
            <a:r>
              <a:rPr lang="pl-PL" dirty="0"/>
              <a:t>oraz </a:t>
            </a:r>
            <a:r>
              <a:rPr lang="pl-PL" b="1" dirty="0"/>
              <a:t>PP</a:t>
            </a:r>
            <a:r>
              <a:rPr lang="pl-PL" dirty="0"/>
              <a:t>. </a:t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r>
              <a:rPr lang="pl-PL" u="sng" dirty="0"/>
              <a:t>Nie brak też składników mineralnych </a:t>
            </a:r>
            <a:r>
              <a:rPr lang="pl-PL" u="sng" dirty="0" smtClean="0"/>
              <a:t>takich jak</a:t>
            </a:r>
            <a:r>
              <a:rPr lang="pl-PL" dirty="0" smtClean="0"/>
              <a:t>:</a:t>
            </a:r>
          </a:p>
          <a:p>
            <a:r>
              <a:rPr lang="pl-PL" dirty="0" smtClean="0"/>
              <a:t>wapń</a:t>
            </a:r>
            <a:r>
              <a:rPr lang="pl-PL" dirty="0"/>
              <a:t>, </a:t>
            </a:r>
          </a:p>
          <a:p>
            <a:r>
              <a:rPr lang="pl-PL" dirty="0" smtClean="0"/>
              <a:t>potas</a:t>
            </a:r>
            <a:r>
              <a:rPr lang="pl-PL" dirty="0"/>
              <a:t>, </a:t>
            </a:r>
          </a:p>
          <a:p>
            <a:r>
              <a:rPr lang="pl-PL" dirty="0" smtClean="0"/>
              <a:t>sód</a:t>
            </a:r>
            <a:r>
              <a:rPr lang="pl-PL" dirty="0"/>
              <a:t>, </a:t>
            </a:r>
          </a:p>
          <a:p>
            <a:r>
              <a:rPr lang="pl-PL" dirty="0" smtClean="0"/>
              <a:t>żelazo</a:t>
            </a:r>
            <a:r>
              <a:rPr lang="pl-PL" dirty="0"/>
              <a:t>, </a:t>
            </a:r>
            <a:endParaRPr lang="pl-PL" dirty="0" smtClean="0"/>
          </a:p>
          <a:p>
            <a:r>
              <a:rPr lang="pl-PL" dirty="0" smtClean="0"/>
              <a:t>miedź</a:t>
            </a:r>
            <a:r>
              <a:rPr lang="pl-PL" dirty="0"/>
              <a:t>, </a:t>
            </a:r>
          </a:p>
          <a:p>
            <a:r>
              <a:rPr lang="pl-PL" dirty="0" smtClean="0"/>
              <a:t>fosfor</a:t>
            </a:r>
            <a:r>
              <a:rPr lang="pl-PL" dirty="0"/>
              <a:t>, </a:t>
            </a:r>
          </a:p>
          <a:p>
            <a:r>
              <a:rPr lang="pl-PL" dirty="0" smtClean="0"/>
              <a:t>magnez</a:t>
            </a:r>
            <a:r>
              <a:rPr lang="pl-PL" dirty="0"/>
              <a:t>, </a:t>
            </a:r>
          </a:p>
          <a:p>
            <a:r>
              <a:rPr lang="pl-PL" dirty="0" smtClean="0"/>
              <a:t>cynk,</a:t>
            </a:r>
          </a:p>
          <a:p>
            <a:r>
              <a:rPr lang="pl-PL" dirty="0" smtClean="0"/>
              <a:t>kobalt</a:t>
            </a:r>
            <a:r>
              <a:rPr lang="pl-PL" dirty="0"/>
              <a:t>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968121"/>
            <a:ext cx="3886160" cy="475465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258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Marchew</a:t>
            </a:r>
            <a:r>
              <a:rPr lang="pl-PL" dirty="0"/>
              <a:t> ma bardzo pożądany wpływ na naszą skórę - delikatnie wygładza zmarszczki i nadaje skórze intensywniejszą </a:t>
            </a:r>
            <a:r>
              <a:rPr lang="pl-PL" dirty="0" smtClean="0"/>
              <a:t>barwę. </a:t>
            </a:r>
            <a:br>
              <a:rPr lang="pl-PL" dirty="0" smtClean="0"/>
            </a:br>
            <a:r>
              <a:rPr lang="pl-PL" dirty="0" smtClean="0"/>
              <a:t>Korzystnie wpływa </a:t>
            </a:r>
            <a:r>
              <a:rPr lang="pl-PL" dirty="0"/>
              <a:t>na </a:t>
            </a:r>
            <a:r>
              <a:rPr lang="pl-PL" dirty="0" smtClean="0"/>
              <a:t>nasz </a:t>
            </a:r>
            <a:r>
              <a:rPr lang="pl-PL" dirty="0"/>
              <a:t>wzrok.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Zawdzięczamy </a:t>
            </a:r>
            <a:r>
              <a:rPr lang="pl-PL" dirty="0"/>
              <a:t> </a:t>
            </a:r>
            <a:r>
              <a:rPr lang="pl-PL" dirty="0" smtClean="0"/>
              <a:t>to </a:t>
            </a:r>
            <a:r>
              <a:rPr lang="pl-PL" dirty="0"/>
              <a:t>obecności beta-karotenu.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Ten sam </a:t>
            </a:r>
            <a:r>
              <a:rPr lang="pl-PL" dirty="0"/>
              <a:t>związek ma jednak </a:t>
            </a:r>
            <a:r>
              <a:rPr lang="pl-PL" dirty="0" smtClean="0"/>
              <a:t>też</a:t>
            </a:r>
            <a:r>
              <a:rPr lang="pl-PL" dirty="0"/>
              <a:t> </a:t>
            </a:r>
            <a:r>
              <a:rPr lang="pl-PL" dirty="0" smtClean="0"/>
              <a:t>i </a:t>
            </a:r>
            <a:r>
              <a:rPr lang="pl-PL" dirty="0"/>
              <a:t>inne właściwości. </a:t>
            </a:r>
            <a:r>
              <a:rPr lang="pl-PL" dirty="0" smtClean="0"/>
              <a:t>Przyczynia </a:t>
            </a:r>
            <a:r>
              <a:rPr lang="pl-PL" dirty="0"/>
              <a:t>się m.in. do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ochrony </a:t>
            </a:r>
            <a:r>
              <a:rPr lang="pl-PL" dirty="0"/>
              <a:t>przed drobnoustrojami.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Ma </a:t>
            </a:r>
            <a:r>
              <a:rPr lang="pl-PL" dirty="0"/>
              <a:t>także działanie </a:t>
            </a:r>
            <a:r>
              <a:rPr lang="pl-PL" dirty="0" smtClean="0"/>
              <a:t>antyoksydacyjne</a:t>
            </a:r>
          </a:p>
          <a:p>
            <a:pPr marL="0" indent="0">
              <a:buNone/>
            </a:pPr>
            <a:r>
              <a:rPr lang="pl-PL" dirty="0" smtClean="0"/>
              <a:t> i </a:t>
            </a:r>
            <a:r>
              <a:rPr lang="pl-PL" dirty="0"/>
              <a:t>wzmacniające </a:t>
            </a:r>
            <a:r>
              <a:rPr lang="pl-PL" dirty="0" smtClean="0"/>
              <a:t>odporność</a:t>
            </a:r>
            <a:r>
              <a:rPr lang="pl-PL" dirty="0"/>
              <a:t>.</a:t>
            </a:r>
          </a:p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1418" y="3276126"/>
            <a:ext cx="2019796" cy="334119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1508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348" y="0"/>
            <a:ext cx="9189347" cy="6858000"/>
          </a:xfrm>
        </p:spPr>
      </p:pic>
    </p:spTree>
    <p:extLst>
      <p:ext uri="{BB962C8B-B14F-4D97-AF65-F5344CB8AC3E}">
        <p14:creationId xmlns="" xmlns:p14="http://schemas.microsoft.com/office/powerpoint/2010/main" val="424452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401573"/>
            <a:ext cx="382676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 smtClean="0"/>
              <a:t>Dziadek </a:t>
            </a:r>
            <a:r>
              <a:rPr lang="pl-PL" b="1" dirty="0"/>
              <a:t>pije soczek,</a:t>
            </a:r>
          </a:p>
          <a:p>
            <a:pPr marL="0" indent="0">
              <a:buNone/>
            </a:pPr>
            <a:r>
              <a:rPr lang="pl-PL" b="1" dirty="0"/>
              <a:t>babcia soczek </a:t>
            </a:r>
            <a:r>
              <a:rPr lang="pl-PL" b="1" dirty="0" smtClean="0"/>
              <a:t>pije,</a:t>
            </a:r>
            <a:endParaRPr lang="pl-PL" b="1" dirty="0"/>
          </a:p>
          <a:p>
            <a:pPr marL="0" indent="0">
              <a:buNone/>
            </a:pPr>
            <a:r>
              <a:rPr lang="pl-PL" b="1" dirty="0"/>
              <a:t>bo dzięki marchewce</a:t>
            </a:r>
          </a:p>
          <a:p>
            <a:pPr marL="0" indent="0">
              <a:buNone/>
            </a:pPr>
            <a:r>
              <a:rPr lang="pl-PL" b="1" dirty="0"/>
              <a:t>dłużej się pożyje!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539631"/>
            <a:ext cx="4538464" cy="48526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297835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1"/>
            <a:ext cx="3106688" cy="3629000"/>
          </a:xfrm>
        </p:spPr>
        <p:txBody>
          <a:bodyPr/>
          <a:lstStyle/>
          <a:p>
            <a:pPr marL="0" indent="0">
              <a:buNone/>
            </a:pPr>
            <a:r>
              <a:rPr lang="pl-PL" b="1" dirty="0"/>
              <a:t>Przez rurkę</a:t>
            </a:r>
          </a:p>
          <a:p>
            <a:pPr marL="0" indent="0">
              <a:buNone/>
            </a:pPr>
            <a:r>
              <a:rPr lang="pl-PL" b="1" dirty="0"/>
              <a:t>czy smoczek</a:t>
            </a:r>
          </a:p>
          <a:p>
            <a:pPr marL="0" indent="0">
              <a:buNone/>
            </a:pPr>
            <a:r>
              <a:rPr lang="pl-PL" b="1" dirty="0"/>
              <a:t>marchwiowy</a:t>
            </a:r>
          </a:p>
          <a:p>
            <a:pPr marL="0" indent="0">
              <a:buNone/>
            </a:pPr>
            <a:r>
              <a:rPr lang="pl-PL" b="1" dirty="0"/>
              <a:t>pij soczek! </a:t>
            </a:r>
          </a:p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0136" y="1052736"/>
            <a:ext cx="5274505" cy="5112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284299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1095</TotalTime>
  <Words>123</Words>
  <Application>Microsoft Office PowerPoint</Application>
  <PresentationFormat>Pokaz na ekranie (4:3)</PresentationFormat>
  <Paragraphs>41</Paragraphs>
  <Slides>14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5" baseType="lpstr">
      <vt:lpstr>Motyw pakietu Office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Asia</dc:creator>
  <cp:lastModifiedBy>hp</cp:lastModifiedBy>
  <cp:revision>14</cp:revision>
  <dcterms:created xsi:type="dcterms:W3CDTF">2014-11-11T18:27:15Z</dcterms:created>
  <dcterms:modified xsi:type="dcterms:W3CDTF">2016-04-14T20:58:13Z</dcterms:modified>
</cp:coreProperties>
</file>