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mp3" ContentType="audi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78"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82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15"/>
    </p:cViewPr>
  </p:sorterViewPr>
  <p:notesViewPr>
    <p:cSldViewPr>
      <p:cViewPr varScale="1">
        <p:scale>
          <a:sx n="67" d="100"/>
          <a:sy n="67" d="100"/>
        </p:scale>
        <p:origin x="-3106"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FCDB2-4E58-4B93-9E38-D25DB8EEADD1}" type="datetimeFigureOut">
              <a:rPr lang="pl-PL" smtClean="0"/>
              <a:pPr/>
              <a:t>2016-11-18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C1407A-5270-40D2-9AB7-4A9CF39EF993}" type="slidenum">
              <a:rPr lang="pl-PL" smtClean="0"/>
              <a:pPr/>
              <a:t>‹#›</a:t>
            </a:fld>
            <a:endParaRPr lang="pl-PL"/>
          </a:p>
        </p:txBody>
      </p:sp>
    </p:spTree>
    <p:extLst>
      <p:ext uri="{BB962C8B-B14F-4D97-AF65-F5344CB8AC3E}">
        <p14:creationId xmlns:p14="http://schemas.microsoft.com/office/powerpoint/2010/main" xmlns="" val="185909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FAC1407A-5270-40D2-9AB7-4A9CF39EF993}" type="slidenum">
              <a:rPr lang="pl-PL" smtClean="0"/>
              <a:pPr/>
              <a:t>22</a:t>
            </a:fld>
            <a:endParaRPr lang="pl-PL"/>
          </a:p>
        </p:txBody>
      </p:sp>
    </p:spTree>
    <p:extLst>
      <p:ext uri="{BB962C8B-B14F-4D97-AF65-F5344CB8AC3E}">
        <p14:creationId xmlns:p14="http://schemas.microsoft.com/office/powerpoint/2010/main" xmlns="" val="599014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FAC1407A-5270-40D2-9AB7-4A9CF39EF993}" type="slidenum">
              <a:rPr lang="pl-PL" smtClean="0"/>
              <a:pPr/>
              <a:t>23</a:t>
            </a:fld>
            <a:endParaRPr lang="pl-PL"/>
          </a:p>
        </p:txBody>
      </p:sp>
    </p:spTree>
    <p:extLst>
      <p:ext uri="{BB962C8B-B14F-4D97-AF65-F5344CB8AC3E}">
        <p14:creationId xmlns:p14="http://schemas.microsoft.com/office/powerpoint/2010/main" xmlns="" val="195278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239555D-F43D-477C-BE71-57AAAF6AF1F5}" type="datetimeFigureOut">
              <a:rPr lang="pl-PL" smtClean="0"/>
              <a:pPr/>
              <a:t>2016-11-18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8A56EB5-935F-4BEB-A2C5-A1016372BC7C}" type="slidenum">
              <a:rPr lang="pl-PL" smtClean="0"/>
              <a:pPr/>
              <a:t>‹#›</a:t>
            </a:fld>
            <a:endParaRPr lang="pl-PL"/>
          </a:p>
        </p:txBody>
      </p:sp>
    </p:spTree>
  </p:cSld>
  <p:clrMapOvr>
    <a:masterClrMapping/>
  </p:clrMapOvr>
  <p:transition spd="slow" advClick="0" advTm="10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239555D-F43D-477C-BE71-57AAAF6AF1F5}" type="datetimeFigureOut">
              <a:rPr lang="pl-PL" smtClean="0"/>
              <a:pPr/>
              <a:t>2016-11-18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8A56EB5-935F-4BEB-A2C5-A1016372BC7C}" type="slidenum">
              <a:rPr lang="pl-PL" smtClean="0"/>
              <a:pPr/>
              <a:t>‹#›</a:t>
            </a:fld>
            <a:endParaRPr lang="pl-PL"/>
          </a:p>
        </p:txBody>
      </p:sp>
    </p:spTree>
  </p:cSld>
  <p:clrMapOvr>
    <a:masterClrMapping/>
  </p:clrMapOvr>
  <p:transition spd="slow" advClick="0" advTm="10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239555D-F43D-477C-BE71-57AAAF6AF1F5}" type="datetimeFigureOut">
              <a:rPr lang="pl-PL" smtClean="0"/>
              <a:pPr/>
              <a:t>2016-11-18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8A56EB5-935F-4BEB-A2C5-A1016372BC7C}" type="slidenum">
              <a:rPr lang="pl-PL" smtClean="0"/>
              <a:pPr/>
              <a:t>‹#›</a:t>
            </a:fld>
            <a:endParaRPr lang="pl-PL"/>
          </a:p>
        </p:txBody>
      </p:sp>
    </p:spTree>
  </p:cSld>
  <p:clrMapOvr>
    <a:masterClrMapping/>
  </p:clrMapOvr>
  <p:transition spd="slow" advClick="0" advTm="10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239555D-F43D-477C-BE71-57AAAF6AF1F5}" type="datetimeFigureOut">
              <a:rPr lang="pl-PL" smtClean="0"/>
              <a:pPr/>
              <a:t>2016-11-18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8A56EB5-935F-4BEB-A2C5-A1016372BC7C}" type="slidenum">
              <a:rPr lang="pl-PL" smtClean="0"/>
              <a:pPr/>
              <a:t>‹#›</a:t>
            </a:fld>
            <a:endParaRPr lang="pl-PL"/>
          </a:p>
        </p:txBody>
      </p:sp>
    </p:spTree>
  </p:cSld>
  <p:clrMapOvr>
    <a:masterClrMapping/>
  </p:clrMapOvr>
  <p:transition spd="slow" advClick="0" advTm="10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239555D-F43D-477C-BE71-57AAAF6AF1F5}" type="datetimeFigureOut">
              <a:rPr lang="pl-PL" smtClean="0"/>
              <a:pPr/>
              <a:t>2016-11-18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8A56EB5-935F-4BEB-A2C5-A1016372BC7C}" type="slidenum">
              <a:rPr lang="pl-PL" smtClean="0"/>
              <a:pPr/>
              <a:t>‹#›</a:t>
            </a:fld>
            <a:endParaRPr lang="pl-PL"/>
          </a:p>
        </p:txBody>
      </p:sp>
    </p:spTree>
  </p:cSld>
  <p:clrMapOvr>
    <a:masterClrMapping/>
  </p:clrMapOvr>
  <p:transition spd="slow" advClick="0" advTm="10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239555D-F43D-477C-BE71-57AAAF6AF1F5}" type="datetimeFigureOut">
              <a:rPr lang="pl-PL" smtClean="0"/>
              <a:pPr/>
              <a:t>2016-11-18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8A56EB5-935F-4BEB-A2C5-A1016372BC7C}" type="slidenum">
              <a:rPr lang="pl-PL" smtClean="0"/>
              <a:pPr/>
              <a:t>‹#›</a:t>
            </a:fld>
            <a:endParaRPr lang="pl-PL"/>
          </a:p>
        </p:txBody>
      </p:sp>
    </p:spTree>
  </p:cSld>
  <p:clrMapOvr>
    <a:masterClrMapping/>
  </p:clrMapOvr>
  <p:transition spd="slow" advClick="0" advTm="10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239555D-F43D-477C-BE71-57AAAF6AF1F5}" type="datetimeFigureOut">
              <a:rPr lang="pl-PL" smtClean="0"/>
              <a:pPr/>
              <a:t>2016-11-18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8A56EB5-935F-4BEB-A2C5-A1016372BC7C}" type="slidenum">
              <a:rPr lang="pl-PL" smtClean="0"/>
              <a:pPr/>
              <a:t>‹#›</a:t>
            </a:fld>
            <a:endParaRPr lang="pl-PL"/>
          </a:p>
        </p:txBody>
      </p:sp>
    </p:spTree>
  </p:cSld>
  <p:clrMapOvr>
    <a:masterClrMapping/>
  </p:clrMapOvr>
  <p:transition spd="slow" advClick="0" advTm="10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239555D-F43D-477C-BE71-57AAAF6AF1F5}" type="datetimeFigureOut">
              <a:rPr lang="pl-PL" smtClean="0"/>
              <a:pPr/>
              <a:t>2016-11-18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8A56EB5-935F-4BEB-A2C5-A1016372BC7C}" type="slidenum">
              <a:rPr lang="pl-PL" smtClean="0"/>
              <a:pPr/>
              <a:t>‹#›</a:t>
            </a:fld>
            <a:endParaRPr lang="pl-PL"/>
          </a:p>
        </p:txBody>
      </p:sp>
    </p:spTree>
  </p:cSld>
  <p:clrMapOvr>
    <a:masterClrMapping/>
  </p:clrMapOvr>
  <p:transition spd="slow" advClick="0" advTm="10000">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239555D-F43D-477C-BE71-57AAAF6AF1F5}" type="datetimeFigureOut">
              <a:rPr lang="pl-PL" smtClean="0"/>
              <a:pPr/>
              <a:t>2016-11-18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8A56EB5-935F-4BEB-A2C5-A1016372BC7C}" type="slidenum">
              <a:rPr lang="pl-PL" smtClean="0"/>
              <a:pPr/>
              <a:t>‹#›</a:t>
            </a:fld>
            <a:endParaRPr lang="pl-PL"/>
          </a:p>
        </p:txBody>
      </p:sp>
    </p:spTree>
  </p:cSld>
  <p:clrMapOvr>
    <a:masterClrMapping/>
  </p:clrMapOvr>
  <p:transition spd="slow" advClick="0" advTm="10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239555D-F43D-477C-BE71-57AAAF6AF1F5}" type="datetimeFigureOut">
              <a:rPr lang="pl-PL" smtClean="0"/>
              <a:pPr/>
              <a:t>2016-11-18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8A56EB5-935F-4BEB-A2C5-A1016372BC7C}" type="slidenum">
              <a:rPr lang="pl-PL" smtClean="0"/>
              <a:pPr/>
              <a:t>‹#›</a:t>
            </a:fld>
            <a:endParaRPr lang="pl-PL"/>
          </a:p>
        </p:txBody>
      </p:sp>
    </p:spTree>
  </p:cSld>
  <p:clrMapOvr>
    <a:masterClrMapping/>
  </p:clrMapOvr>
  <p:transition spd="slow" advClick="0" advTm="10000">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239555D-F43D-477C-BE71-57AAAF6AF1F5}" type="datetimeFigureOut">
              <a:rPr lang="pl-PL" smtClean="0"/>
              <a:pPr/>
              <a:t>2016-11-18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8A56EB5-935F-4BEB-A2C5-A1016372BC7C}" type="slidenum">
              <a:rPr lang="pl-PL" smtClean="0"/>
              <a:pPr/>
              <a:t>‹#›</a:t>
            </a:fld>
            <a:endParaRPr lang="pl-PL"/>
          </a:p>
        </p:txBody>
      </p:sp>
    </p:spTree>
  </p:cSld>
  <p:clrMapOvr>
    <a:masterClrMapping/>
  </p:clrMapOvr>
  <p:transition spd="slow" advClick="0" advTm="10000">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
              <a:srgbClr val="7030A0"/>
            </a:gs>
            <a:gs pos="45000">
              <a:srgbClr val="FF7A00"/>
            </a:gs>
            <a:gs pos="70000">
              <a:srgbClr val="FF0300"/>
            </a:gs>
            <a:gs pos="100000">
              <a:srgbClr val="4D0808"/>
            </a:gs>
          </a:gsLst>
          <a:lin ang="36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9555D-F43D-477C-BE71-57AAAF6AF1F5}" type="datetimeFigureOut">
              <a:rPr lang="pl-PL" smtClean="0"/>
              <a:pPr/>
              <a:t>2016-11-18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56EB5-935F-4BEB-A2C5-A1016372BC7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0">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1.xml"/><Relationship Id="rId1" Type="http://schemas.openxmlformats.org/officeDocument/2006/relationships/audio"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r>
              <a:rPr lang="pl-PL" sz="6000" dirty="0" smtClean="0">
                <a:solidFill>
                  <a:srgbClr val="FFCC99"/>
                </a:solidFill>
                <a:latin typeface="Lucida Calligraphy" panose="03010101010101010101" pitchFamily="66" charset="0"/>
              </a:rPr>
              <a:t>Super </a:t>
            </a:r>
            <a:r>
              <a:rPr lang="pl-PL" sz="6000" dirty="0" err="1" smtClean="0">
                <a:solidFill>
                  <a:srgbClr val="FFCC99"/>
                </a:solidFill>
                <a:latin typeface="Lucida Calligraphy" panose="03010101010101010101" pitchFamily="66" charset="0"/>
              </a:rPr>
              <a:t>school</a:t>
            </a:r>
            <a:r>
              <a:rPr lang="pl-PL" sz="6000" dirty="0" smtClean="0">
                <a:solidFill>
                  <a:srgbClr val="FFCC99"/>
                </a:solidFill>
                <a:latin typeface="Lucida Calligraphy" panose="03010101010101010101" pitchFamily="66" charset="0"/>
              </a:rPr>
              <a:t> from Ciachcin</a:t>
            </a:r>
            <a:br>
              <a:rPr lang="pl-PL" sz="6000" dirty="0" smtClean="0">
                <a:solidFill>
                  <a:srgbClr val="FFCC99"/>
                </a:solidFill>
                <a:latin typeface="Lucida Calligraphy" panose="03010101010101010101" pitchFamily="66" charset="0"/>
              </a:rPr>
            </a:br>
            <a:r>
              <a:rPr lang="pl-PL" sz="6000" dirty="0" err="1" smtClean="0">
                <a:solidFill>
                  <a:srgbClr val="FFCC99"/>
                </a:solidFill>
                <a:latin typeface="Lucida Calligraphy" panose="03010101010101010101" pitchFamily="66" charset="0"/>
              </a:rPr>
              <a:t>Teachers</a:t>
            </a:r>
            <a:r>
              <a:rPr lang="pl-PL" sz="6000" dirty="0" smtClean="0">
                <a:solidFill>
                  <a:srgbClr val="FFCC99"/>
                </a:solidFill>
                <a:latin typeface="Lucida Calligraphy" panose="03010101010101010101" pitchFamily="66" charset="0"/>
              </a:rPr>
              <a:t> and </a:t>
            </a:r>
            <a:r>
              <a:rPr lang="pl-PL" sz="6000" dirty="0" err="1" smtClean="0">
                <a:solidFill>
                  <a:srgbClr val="FFCC99"/>
                </a:solidFill>
                <a:latin typeface="Lucida Calligraphy" panose="03010101010101010101" pitchFamily="66" charset="0"/>
              </a:rPr>
              <a:t>Students</a:t>
            </a:r>
            <a:endParaRPr lang="pl-PL" sz="6000" dirty="0">
              <a:solidFill>
                <a:srgbClr val="FFCC99"/>
              </a:solidFill>
              <a:latin typeface="Lucida Calligraphy" panose="03010101010101010101" pitchFamily="66" charset="0"/>
            </a:endParaRPr>
          </a:p>
        </p:txBody>
      </p:sp>
      <p:pic>
        <p:nvPicPr>
          <p:cNvPr id="4" name="Hymn-zwrotka+dwa razy refren.mp3">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7596336" y="5445224"/>
            <a:ext cx="487363" cy="48736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advClick="0" advTm="10000">
        <p:randomBar dir="vert"/>
      </p:transition>
    </mc:Choice>
    <mc:Fallback>
      <p:transition spd="slow" advClick="0" advTm="10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5"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4250"/>
                                        <p:tgtEl>
                                          <p:spTgt spid="2"/>
                                        </p:tgtEl>
                                      </p:cBhvr>
                                    </p:animEffect>
                                    <p:anim calcmode="lin" valueType="num">
                                      <p:cBhvr>
                                        <p:cTn id="11" dur="4250" fill="hold"/>
                                        <p:tgtEl>
                                          <p:spTgt spid="2"/>
                                        </p:tgtEl>
                                        <p:attrNameLst>
                                          <p:attrName>ppt_w</p:attrName>
                                        </p:attrNameLst>
                                      </p:cBhvr>
                                      <p:tavLst>
                                        <p:tav tm="0" fmla="#ppt_w*sin(2.5*pi*$)">
                                          <p:val>
                                            <p:fltVal val="0"/>
                                          </p:val>
                                        </p:tav>
                                        <p:tav tm="100000">
                                          <p:val>
                                            <p:fltVal val="1"/>
                                          </p:val>
                                        </p:tav>
                                      </p:tavLst>
                                    </p:anim>
                                    <p:anim calcmode="lin" valueType="num">
                                      <p:cBhvr>
                                        <p:cTn id="12" dur="425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3" repeatCount="indefinite"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Michał</a:t>
            </a:r>
            <a:endParaRPr lang="pl-PL" dirty="0"/>
          </a:p>
        </p:txBody>
      </p:sp>
      <p:sp>
        <p:nvSpPr>
          <p:cNvPr id="5" name="Symbol zastępczy zawartości 4"/>
          <p:cNvSpPr>
            <a:spLocks noGrp="1"/>
          </p:cNvSpPr>
          <p:nvPr>
            <p:ph idx="1"/>
          </p:nvPr>
        </p:nvSpPr>
        <p:spPr/>
        <p:txBody>
          <a:bodyPr/>
          <a:lstStyle/>
          <a:p>
            <a:pPr lvl="0" algn="just"/>
            <a:r>
              <a:rPr lang="pl-PL" dirty="0">
                <a:solidFill>
                  <a:srgbClr val="000000"/>
                </a:solidFill>
              </a:rPr>
              <a:t>My </a:t>
            </a:r>
            <a:r>
              <a:rPr lang="pl-PL" dirty="0" err="1">
                <a:solidFill>
                  <a:srgbClr val="000000"/>
                </a:solidFill>
              </a:rPr>
              <a:t>name</a:t>
            </a:r>
            <a:r>
              <a:rPr lang="pl-PL" dirty="0">
                <a:solidFill>
                  <a:srgbClr val="000000"/>
                </a:solidFill>
              </a:rPr>
              <a:t> </a:t>
            </a:r>
            <a:r>
              <a:rPr lang="pl-PL" dirty="0" err="1">
                <a:solidFill>
                  <a:srgbClr val="000000"/>
                </a:solidFill>
              </a:rPr>
              <a:t>is</a:t>
            </a:r>
            <a:r>
              <a:rPr lang="pl-PL" dirty="0">
                <a:solidFill>
                  <a:srgbClr val="000000"/>
                </a:solidFill>
              </a:rPr>
              <a:t> </a:t>
            </a:r>
            <a:r>
              <a:rPr lang="pl-PL" dirty="0" smtClean="0">
                <a:solidFill>
                  <a:srgbClr val="000000"/>
                </a:solidFill>
              </a:rPr>
              <a:t>Michael. </a:t>
            </a:r>
            <a:r>
              <a:rPr lang="pl-PL" dirty="0">
                <a:solidFill>
                  <a:srgbClr val="000000"/>
                </a:solidFill>
              </a:rPr>
              <a:t>I live in </a:t>
            </a:r>
            <a:r>
              <a:rPr lang="pl-PL" dirty="0" smtClean="0">
                <a:solidFill>
                  <a:srgbClr val="000000"/>
                </a:solidFill>
              </a:rPr>
              <a:t>Ciachcin</a:t>
            </a:r>
            <a:r>
              <a:rPr lang="pl-PL" dirty="0">
                <a:solidFill>
                  <a:srgbClr val="000000"/>
                </a:solidFill>
              </a:rPr>
              <a:t>, in Poland</a:t>
            </a:r>
            <a:r>
              <a:rPr lang="pl-PL" dirty="0" smtClean="0">
                <a:solidFill>
                  <a:srgbClr val="000000"/>
                </a:solidFill>
              </a:rPr>
              <a:t>. I </a:t>
            </a:r>
            <a:r>
              <a:rPr lang="pl-PL" dirty="0" err="1">
                <a:solidFill>
                  <a:srgbClr val="000000"/>
                </a:solidFill>
              </a:rPr>
              <a:t>am</a:t>
            </a:r>
            <a:r>
              <a:rPr lang="pl-PL" dirty="0">
                <a:solidFill>
                  <a:srgbClr val="000000"/>
                </a:solidFill>
              </a:rPr>
              <a:t> </a:t>
            </a:r>
            <a:r>
              <a:rPr lang="pl-PL" dirty="0" err="1">
                <a:solidFill>
                  <a:srgbClr val="000000"/>
                </a:solidFill>
              </a:rPr>
              <a:t>interested</a:t>
            </a:r>
            <a:r>
              <a:rPr lang="pl-PL" dirty="0">
                <a:solidFill>
                  <a:srgbClr val="000000"/>
                </a:solidFill>
              </a:rPr>
              <a:t> in football, my </a:t>
            </a:r>
            <a:r>
              <a:rPr lang="pl-PL" dirty="0" err="1">
                <a:solidFill>
                  <a:srgbClr val="000000"/>
                </a:solidFill>
              </a:rPr>
              <a:t>favourite</a:t>
            </a:r>
            <a:r>
              <a:rPr lang="pl-PL" dirty="0">
                <a:solidFill>
                  <a:srgbClr val="000000"/>
                </a:solidFill>
              </a:rPr>
              <a:t> </a:t>
            </a:r>
            <a:r>
              <a:rPr lang="pl-PL" dirty="0" err="1">
                <a:solidFill>
                  <a:srgbClr val="000000"/>
                </a:solidFill>
              </a:rPr>
              <a:t>player</a:t>
            </a:r>
            <a:r>
              <a:rPr lang="pl-PL" dirty="0">
                <a:solidFill>
                  <a:srgbClr val="000000"/>
                </a:solidFill>
              </a:rPr>
              <a:t> </a:t>
            </a:r>
            <a:r>
              <a:rPr lang="pl-PL" dirty="0" err="1">
                <a:solidFill>
                  <a:srgbClr val="000000"/>
                </a:solidFill>
              </a:rPr>
              <a:t>is</a:t>
            </a:r>
            <a:r>
              <a:rPr lang="pl-PL" dirty="0">
                <a:solidFill>
                  <a:srgbClr val="000000"/>
                </a:solidFill>
              </a:rPr>
              <a:t> </a:t>
            </a:r>
            <a:r>
              <a:rPr lang="pl-PL" dirty="0" err="1">
                <a:solidFill>
                  <a:srgbClr val="000000"/>
                </a:solidFill>
              </a:rPr>
              <a:t>Cristiano</a:t>
            </a:r>
            <a:r>
              <a:rPr lang="pl-PL" dirty="0">
                <a:solidFill>
                  <a:srgbClr val="000000"/>
                </a:solidFill>
              </a:rPr>
              <a:t> Ronaldo, </a:t>
            </a:r>
            <a:r>
              <a:rPr lang="pl-PL" dirty="0" err="1" smtClean="0">
                <a:solidFill>
                  <a:srgbClr val="000000"/>
                </a:solidFill>
              </a:rPr>
              <a:t>he’s</a:t>
            </a:r>
            <a:r>
              <a:rPr lang="pl-PL" dirty="0" smtClean="0">
                <a:solidFill>
                  <a:srgbClr val="000000"/>
                </a:solidFill>
              </a:rPr>
              <a:t> </a:t>
            </a:r>
            <a:r>
              <a:rPr lang="pl-PL" dirty="0" err="1">
                <a:solidFill>
                  <a:srgbClr val="000000"/>
                </a:solidFill>
              </a:rPr>
              <a:t>v</a:t>
            </a:r>
            <a:r>
              <a:rPr lang="pl-PL" dirty="0" err="1" smtClean="0">
                <a:solidFill>
                  <a:srgbClr val="000000"/>
                </a:solidFill>
              </a:rPr>
              <a:t>ery</a:t>
            </a:r>
            <a:r>
              <a:rPr lang="pl-PL" dirty="0" smtClean="0">
                <a:solidFill>
                  <a:srgbClr val="000000"/>
                </a:solidFill>
              </a:rPr>
              <a:t> </a:t>
            </a:r>
            <a:r>
              <a:rPr lang="pl-PL" dirty="0" err="1">
                <a:solidFill>
                  <a:srgbClr val="000000"/>
                </a:solidFill>
              </a:rPr>
              <a:t>good</a:t>
            </a:r>
            <a:r>
              <a:rPr lang="pl-PL" dirty="0">
                <a:solidFill>
                  <a:srgbClr val="000000"/>
                </a:solidFill>
              </a:rPr>
              <a:t> </a:t>
            </a:r>
            <a:r>
              <a:rPr lang="pl-PL" dirty="0" err="1">
                <a:solidFill>
                  <a:srgbClr val="000000"/>
                </a:solidFill>
              </a:rPr>
              <a:t>at</a:t>
            </a:r>
            <a:r>
              <a:rPr lang="pl-PL" dirty="0">
                <a:solidFill>
                  <a:srgbClr val="000000"/>
                </a:solidFill>
              </a:rPr>
              <a:t> </a:t>
            </a:r>
            <a:r>
              <a:rPr lang="pl-PL" dirty="0" err="1">
                <a:solidFill>
                  <a:srgbClr val="000000"/>
                </a:solidFill>
              </a:rPr>
              <a:t>it</a:t>
            </a:r>
            <a:r>
              <a:rPr lang="pl-PL" dirty="0">
                <a:solidFill>
                  <a:srgbClr val="000000"/>
                </a:solidFill>
              </a:rPr>
              <a:t> </a:t>
            </a:r>
            <a:r>
              <a:rPr lang="pl-PL" dirty="0" smtClean="0">
                <a:solidFill>
                  <a:srgbClr val="000000"/>
                </a:solidFill>
              </a:rPr>
              <a:t>!</a:t>
            </a:r>
          </a:p>
          <a:p>
            <a:pPr lvl="0" algn="just"/>
            <a:r>
              <a:rPr lang="pl-PL" dirty="0" err="1" smtClean="0">
                <a:solidFill>
                  <a:srgbClr val="000000"/>
                </a:solidFill>
              </a:rPr>
              <a:t>I’ve</a:t>
            </a:r>
            <a:r>
              <a:rPr lang="pl-PL" dirty="0" smtClean="0">
                <a:solidFill>
                  <a:srgbClr val="000000"/>
                </a:solidFill>
              </a:rPr>
              <a:t> </a:t>
            </a:r>
            <a:r>
              <a:rPr lang="pl-PL" dirty="0" err="1" smtClean="0">
                <a:solidFill>
                  <a:srgbClr val="000000"/>
                </a:solidFill>
              </a:rPr>
              <a:t>got</a:t>
            </a:r>
            <a:r>
              <a:rPr lang="pl-PL" dirty="0" smtClean="0">
                <a:solidFill>
                  <a:srgbClr val="000000"/>
                </a:solidFill>
              </a:rPr>
              <a:t> a </a:t>
            </a:r>
            <a:r>
              <a:rPr lang="pl-PL" dirty="0" err="1" smtClean="0">
                <a:solidFill>
                  <a:srgbClr val="000000"/>
                </a:solidFill>
              </a:rPr>
              <a:t>younger</a:t>
            </a:r>
            <a:r>
              <a:rPr lang="pl-PL" dirty="0" smtClean="0">
                <a:solidFill>
                  <a:srgbClr val="000000"/>
                </a:solidFill>
              </a:rPr>
              <a:t> </a:t>
            </a:r>
            <a:r>
              <a:rPr lang="pl-PL" dirty="0" err="1" smtClean="0">
                <a:solidFill>
                  <a:srgbClr val="000000"/>
                </a:solidFill>
              </a:rPr>
              <a:t>brother</a:t>
            </a:r>
            <a:r>
              <a:rPr lang="pl-PL" dirty="0" smtClean="0">
                <a:solidFill>
                  <a:srgbClr val="000000"/>
                </a:solidFill>
              </a:rPr>
              <a:t>. His </a:t>
            </a:r>
            <a:r>
              <a:rPr lang="pl-PL" dirty="0" err="1" smtClean="0">
                <a:solidFill>
                  <a:srgbClr val="000000"/>
                </a:solidFill>
              </a:rPr>
              <a:t>name</a:t>
            </a:r>
            <a:r>
              <a:rPr lang="pl-PL" dirty="0" smtClean="0">
                <a:solidFill>
                  <a:srgbClr val="000000"/>
                </a:solidFill>
              </a:rPr>
              <a:t> </a:t>
            </a:r>
            <a:r>
              <a:rPr lang="pl-PL" dirty="0" err="1" smtClean="0">
                <a:solidFill>
                  <a:srgbClr val="000000"/>
                </a:solidFill>
              </a:rPr>
              <a:t>is</a:t>
            </a:r>
            <a:r>
              <a:rPr lang="pl-PL" dirty="0" smtClean="0">
                <a:solidFill>
                  <a:srgbClr val="000000"/>
                </a:solidFill>
              </a:rPr>
              <a:t> Krzysztof. He </a:t>
            </a:r>
            <a:r>
              <a:rPr lang="pl-PL" dirty="0" err="1" smtClean="0">
                <a:solidFill>
                  <a:srgbClr val="000000"/>
                </a:solidFill>
              </a:rPr>
              <a:t>is</a:t>
            </a:r>
            <a:r>
              <a:rPr lang="pl-PL" dirty="0" smtClean="0">
                <a:solidFill>
                  <a:srgbClr val="000000"/>
                </a:solidFill>
              </a:rPr>
              <a:t> </a:t>
            </a:r>
            <a:r>
              <a:rPr lang="pl-PL" dirty="0" err="1" smtClean="0">
                <a:solidFill>
                  <a:srgbClr val="000000"/>
                </a:solidFill>
              </a:rPr>
              <a:t>seven</a:t>
            </a:r>
            <a:r>
              <a:rPr lang="pl-PL" dirty="0" smtClean="0">
                <a:solidFill>
                  <a:srgbClr val="000000"/>
                </a:solidFill>
              </a:rPr>
              <a:t> </a:t>
            </a:r>
            <a:r>
              <a:rPr lang="pl-PL" dirty="0" err="1" smtClean="0">
                <a:solidFill>
                  <a:srgbClr val="000000"/>
                </a:solidFill>
              </a:rPr>
              <a:t>years</a:t>
            </a:r>
            <a:r>
              <a:rPr lang="pl-PL" dirty="0" smtClean="0">
                <a:solidFill>
                  <a:srgbClr val="000000"/>
                </a:solidFill>
              </a:rPr>
              <a:t> </a:t>
            </a:r>
            <a:r>
              <a:rPr lang="pl-PL" dirty="0" err="1" smtClean="0">
                <a:solidFill>
                  <a:srgbClr val="000000"/>
                </a:solidFill>
              </a:rPr>
              <a:t>old</a:t>
            </a:r>
            <a:r>
              <a:rPr lang="pl-PL" dirty="0" smtClean="0">
                <a:solidFill>
                  <a:srgbClr val="000000"/>
                </a:solidFill>
              </a:rPr>
              <a:t> and he </a:t>
            </a:r>
            <a:r>
              <a:rPr lang="pl-PL" dirty="0" err="1" smtClean="0">
                <a:solidFill>
                  <a:srgbClr val="000000"/>
                </a:solidFill>
              </a:rPr>
              <a:t>goes</a:t>
            </a:r>
            <a:r>
              <a:rPr lang="pl-PL" dirty="0" smtClean="0">
                <a:solidFill>
                  <a:srgbClr val="000000"/>
                </a:solidFill>
              </a:rPr>
              <a:t> to my </a:t>
            </a:r>
            <a:r>
              <a:rPr lang="pl-PL" dirty="0" err="1" smtClean="0">
                <a:solidFill>
                  <a:srgbClr val="000000"/>
                </a:solidFill>
              </a:rPr>
              <a:t>school</a:t>
            </a:r>
            <a:r>
              <a:rPr lang="pl-PL" dirty="0" smtClean="0">
                <a:solidFill>
                  <a:srgbClr val="000000"/>
                </a:solidFill>
              </a:rPr>
              <a:t>, </a:t>
            </a:r>
            <a:r>
              <a:rPr lang="pl-PL" dirty="0" err="1" smtClean="0">
                <a:solidFill>
                  <a:srgbClr val="000000"/>
                </a:solidFill>
              </a:rPr>
              <a:t>too</a:t>
            </a:r>
            <a:r>
              <a:rPr lang="pl-PL" dirty="0" smtClean="0">
                <a:solidFill>
                  <a:srgbClr val="000000"/>
                </a:solidFill>
              </a:rPr>
              <a:t>.</a:t>
            </a:r>
            <a:endParaRPr lang="pl-PL" dirty="0">
              <a:solidFill>
                <a:srgbClr val="000000"/>
              </a:solidFill>
            </a:endParaRPr>
          </a:p>
          <a:p>
            <a:endParaRPr lang="pl-PL" dirty="0"/>
          </a:p>
        </p:txBody>
      </p:sp>
    </p:spTree>
    <p:extLst>
      <p:ext uri="{BB962C8B-B14F-4D97-AF65-F5344CB8AC3E}">
        <p14:creationId xmlns:p14="http://schemas.microsoft.com/office/powerpoint/2010/main" xmlns="" val="3046995914"/>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anim calcmode="lin" valueType="num">
                                      <p:cBhvr>
                                        <p:cTn id="8" dur="1750" fill="hold"/>
                                        <p:tgtEl>
                                          <p:spTgt spid="4"/>
                                        </p:tgtEl>
                                        <p:attrNameLst>
                                          <p:attrName>ppt_x</p:attrName>
                                        </p:attrNameLst>
                                      </p:cBhvr>
                                      <p:tavLst>
                                        <p:tav tm="0">
                                          <p:val>
                                            <p:strVal val="#ppt_x"/>
                                          </p:val>
                                        </p:tav>
                                        <p:tav tm="100000">
                                          <p:val>
                                            <p:strVal val="#ppt_x"/>
                                          </p:val>
                                        </p:tav>
                                      </p:tavLst>
                                    </p:anim>
                                    <p:anim calcmode="lin" valueType="num">
                                      <p:cBhvr>
                                        <p:cTn id="9" dur="1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750"/>
                            </p:stCondLst>
                            <p:childTnLst>
                              <p:par>
                                <p:cTn id="11" presetID="6" presetClass="entr" presetSubtype="16" fill="hold" grpId="0" nodeType="afterEffect">
                                  <p:stCondLst>
                                    <p:cond delay="10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circle(in)">
                                      <p:cBhvr>
                                        <p:cTn id="13" dur="2000"/>
                                        <p:tgtEl>
                                          <p:spTgt spid="5">
                                            <p:txEl>
                                              <p:pRg st="0" end="0"/>
                                            </p:txEl>
                                          </p:spTgt>
                                        </p:tgtEl>
                                      </p:cBhvr>
                                    </p:animEffect>
                                  </p:childTnLst>
                                </p:cTn>
                              </p:par>
                            </p:childTnLst>
                          </p:cTn>
                        </p:par>
                        <p:par>
                          <p:cTn id="14" fill="hold">
                            <p:stCondLst>
                              <p:cond delay="5750"/>
                            </p:stCondLst>
                            <p:childTnLst>
                              <p:par>
                                <p:cTn id="15" presetID="6" presetClass="entr" presetSubtype="16" fill="hold" grpId="0" nodeType="afterEffect">
                                  <p:stCondLst>
                                    <p:cond delay="100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Adam</a:t>
            </a:r>
            <a:endParaRPr lang="pl-PL" dirty="0"/>
          </a:p>
        </p:txBody>
      </p:sp>
      <p:sp>
        <p:nvSpPr>
          <p:cNvPr id="3" name="Symbol zastępczy zawartości 2"/>
          <p:cNvSpPr>
            <a:spLocks noGrp="1"/>
          </p:cNvSpPr>
          <p:nvPr>
            <p:ph idx="1"/>
          </p:nvPr>
        </p:nvSpPr>
        <p:spPr/>
        <p:txBody>
          <a:bodyPr>
            <a:normAutofit fontScale="77500" lnSpcReduction="20000"/>
          </a:bodyPr>
          <a:lstStyle/>
          <a:p>
            <a:pPr algn="just"/>
            <a:r>
              <a:rPr lang="en-US" b="1" dirty="0"/>
              <a:t>My name is </a:t>
            </a:r>
            <a:r>
              <a:rPr lang="en-US" b="1" dirty="0" smtClean="0"/>
              <a:t>Adam. </a:t>
            </a:r>
            <a:r>
              <a:rPr lang="en-US" b="1" dirty="0"/>
              <a:t>I’m eleven years old. </a:t>
            </a:r>
            <a:endParaRPr lang="pl-PL" b="1" dirty="0" smtClean="0"/>
          </a:p>
          <a:p>
            <a:pPr algn="just"/>
            <a:r>
              <a:rPr lang="en-US" b="1" dirty="0" smtClean="0"/>
              <a:t>I </a:t>
            </a:r>
            <a:r>
              <a:rPr lang="en-US" b="1" dirty="0"/>
              <a:t>go to school in </a:t>
            </a:r>
            <a:r>
              <a:rPr lang="en-US" b="1" dirty="0" err="1"/>
              <a:t>Ciachcin</a:t>
            </a:r>
            <a:r>
              <a:rPr lang="en-US" b="1" dirty="0"/>
              <a:t> class 5b. </a:t>
            </a:r>
            <a:endParaRPr lang="pl-PL" b="1" dirty="0" smtClean="0"/>
          </a:p>
          <a:p>
            <a:pPr algn="just"/>
            <a:r>
              <a:rPr lang="en-US" b="1" dirty="0" smtClean="0"/>
              <a:t>My </a:t>
            </a:r>
            <a:r>
              <a:rPr lang="en-US" b="1" dirty="0"/>
              <a:t>interests </a:t>
            </a:r>
            <a:r>
              <a:rPr lang="en-US" b="1" dirty="0" smtClean="0"/>
              <a:t>are</a:t>
            </a:r>
            <a:r>
              <a:rPr lang="pl-PL" b="1" dirty="0" smtClean="0"/>
              <a:t>:</a:t>
            </a:r>
            <a:r>
              <a:rPr lang="en-US" b="1" dirty="0" smtClean="0"/>
              <a:t> </a:t>
            </a:r>
            <a:r>
              <a:rPr lang="en-US" b="1" dirty="0"/>
              <a:t>architecture, music, sport and movies. </a:t>
            </a:r>
            <a:endParaRPr lang="pl-PL" b="1" dirty="0" smtClean="0"/>
          </a:p>
          <a:p>
            <a:pPr algn="just"/>
            <a:r>
              <a:rPr lang="en-US" b="1" dirty="0" smtClean="0"/>
              <a:t>I </a:t>
            </a:r>
            <a:r>
              <a:rPr lang="en-US" b="1" dirty="0" err="1"/>
              <a:t>live</a:t>
            </a:r>
            <a:r>
              <a:rPr lang="en-US" b="1" dirty="0"/>
              <a:t> with my whole </a:t>
            </a:r>
            <a:r>
              <a:rPr lang="en-US" b="1" dirty="0" smtClean="0"/>
              <a:t>family</a:t>
            </a:r>
            <a:r>
              <a:rPr lang="pl-PL" b="1" dirty="0" smtClean="0"/>
              <a:t>: my </a:t>
            </a:r>
            <a:r>
              <a:rPr lang="en-US" b="1" dirty="0" smtClean="0"/>
              <a:t>mom’s </a:t>
            </a:r>
            <a:r>
              <a:rPr lang="en-US" b="1" dirty="0"/>
              <a:t>name is Marta, </a:t>
            </a:r>
            <a:r>
              <a:rPr lang="pl-PL" b="1" dirty="0" err="1" smtClean="0"/>
              <a:t>she</a:t>
            </a:r>
            <a:r>
              <a:rPr lang="pl-PL" b="1" dirty="0" smtClean="0"/>
              <a:t> </a:t>
            </a:r>
            <a:r>
              <a:rPr lang="en-US" b="1" dirty="0" smtClean="0"/>
              <a:t>is </a:t>
            </a:r>
            <a:r>
              <a:rPr lang="en-US" b="1" dirty="0"/>
              <a:t>28 years old, great-grandmother’s name is </a:t>
            </a:r>
            <a:r>
              <a:rPr lang="en-US" b="1" dirty="0" err="1" smtClean="0"/>
              <a:t>Zofia</a:t>
            </a:r>
            <a:r>
              <a:rPr lang="pl-PL" b="1" dirty="0" smtClean="0"/>
              <a:t>,</a:t>
            </a:r>
            <a:r>
              <a:rPr lang="en-US" b="1" dirty="0" smtClean="0"/>
              <a:t> </a:t>
            </a:r>
            <a:r>
              <a:rPr lang="pl-PL" b="1" dirty="0" err="1" smtClean="0"/>
              <a:t>she</a:t>
            </a:r>
            <a:r>
              <a:rPr lang="pl-PL" b="1" dirty="0" smtClean="0"/>
              <a:t> </a:t>
            </a:r>
            <a:r>
              <a:rPr lang="en-US" b="1" dirty="0" smtClean="0"/>
              <a:t>is </a:t>
            </a:r>
            <a:r>
              <a:rPr lang="en-US" b="1" dirty="0"/>
              <a:t>78 years old, great-grandfather’s name is </a:t>
            </a:r>
            <a:r>
              <a:rPr lang="en-US" b="1" dirty="0" smtClean="0"/>
              <a:t>Adam</a:t>
            </a:r>
            <a:r>
              <a:rPr lang="pl-PL" b="1" dirty="0" smtClean="0"/>
              <a:t>,</a:t>
            </a:r>
            <a:r>
              <a:rPr lang="en-US" b="1" dirty="0" smtClean="0"/>
              <a:t> h</a:t>
            </a:r>
            <a:r>
              <a:rPr lang="pl-PL" b="1" dirty="0" smtClean="0"/>
              <a:t>e’</a:t>
            </a:r>
            <a:r>
              <a:rPr lang="en-US" b="1" dirty="0" smtClean="0"/>
              <a:t>s </a:t>
            </a:r>
            <a:r>
              <a:rPr lang="en-US" b="1" dirty="0"/>
              <a:t>90 years old, grandmother’s name is </a:t>
            </a:r>
            <a:r>
              <a:rPr lang="en-US" b="1" dirty="0" smtClean="0"/>
              <a:t>Hanna</a:t>
            </a:r>
            <a:r>
              <a:rPr lang="pl-PL" b="1" dirty="0" smtClean="0"/>
              <a:t>,</a:t>
            </a:r>
            <a:r>
              <a:rPr lang="en-US" b="1" dirty="0" smtClean="0"/>
              <a:t> </a:t>
            </a:r>
            <a:r>
              <a:rPr lang="pl-PL" b="1" dirty="0" err="1" smtClean="0"/>
              <a:t>she</a:t>
            </a:r>
            <a:r>
              <a:rPr lang="pl-PL" b="1" dirty="0" smtClean="0"/>
              <a:t> </a:t>
            </a:r>
            <a:r>
              <a:rPr lang="en-US" b="1" dirty="0" smtClean="0"/>
              <a:t>is </a:t>
            </a:r>
            <a:r>
              <a:rPr lang="en-US" b="1" dirty="0"/>
              <a:t>53 years old, grandfather’s name is </a:t>
            </a:r>
            <a:r>
              <a:rPr lang="en-US" b="1" dirty="0" smtClean="0"/>
              <a:t>Jan</a:t>
            </a:r>
            <a:r>
              <a:rPr lang="pl-PL" b="1" dirty="0" smtClean="0"/>
              <a:t>,</a:t>
            </a:r>
            <a:r>
              <a:rPr lang="en-US" b="1" dirty="0" smtClean="0"/>
              <a:t> </a:t>
            </a:r>
            <a:r>
              <a:rPr lang="pl-PL" b="1" dirty="0" smtClean="0"/>
              <a:t>he </a:t>
            </a:r>
            <a:r>
              <a:rPr lang="en-US" b="1" dirty="0" smtClean="0"/>
              <a:t>is </a:t>
            </a:r>
            <a:r>
              <a:rPr lang="en-US" b="1" dirty="0"/>
              <a:t>55 years old, aunt’s name is </a:t>
            </a:r>
            <a:r>
              <a:rPr lang="en-US" b="1" dirty="0" smtClean="0"/>
              <a:t>Karolina</a:t>
            </a:r>
            <a:r>
              <a:rPr lang="pl-PL" b="1" dirty="0" smtClean="0"/>
              <a:t>,</a:t>
            </a:r>
            <a:r>
              <a:rPr lang="en-US" b="1" dirty="0" smtClean="0"/>
              <a:t> </a:t>
            </a:r>
            <a:r>
              <a:rPr lang="pl-PL" b="1" dirty="0" err="1" smtClean="0"/>
              <a:t>she</a:t>
            </a:r>
            <a:r>
              <a:rPr lang="pl-PL" b="1" dirty="0" smtClean="0"/>
              <a:t> </a:t>
            </a:r>
            <a:r>
              <a:rPr lang="en-US" b="1" dirty="0" smtClean="0"/>
              <a:t>is </a:t>
            </a:r>
            <a:r>
              <a:rPr lang="en-US" b="1" dirty="0"/>
              <a:t>22 years old, uncle name is </a:t>
            </a:r>
            <a:r>
              <a:rPr lang="en-US" b="1" dirty="0" smtClean="0"/>
              <a:t>Paweł</a:t>
            </a:r>
            <a:r>
              <a:rPr lang="pl-PL" b="1" dirty="0" smtClean="0"/>
              <a:t>,</a:t>
            </a:r>
            <a:r>
              <a:rPr lang="en-US" b="1" dirty="0" smtClean="0"/>
              <a:t> </a:t>
            </a:r>
            <a:r>
              <a:rPr lang="pl-PL" b="1" dirty="0" smtClean="0"/>
              <a:t>he </a:t>
            </a:r>
            <a:r>
              <a:rPr lang="en-US" b="1" dirty="0" smtClean="0"/>
              <a:t>is </a:t>
            </a:r>
            <a:r>
              <a:rPr lang="en-US" b="1" dirty="0"/>
              <a:t>24 years old, and uncle </a:t>
            </a:r>
            <a:r>
              <a:rPr lang="en-US" b="1" dirty="0" err="1"/>
              <a:t>Darek</a:t>
            </a:r>
            <a:r>
              <a:rPr lang="en-US" b="1" dirty="0"/>
              <a:t> is 23 years old. </a:t>
            </a:r>
            <a:endParaRPr lang="pl-PL" b="1" dirty="0" smtClean="0"/>
          </a:p>
          <a:p>
            <a:pPr algn="just"/>
            <a:r>
              <a:rPr lang="en-US" b="1" dirty="0" smtClean="0"/>
              <a:t>In </a:t>
            </a:r>
            <a:r>
              <a:rPr lang="en-US" b="1" dirty="0"/>
              <a:t>this way </a:t>
            </a:r>
            <a:r>
              <a:rPr lang="pl-PL" b="1" dirty="0"/>
              <a:t>I</a:t>
            </a:r>
            <a:r>
              <a:rPr lang="en-US" b="1" dirty="0" smtClean="0"/>
              <a:t> </a:t>
            </a:r>
            <a:r>
              <a:rPr lang="en-US" b="1" dirty="0"/>
              <a:t>introduced myself, my interests and </a:t>
            </a:r>
            <a:r>
              <a:rPr lang="pl-PL" b="1" dirty="0" smtClean="0"/>
              <a:t>my </a:t>
            </a:r>
            <a:r>
              <a:rPr lang="en-US" b="1" dirty="0" smtClean="0"/>
              <a:t>big family</a:t>
            </a:r>
            <a:r>
              <a:rPr lang="en-US" b="1" dirty="0"/>
              <a:t>.</a:t>
            </a:r>
            <a:endParaRPr lang="pl-PL" dirty="0"/>
          </a:p>
          <a:p>
            <a:endParaRPr lang="pl-PL" dirty="0"/>
          </a:p>
        </p:txBody>
      </p:sp>
    </p:spTree>
    <p:extLst>
      <p:ext uri="{BB962C8B-B14F-4D97-AF65-F5344CB8AC3E}">
        <p14:creationId xmlns:p14="http://schemas.microsoft.com/office/powerpoint/2010/main" xmlns="" val="2413394268"/>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6"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par>
                          <p:cTn id="14" fill="hold">
                            <p:stCondLst>
                              <p:cond delay="4750"/>
                            </p:stCondLst>
                            <p:childTnLst>
                              <p:par>
                                <p:cTn id="15" presetID="6" presetClass="entr" presetSubtype="16" fill="hold" grpId="0" nodeType="afterEffect">
                                  <p:stCondLst>
                                    <p:cond delay="1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par>
                          <p:cTn id="18" fill="hold">
                            <p:stCondLst>
                              <p:cond delay="7750"/>
                            </p:stCondLst>
                            <p:childTnLst>
                              <p:par>
                                <p:cTn id="19" presetID="6" presetClass="entr" presetSubtype="16" fill="hold" grpId="0" nodeType="after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par>
                          <p:cTn id="22" fill="hold">
                            <p:stCondLst>
                              <p:cond delay="10750"/>
                            </p:stCondLst>
                            <p:childTnLst>
                              <p:par>
                                <p:cTn id="23" presetID="6" presetClass="entr" presetSubtype="16" fill="hold" grpId="0" nodeType="afterEffect">
                                  <p:stCondLst>
                                    <p:cond delay="1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par>
                          <p:cTn id="26" fill="hold">
                            <p:stCondLst>
                              <p:cond delay="13750"/>
                            </p:stCondLst>
                            <p:childTnLst>
                              <p:par>
                                <p:cTn id="27" presetID="6" presetClass="entr" presetSubtype="16" fill="hold" grpId="0" nodeType="afterEffect">
                                  <p:stCondLst>
                                    <p:cond delay="100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Katarzyna</a:t>
            </a:r>
            <a:endParaRPr lang="pl-PL" dirty="0"/>
          </a:p>
        </p:txBody>
      </p:sp>
      <p:sp>
        <p:nvSpPr>
          <p:cNvPr id="3" name="Symbol zastępczy zawartości 2"/>
          <p:cNvSpPr>
            <a:spLocks noGrp="1"/>
          </p:cNvSpPr>
          <p:nvPr>
            <p:ph idx="1"/>
          </p:nvPr>
        </p:nvSpPr>
        <p:spPr/>
        <p:txBody>
          <a:bodyPr>
            <a:normAutofit fontScale="92500"/>
          </a:bodyPr>
          <a:lstStyle/>
          <a:p>
            <a:pPr algn="just"/>
            <a:r>
              <a:rPr lang="pl-PL" dirty="0"/>
              <a:t>My </a:t>
            </a:r>
            <a:r>
              <a:rPr lang="pl-PL" dirty="0" err="1"/>
              <a:t>name</a:t>
            </a:r>
            <a:r>
              <a:rPr lang="pl-PL" dirty="0"/>
              <a:t> </a:t>
            </a:r>
            <a:r>
              <a:rPr lang="pl-PL" dirty="0" err="1"/>
              <a:t>is</a:t>
            </a:r>
            <a:r>
              <a:rPr lang="pl-PL" dirty="0"/>
              <a:t> Kasia. I </a:t>
            </a:r>
            <a:r>
              <a:rPr lang="pl-PL" dirty="0" err="1"/>
              <a:t>am</a:t>
            </a:r>
            <a:r>
              <a:rPr lang="pl-PL" dirty="0"/>
              <a:t> ten </a:t>
            </a:r>
            <a:r>
              <a:rPr lang="pl-PL" dirty="0" err="1"/>
              <a:t>years</a:t>
            </a:r>
            <a:r>
              <a:rPr lang="pl-PL" dirty="0"/>
              <a:t> </a:t>
            </a:r>
            <a:r>
              <a:rPr lang="pl-PL" dirty="0" err="1"/>
              <a:t>old</a:t>
            </a:r>
            <a:r>
              <a:rPr lang="pl-PL" dirty="0"/>
              <a:t>. </a:t>
            </a:r>
            <a:r>
              <a:rPr lang="pl-PL" dirty="0" err="1"/>
              <a:t>I'm</a:t>
            </a:r>
            <a:r>
              <a:rPr lang="pl-PL" dirty="0"/>
              <a:t> from Ciachcin in Poland. I go to the </a:t>
            </a:r>
            <a:r>
              <a:rPr lang="pl-PL" dirty="0" err="1"/>
              <a:t>class</a:t>
            </a:r>
            <a:r>
              <a:rPr lang="pl-PL" dirty="0"/>
              <a:t> 5b. </a:t>
            </a:r>
            <a:endParaRPr lang="pl-PL" dirty="0" smtClean="0"/>
          </a:p>
          <a:p>
            <a:pPr algn="just"/>
            <a:r>
              <a:rPr lang="pl-PL" dirty="0" err="1" smtClean="0"/>
              <a:t>I'm</a:t>
            </a:r>
            <a:r>
              <a:rPr lang="pl-PL" dirty="0" smtClean="0"/>
              <a:t> </a:t>
            </a:r>
            <a:r>
              <a:rPr lang="pl-PL" dirty="0" err="1"/>
              <a:t>interested</a:t>
            </a:r>
            <a:r>
              <a:rPr lang="pl-PL" dirty="0"/>
              <a:t> in </a:t>
            </a:r>
            <a:r>
              <a:rPr lang="pl-PL" dirty="0" err="1"/>
              <a:t>singing</a:t>
            </a:r>
            <a:r>
              <a:rPr lang="pl-PL" dirty="0"/>
              <a:t> and sport. </a:t>
            </a:r>
            <a:endParaRPr lang="pl-PL" dirty="0" smtClean="0"/>
          </a:p>
          <a:p>
            <a:pPr algn="just"/>
            <a:r>
              <a:rPr lang="pl-PL" dirty="0" smtClean="0"/>
              <a:t>My </a:t>
            </a:r>
            <a:r>
              <a:rPr lang="pl-PL" dirty="0" err="1"/>
              <a:t>favourite</a:t>
            </a:r>
            <a:r>
              <a:rPr lang="pl-PL" dirty="0"/>
              <a:t> </a:t>
            </a:r>
            <a:r>
              <a:rPr lang="pl-PL" dirty="0" err="1"/>
              <a:t>singer</a:t>
            </a:r>
            <a:r>
              <a:rPr lang="pl-PL" dirty="0"/>
              <a:t> </a:t>
            </a:r>
            <a:r>
              <a:rPr lang="pl-PL" dirty="0" err="1"/>
              <a:t>is</a:t>
            </a:r>
            <a:r>
              <a:rPr lang="pl-PL" dirty="0"/>
              <a:t> Sylwia Grzeszczak. </a:t>
            </a:r>
            <a:endParaRPr lang="pl-PL" dirty="0" smtClean="0"/>
          </a:p>
          <a:p>
            <a:pPr algn="just"/>
            <a:r>
              <a:rPr lang="pl-PL" dirty="0" smtClean="0"/>
              <a:t>My </a:t>
            </a:r>
            <a:r>
              <a:rPr lang="pl-PL" dirty="0"/>
              <a:t>family </a:t>
            </a:r>
            <a:r>
              <a:rPr lang="pl-PL" dirty="0" err="1"/>
              <a:t>is</a:t>
            </a:r>
            <a:r>
              <a:rPr lang="pl-PL" dirty="0"/>
              <a:t> </a:t>
            </a:r>
            <a:r>
              <a:rPr lang="pl-PL" dirty="0" err="1"/>
              <a:t>mum</a:t>
            </a:r>
            <a:r>
              <a:rPr lang="pl-PL" dirty="0"/>
              <a:t>, </a:t>
            </a:r>
            <a:r>
              <a:rPr lang="pl-PL" dirty="0" err="1"/>
              <a:t>dad</a:t>
            </a:r>
            <a:r>
              <a:rPr lang="pl-PL" dirty="0"/>
              <a:t> and </a:t>
            </a:r>
            <a:r>
              <a:rPr lang="pl-PL" dirty="0" err="1"/>
              <a:t>brother</a:t>
            </a:r>
            <a:r>
              <a:rPr lang="pl-PL" dirty="0"/>
              <a:t>. My </a:t>
            </a:r>
            <a:r>
              <a:rPr lang="pl-PL" dirty="0" err="1"/>
              <a:t>mum</a:t>
            </a:r>
            <a:r>
              <a:rPr lang="pl-PL" dirty="0"/>
              <a:t> </a:t>
            </a:r>
            <a:r>
              <a:rPr lang="pl-PL" dirty="0" err="1"/>
              <a:t>is</a:t>
            </a:r>
            <a:r>
              <a:rPr lang="pl-PL" dirty="0"/>
              <a:t> </a:t>
            </a:r>
            <a:r>
              <a:rPr lang="pl-PL" dirty="0" err="1"/>
              <a:t>thirty</a:t>
            </a:r>
            <a:r>
              <a:rPr lang="pl-PL" dirty="0"/>
              <a:t> </a:t>
            </a:r>
            <a:r>
              <a:rPr lang="pl-PL" dirty="0" err="1"/>
              <a:t>eight</a:t>
            </a:r>
            <a:r>
              <a:rPr lang="pl-PL" dirty="0"/>
              <a:t> </a:t>
            </a:r>
            <a:r>
              <a:rPr lang="pl-PL" dirty="0" err="1"/>
              <a:t>years</a:t>
            </a:r>
            <a:r>
              <a:rPr lang="pl-PL" dirty="0"/>
              <a:t> </a:t>
            </a:r>
            <a:r>
              <a:rPr lang="pl-PL" dirty="0" err="1"/>
              <a:t>old</a:t>
            </a:r>
            <a:r>
              <a:rPr lang="pl-PL" dirty="0"/>
              <a:t>. Her </a:t>
            </a:r>
            <a:r>
              <a:rPr lang="pl-PL" dirty="0" err="1"/>
              <a:t>name</a:t>
            </a:r>
            <a:r>
              <a:rPr lang="pl-PL" dirty="0"/>
              <a:t> </a:t>
            </a:r>
            <a:r>
              <a:rPr lang="pl-PL" dirty="0" err="1"/>
              <a:t>is</a:t>
            </a:r>
            <a:r>
              <a:rPr lang="pl-PL" dirty="0"/>
              <a:t> Aneta. My </a:t>
            </a:r>
            <a:r>
              <a:rPr lang="pl-PL" dirty="0" err="1"/>
              <a:t>dad</a:t>
            </a:r>
            <a:r>
              <a:rPr lang="pl-PL" dirty="0"/>
              <a:t> </a:t>
            </a:r>
            <a:r>
              <a:rPr lang="pl-PL" dirty="0" err="1"/>
              <a:t>is</a:t>
            </a:r>
            <a:r>
              <a:rPr lang="pl-PL" dirty="0"/>
              <a:t> </a:t>
            </a:r>
            <a:r>
              <a:rPr lang="pl-PL" dirty="0" err="1"/>
              <a:t>thirty</a:t>
            </a:r>
            <a:r>
              <a:rPr lang="pl-PL" dirty="0"/>
              <a:t> </a:t>
            </a:r>
            <a:r>
              <a:rPr lang="pl-PL" dirty="0" err="1"/>
              <a:t>seven</a:t>
            </a:r>
            <a:r>
              <a:rPr lang="pl-PL" dirty="0"/>
              <a:t> </a:t>
            </a:r>
            <a:r>
              <a:rPr lang="pl-PL" dirty="0" err="1"/>
              <a:t>years</a:t>
            </a:r>
            <a:r>
              <a:rPr lang="pl-PL" dirty="0"/>
              <a:t> </a:t>
            </a:r>
            <a:r>
              <a:rPr lang="pl-PL" dirty="0" err="1"/>
              <a:t>old</a:t>
            </a:r>
            <a:r>
              <a:rPr lang="pl-PL" dirty="0"/>
              <a:t>. His </a:t>
            </a:r>
            <a:r>
              <a:rPr lang="pl-PL" dirty="0" err="1"/>
              <a:t>name</a:t>
            </a:r>
            <a:r>
              <a:rPr lang="pl-PL" dirty="0"/>
              <a:t> </a:t>
            </a:r>
            <a:r>
              <a:rPr lang="pl-PL" dirty="0" err="1"/>
              <a:t>is</a:t>
            </a:r>
            <a:r>
              <a:rPr lang="pl-PL" dirty="0"/>
              <a:t> Marcin. My </a:t>
            </a:r>
            <a:r>
              <a:rPr lang="pl-PL" dirty="0" err="1"/>
              <a:t>brother</a:t>
            </a:r>
            <a:r>
              <a:rPr lang="pl-PL" dirty="0"/>
              <a:t> </a:t>
            </a:r>
            <a:r>
              <a:rPr lang="pl-PL" dirty="0" err="1"/>
              <a:t>is</a:t>
            </a:r>
            <a:r>
              <a:rPr lang="pl-PL" dirty="0"/>
              <a:t> </a:t>
            </a:r>
            <a:r>
              <a:rPr lang="pl-PL" dirty="0" err="1"/>
              <a:t>eighteen</a:t>
            </a:r>
            <a:r>
              <a:rPr lang="pl-PL" dirty="0"/>
              <a:t> </a:t>
            </a:r>
            <a:r>
              <a:rPr lang="pl-PL" dirty="0" err="1"/>
              <a:t>years</a:t>
            </a:r>
            <a:r>
              <a:rPr lang="pl-PL" dirty="0"/>
              <a:t> </a:t>
            </a:r>
            <a:r>
              <a:rPr lang="pl-PL" dirty="0" err="1"/>
              <a:t>old</a:t>
            </a:r>
            <a:r>
              <a:rPr lang="pl-PL" dirty="0"/>
              <a:t>. His </a:t>
            </a:r>
            <a:r>
              <a:rPr lang="pl-PL" dirty="0" err="1"/>
              <a:t>name</a:t>
            </a:r>
            <a:r>
              <a:rPr lang="pl-PL" dirty="0"/>
              <a:t> </a:t>
            </a:r>
            <a:r>
              <a:rPr lang="pl-PL" dirty="0" err="1"/>
              <a:t>is</a:t>
            </a:r>
            <a:r>
              <a:rPr lang="pl-PL" dirty="0"/>
              <a:t> Kuba. My family </a:t>
            </a:r>
            <a:r>
              <a:rPr lang="pl-PL" dirty="0" err="1"/>
              <a:t>isn't</a:t>
            </a:r>
            <a:r>
              <a:rPr lang="pl-PL" dirty="0"/>
              <a:t> big but </a:t>
            </a:r>
            <a:r>
              <a:rPr lang="pl-PL" dirty="0" err="1"/>
              <a:t>very</a:t>
            </a:r>
            <a:r>
              <a:rPr lang="pl-PL" dirty="0"/>
              <a:t> happy.</a:t>
            </a:r>
          </a:p>
          <a:p>
            <a:endParaRPr lang="pl-PL" dirty="0"/>
          </a:p>
        </p:txBody>
      </p:sp>
    </p:spTree>
    <p:extLst>
      <p:ext uri="{BB962C8B-B14F-4D97-AF65-F5344CB8AC3E}">
        <p14:creationId xmlns:p14="http://schemas.microsoft.com/office/powerpoint/2010/main" xmlns="" val="1081904997"/>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1" presetClass="entr" presetSubtype="3" fill="hold" grpId="0" nodeType="afterEffect">
                                  <p:stCondLst>
                                    <p:cond delay="12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3)">
                                      <p:cBhvr>
                                        <p:cTn id="13" dur="2000"/>
                                        <p:tgtEl>
                                          <p:spTgt spid="3">
                                            <p:txEl>
                                              <p:pRg st="0" end="0"/>
                                            </p:txEl>
                                          </p:spTgt>
                                        </p:tgtEl>
                                      </p:cBhvr>
                                    </p:animEffect>
                                  </p:childTnLst>
                                </p:cTn>
                              </p:par>
                            </p:childTnLst>
                          </p:cTn>
                        </p:par>
                        <p:par>
                          <p:cTn id="14" fill="hold">
                            <p:stCondLst>
                              <p:cond delay="5250"/>
                            </p:stCondLst>
                            <p:childTnLst>
                              <p:par>
                                <p:cTn id="15" presetID="21" presetClass="entr" presetSubtype="3" fill="hold" grpId="0" nodeType="afterEffect">
                                  <p:stCondLst>
                                    <p:cond delay="125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3)">
                                      <p:cBhvr>
                                        <p:cTn id="17" dur="2000"/>
                                        <p:tgtEl>
                                          <p:spTgt spid="3">
                                            <p:txEl>
                                              <p:pRg st="1" end="1"/>
                                            </p:txEl>
                                          </p:spTgt>
                                        </p:tgtEl>
                                      </p:cBhvr>
                                    </p:animEffect>
                                  </p:childTnLst>
                                </p:cTn>
                              </p:par>
                            </p:childTnLst>
                          </p:cTn>
                        </p:par>
                        <p:par>
                          <p:cTn id="18" fill="hold">
                            <p:stCondLst>
                              <p:cond delay="8500"/>
                            </p:stCondLst>
                            <p:childTnLst>
                              <p:par>
                                <p:cTn id="19" presetID="21" presetClass="entr" presetSubtype="3" fill="hold" grpId="0" nodeType="afterEffect">
                                  <p:stCondLst>
                                    <p:cond delay="125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heel(3)">
                                      <p:cBhvr>
                                        <p:cTn id="21" dur="2000"/>
                                        <p:tgtEl>
                                          <p:spTgt spid="3">
                                            <p:txEl>
                                              <p:pRg st="2" end="2"/>
                                            </p:txEl>
                                          </p:spTgt>
                                        </p:tgtEl>
                                      </p:cBhvr>
                                    </p:animEffect>
                                  </p:childTnLst>
                                </p:cTn>
                              </p:par>
                            </p:childTnLst>
                          </p:cTn>
                        </p:par>
                        <p:par>
                          <p:cTn id="22" fill="hold">
                            <p:stCondLst>
                              <p:cond delay="11750"/>
                            </p:stCondLst>
                            <p:childTnLst>
                              <p:par>
                                <p:cTn id="23" presetID="21" presetClass="entr" presetSubtype="3" fill="hold" grpId="0" nodeType="afterEffect">
                                  <p:stCondLst>
                                    <p:cond delay="125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heel(3)">
                                      <p:cBhvr>
                                        <p:cTn id="2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Zuzanna</a:t>
            </a:r>
            <a:endParaRPr lang="pl-PL" dirty="0"/>
          </a:p>
        </p:txBody>
      </p:sp>
      <p:sp>
        <p:nvSpPr>
          <p:cNvPr id="3" name="Symbol zastępczy zawartości 2"/>
          <p:cNvSpPr>
            <a:spLocks noGrp="1"/>
          </p:cNvSpPr>
          <p:nvPr>
            <p:ph idx="1"/>
          </p:nvPr>
        </p:nvSpPr>
        <p:spPr/>
        <p:txBody>
          <a:bodyPr>
            <a:normAutofit fontScale="92500" lnSpcReduction="10000"/>
          </a:bodyPr>
          <a:lstStyle/>
          <a:p>
            <a:pPr algn="just"/>
            <a:r>
              <a:rPr lang="en-US" dirty="0" smtClean="0"/>
              <a:t>Hello</a:t>
            </a:r>
            <a:r>
              <a:rPr lang="pl-PL" dirty="0" smtClean="0"/>
              <a:t>!</a:t>
            </a:r>
            <a:r>
              <a:rPr lang="en-US" dirty="0" smtClean="0"/>
              <a:t> </a:t>
            </a:r>
            <a:r>
              <a:rPr lang="en-US" dirty="0"/>
              <a:t>my name is </a:t>
            </a:r>
            <a:r>
              <a:rPr lang="en-US" dirty="0" smtClean="0"/>
              <a:t>Suzan.</a:t>
            </a:r>
            <a:r>
              <a:rPr lang="en-US" dirty="0"/>
              <a:t> I am eleven years old and </a:t>
            </a:r>
            <a:r>
              <a:rPr lang="pl-PL" dirty="0" smtClean="0"/>
              <a:t>I </a:t>
            </a:r>
            <a:r>
              <a:rPr lang="en-US" dirty="0" smtClean="0"/>
              <a:t>go </a:t>
            </a:r>
            <a:r>
              <a:rPr lang="en-US" dirty="0"/>
              <a:t>to school in </a:t>
            </a:r>
            <a:r>
              <a:rPr lang="en-US" dirty="0" err="1" smtClean="0"/>
              <a:t>Zespoł</a:t>
            </a:r>
            <a:r>
              <a:rPr lang="en-US" dirty="0" smtClean="0"/>
              <a:t> </a:t>
            </a:r>
            <a:r>
              <a:rPr lang="en-US" dirty="0" err="1"/>
              <a:t>Szkół</a:t>
            </a:r>
            <a:r>
              <a:rPr lang="en-US" dirty="0"/>
              <a:t> </a:t>
            </a:r>
            <a:r>
              <a:rPr lang="en-US" dirty="0" err="1"/>
              <a:t>nr</a:t>
            </a:r>
            <a:r>
              <a:rPr lang="en-US" dirty="0"/>
              <a:t> 2 </a:t>
            </a:r>
            <a:r>
              <a:rPr lang="pl-PL" dirty="0" smtClean="0"/>
              <a:t>in </a:t>
            </a:r>
            <a:r>
              <a:rPr lang="en-US" dirty="0" err="1" smtClean="0"/>
              <a:t>Ciachcin</a:t>
            </a:r>
            <a:r>
              <a:rPr lang="en-US" dirty="0" smtClean="0"/>
              <a:t>. </a:t>
            </a:r>
            <a:r>
              <a:rPr lang="en-US" dirty="0"/>
              <a:t>I go </a:t>
            </a:r>
            <a:r>
              <a:rPr lang="pl-PL" dirty="0" smtClean="0"/>
              <a:t>to</a:t>
            </a:r>
            <a:r>
              <a:rPr lang="en-US" dirty="0" smtClean="0"/>
              <a:t> </a:t>
            </a:r>
            <a:r>
              <a:rPr lang="en-US" dirty="0"/>
              <a:t>5 class.</a:t>
            </a:r>
          </a:p>
          <a:p>
            <a:pPr algn="just"/>
            <a:r>
              <a:rPr lang="pl-PL" dirty="0" err="1" smtClean="0"/>
              <a:t>I’m</a:t>
            </a:r>
            <a:r>
              <a:rPr lang="en-US" dirty="0"/>
              <a:t> </a:t>
            </a:r>
            <a:r>
              <a:rPr lang="en-US" dirty="0" err="1" smtClean="0"/>
              <a:t>Interes</a:t>
            </a:r>
            <a:r>
              <a:rPr lang="pl-PL" dirty="0" err="1" smtClean="0"/>
              <a:t>ted</a:t>
            </a:r>
            <a:r>
              <a:rPr lang="en-US" dirty="0" smtClean="0"/>
              <a:t> in </a:t>
            </a:r>
            <a:r>
              <a:rPr lang="en-US" dirty="0"/>
              <a:t>music. </a:t>
            </a:r>
            <a:r>
              <a:rPr lang="en-US" dirty="0" smtClean="0"/>
              <a:t>I </a:t>
            </a:r>
            <a:r>
              <a:rPr lang="en-US" dirty="0" err="1"/>
              <a:t>like</a:t>
            </a:r>
            <a:r>
              <a:rPr lang="en-US" dirty="0"/>
              <a:t> the </a:t>
            </a:r>
            <a:r>
              <a:rPr lang="en-US" dirty="0" smtClean="0"/>
              <a:t>sing</a:t>
            </a:r>
            <a:r>
              <a:rPr lang="pl-PL" dirty="0" smtClean="0"/>
              <a:t>er</a:t>
            </a:r>
            <a:r>
              <a:rPr lang="en-US" dirty="0" smtClean="0"/>
              <a:t> </a:t>
            </a:r>
            <a:r>
              <a:rPr lang="en-US" dirty="0"/>
              <a:t>Alvaro </a:t>
            </a:r>
            <a:r>
              <a:rPr lang="en-US" dirty="0" err="1" smtClean="0"/>
              <a:t>Soler</a:t>
            </a:r>
            <a:r>
              <a:rPr lang="pl-PL" dirty="0"/>
              <a:t> </a:t>
            </a:r>
            <a:r>
              <a:rPr lang="pl-PL" dirty="0" smtClean="0"/>
              <a:t>and I love </a:t>
            </a:r>
            <a:r>
              <a:rPr lang="pl-PL" dirty="0" err="1" smtClean="0"/>
              <a:t>his</a:t>
            </a:r>
            <a:r>
              <a:rPr lang="pl-PL" dirty="0" smtClean="0"/>
              <a:t> song: </a:t>
            </a:r>
            <a:r>
              <a:rPr lang="en-US" dirty="0" smtClean="0"/>
              <a:t>Sofia.</a:t>
            </a:r>
            <a:endParaRPr lang="pl-PL" dirty="0" smtClean="0"/>
          </a:p>
          <a:p>
            <a:pPr algn="just"/>
            <a:r>
              <a:rPr lang="en-US" dirty="0" smtClean="0"/>
              <a:t> </a:t>
            </a:r>
            <a:r>
              <a:rPr lang="en-US" dirty="0"/>
              <a:t>I have </a:t>
            </a:r>
            <a:r>
              <a:rPr lang="pl-PL" dirty="0" smtClean="0"/>
              <a:t>a </a:t>
            </a:r>
            <a:r>
              <a:rPr lang="en-US" dirty="0" smtClean="0"/>
              <a:t>brother </a:t>
            </a:r>
            <a:r>
              <a:rPr lang="pl-PL" dirty="0" smtClean="0"/>
              <a:t>he </a:t>
            </a:r>
            <a:r>
              <a:rPr lang="pl-PL" dirty="0" err="1" smtClean="0"/>
              <a:t>is</a:t>
            </a:r>
            <a:r>
              <a:rPr lang="en-US" dirty="0" smtClean="0"/>
              <a:t> seventeen </a:t>
            </a:r>
            <a:r>
              <a:rPr lang="en-US" dirty="0"/>
              <a:t>years old, </a:t>
            </a:r>
            <a:r>
              <a:rPr lang="en-US" dirty="0" smtClean="0"/>
              <a:t>h</a:t>
            </a:r>
            <a:r>
              <a:rPr lang="pl-PL" dirty="0" smtClean="0"/>
              <a:t>e’</a:t>
            </a:r>
            <a:r>
              <a:rPr lang="en-US" dirty="0" smtClean="0"/>
              <a:t>s </a:t>
            </a:r>
            <a:r>
              <a:rPr lang="en-US" dirty="0" err="1" smtClean="0"/>
              <a:t>interes</a:t>
            </a:r>
            <a:r>
              <a:rPr lang="pl-PL" dirty="0" err="1" smtClean="0"/>
              <a:t>ted</a:t>
            </a:r>
            <a:r>
              <a:rPr lang="pl-PL" dirty="0" smtClean="0"/>
              <a:t> in</a:t>
            </a:r>
            <a:r>
              <a:rPr lang="en-US" dirty="0" smtClean="0"/>
              <a:t> motor</a:t>
            </a:r>
            <a:r>
              <a:rPr lang="pl-PL" dirty="0" err="1" smtClean="0"/>
              <a:t>cycles</a:t>
            </a:r>
            <a:r>
              <a:rPr lang="en-US" dirty="0" smtClean="0"/>
              <a:t> </a:t>
            </a:r>
            <a:r>
              <a:rPr lang="en-US" dirty="0"/>
              <a:t>. My </a:t>
            </a:r>
            <a:r>
              <a:rPr lang="en-US" dirty="0" smtClean="0"/>
              <a:t>mum</a:t>
            </a:r>
            <a:r>
              <a:rPr lang="pl-PL" dirty="0" smtClean="0"/>
              <a:t>’s</a:t>
            </a:r>
            <a:r>
              <a:rPr lang="en-US" dirty="0" smtClean="0"/>
              <a:t> </a:t>
            </a:r>
            <a:r>
              <a:rPr lang="en-US" dirty="0"/>
              <a:t>name is Renata. </a:t>
            </a:r>
            <a:r>
              <a:rPr lang="pl-PL" dirty="0" err="1" smtClean="0"/>
              <a:t>She</a:t>
            </a:r>
            <a:r>
              <a:rPr lang="pl-PL" dirty="0" smtClean="0"/>
              <a:t> </a:t>
            </a:r>
            <a:r>
              <a:rPr lang="pl-PL" dirty="0" err="1" smtClean="0"/>
              <a:t>is</a:t>
            </a:r>
            <a:r>
              <a:rPr lang="pl-PL" dirty="0" smtClean="0"/>
              <a:t> </a:t>
            </a:r>
            <a:r>
              <a:rPr lang="pl-PL" dirty="0" err="1" smtClean="0"/>
              <a:t>keen</a:t>
            </a:r>
            <a:r>
              <a:rPr lang="pl-PL" dirty="0" smtClean="0"/>
              <a:t> on </a:t>
            </a:r>
            <a:r>
              <a:rPr lang="en-US" dirty="0" err="1" smtClean="0"/>
              <a:t>pupies</a:t>
            </a:r>
            <a:r>
              <a:rPr lang="en-US" dirty="0" smtClean="0"/>
              <a:t>, </a:t>
            </a:r>
            <a:r>
              <a:rPr lang="pl-PL" dirty="0" err="1" smtClean="0"/>
              <a:t>she</a:t>
            </a:r>
            <a:r>
              <a:rPr lang="en-US" dirty="0" smtClean="0"/>
              <a:t> </a:t>
            </a:r>
            <a:r>
              <a:rPr lang="en-US" dirty="0"/>
              <a:t>is thirty </a:t>
            </a:r>
            <a:r>
              <a:rPr lang="en-US" dirty="0" smtClean="0"/>
              <a:t>e</a:t>
            </a:r>
            <a:r>
              <a:rPr lang="pl-PL" dirty="0" smtClean="0"/>
              <a:t>i</a:t>
            </a:r>
            <a:r>
              <a:rPr lang="en-US" dirty="0" err="1" smtClean="0"/>
              <a:t>ght</a:t>
            </a:r>
            <a:r>
              <a:rPr lang="en-US" dirty="0" smtClean="0"/>
              <a:t> </a:t>
            </a:r>
            <a:r>
              <a:rPr lang="en-US" dirty="0"/>
              <a:t>years </a:t>
            </a:r>
            <a:r>
              <a:rPr lang="en-US" dirty="0" smtClean="0"/>
              <a:t>old. </a:t>
            </a:r>
            <a:r>
              <a:rPr lang="en-US" dirty="0"/>
              <a:t>My </a:t>
            </a:r>
            <a:r>
              <a:rPr lang="en-US" dirty="0" smtClean="0"/>
              <a:t>dad</a:t>
            </a:r>
            <a:r>
              <a:rPr lang="pl-PL" dirty="0" smtClean="0"/>
              <a:t>’s</a:t>
            </a:r>
            <a:r>
              <a:rPr lang="en-US" dirty="0" smtClean="0"/>
              <a:t> </a:t>
            </a:r>
            <a:r>
              <a:rPr lang="en-US" dirty="0"/>
              <a:t>name is Mariusz </a:t>
            </a:r>
            <a:r>
              <a:rPr lang="en-US" dirty="0" smtClean="0"/>
              <a:t>h</a:t>
            </a:r>
            <a:r>
              <a:rPr lang="pl-PL" dirty="0" smtClean="0"/>
              <a:t>e’</a:t>
            </a:r>
            <a:r>
              <a:rPr lang="en-US" dirty="0" smtClean="0"/>
              <a:t>s forty </a:t>
            </a:r>
            <a:r>
              <a:rPr lang="en-US" dirty="0"/>
              <a:t>one years </a:t>
            </a:r>
            <a:r>
              <a:rPr lang="en-US" dirty="0" smtClean="0"/>
              <a:t>old, h</a:t>
            </a:r>
            <a:r>
              <a:rPr lang="pl-PL" dirty="0" smtClean="0"/>
              <a:t>e </a:t>
            </a:r>
            <a:r>
              <a:rPr lang="pl-PL" dirty="0" err="1" smtClean="0"/>
              <a:t>loves</a:t>
            </a:r>
            <a:r>
              <a:rPr lang="en-US" dirty="0" smtClean="0"/>
              <a:t> rid</a:t>
            </a:r>
            <a:r>
              <a:rPr lang="pl-PL" dirty="0" err="1" smtClean="0"/>
              <a:t>ing</a:t>
            </a:r>
            <a:r>
              <a:rPr lang="pl-PL" dirty="0" smtClean="0"/>
              <a:t> </a:t>
            </a:r>
            <a:r>
              <a:rPr lang="pl-PL" dirty="0" err="1" smtClean="0"/>
              <a:t>motorcycles</a:t>
            </a:r>
            <a:r>
              <a:rPr lang="pl-PL" dirty="0" smtClean="0"/>
              <a:t>.</a:t>
            </a:r>
            <a:endParaRPr lang="en-US" dirty="0"/>
          </a:p>
          <a:p>
            <a:endParaRPr lang="pl-PL" dirty="0"/>
          </a:p>
        </p:txBody>
      </p:sp>
    </p:spTree>
    <p:extLst>
      <p:ext uri="{BB962C8B-B14F-4D97-AF65-F5344CB8AC3E}">
        <p14:creationId xmlns:p14="http://schemas.microsoft.com/office/powerpoint/2010/main" xmlns="" val="2879371709"/>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1" presetClass="entr" presetSubtype="0"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par>
                          <p:cTn id="17" fill="hold">
                            <p:stCondLst>
                              <p:cond delay="5000"/>
                            </p:stCondLst>
                            <p:childTnLst>
                              <p:par>
                                <p:cTn id="18" presetID="31" presetClass="entr" presetSubtype="0" fill="hold" grpId="0"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1" end="1"/>
                                            </p:txEl>
                                          </p:spTgt>
                                        </p:tgtEl>
                                      </p:cBhvr>
                                    </p:animEffect>
                                  </p:childTnLst>
                                </p:cTn>
                              </p:par>
                            </p:childTnLst>
                          </p:cTn>
                        </p:par>
                        <p:par>
                          <p:cTn id="24" fill="hold">
                            <p:stCondLst>
                              <p:cond delay="8000"/>
                            </p:stCondLst>
                            <p:childTnLst>
                              <p:par>
                                <p:cTn id="25" presetID="31" presetClass="entr" presetSubtype="0" fill="hold" grpId="0" nodeType="afterEffect">
                                  <p:stCondLst>
                                    <p:cond delay="100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Paweł</a:t>
            </a:r>
            <a:endParaRPr lang="pl-PL" dirty="0"/>
          </a:p>
        </p:txBody>
      </p:sp>
      <p:sp>
        <p:nvSpPr>
          <p:cNvPr id="3" name="Symbol zastępczy zawartości 2"/>
          <p:cNvSpPr>
            <a:spLocks noGrp="1"/>
          </p:cNvSpPr>
          <p:nvPr>
            <p:ph idx="1"/>
          </p:nvPr>
        </p:nvSpPr>
        <p:spPr/>
        <p:txBody>
          <a:bodyPr>
            <a:normAutofit fontScale="25000" lnSpcReduction="20000"/>
          </a:bodyPr>
          <a:lstStyle/>
          <a:p>
            <a:pPr algn="just">
              <a:lnSpc>
                <a:spcPct val="120000"/>
              </a:lnSpc>
            </a:pPr>
            <a:r>
              <a:rPr lang="en-US" sz="7200" dirty="0">
                <a:latin typeface="Baskerville Old Face" panose="02020602080505020303" pitchFamily="18" charset="0"/>
              </a:rPr>
              <a:t>My name is Paweł. I'm 11 years old. I </a:t>
            </a:r>
            <a:r>
              <a:rPr lang="en-US" sz="7200" dirty="0" err="1">
                <a:latin typeface="Baskerville Old Face" panose="02020602080505020303" pitchFamily="18" charset="0"/>
              </a:rPr>
              <a:t>live</a:t>
            </a:r>
            <a:r>
              <a:rPr lang="en-US" sz="7200" dirty="0">
                <a:latin typeface="Baskerville Old Face" panose="02020602080505020303" pitchFamily="18" charset="0"/>
              </a:rPr>
              <a:t> in a small village near </a:t>
            </a:r>
            <a:r>
              <a:rPr lang="en-US" sz="7200" dirty="0" err="1" smtClean="0">
                <a:latin typeface="Baskerville Old Face" panose="02020602080505020303" pitchFamily="18" charset="0"/>
              </a:rPr>
              <a:t>Płock</a:t>
            </a:r>
            <a:r>
              <a:rPr lang="en-US" sz="7200" dirty="0" smtClean="0">
                <a:latin typeface="Baskerville Old Face" panose="02020602080505020303" pitchFamily="18" charset="0"/>
              </a:rPr>
              <a:t> </a:t>
            </a:r>
            <a:r>
              <a:rPr lang="en-US" sz="7200" dirty="0" err="1">
                <a:latin typeface="Baskerville Old Face" panose="02020602080505020303" pitchFamily="18" charset="0"/>
              </a:rPr>
              <a:t>Bronowo</a:t>
            </a:r>
            <a:r>
              <a:rPr lang="en-US" sz="7200" dirty="0">
                <a:latin typeface="Baskerville Old Face" panose="02020602080505020303" pitchFamily="18" charset="0"/>
              </a:rPr>
              <a:t>- </a:t>
            </a:r>
            <a:r>
              <a:rPr lang="en-US" sz="7200" dirty="0" err="1">
                <a:latin typeface="Baskerville Old Face" panose="02020602080505020303" pitchFamily="18" charset="0"/>
              </a:rPr>
              <a:t>Zalesie</a:t>
            </a:r>
            <a:r>
              <a:rPr lang="en-US" sz="7200" dirty="0">
                <a:latin typeface="Baskerville Old Face" panose="02020602080505020303" pitchFamily="18" charset="0"/>
              </a:rPr>
              <a:t>.</a:t>
            </a:r>
          </a:p>
          <a:p>
            <a:pPr algn="just">
              <a:lnSpc>
                <a:spcPct val="120000"/>
              </a:lnSpc>
            </a:pPr>
            <a:r>
              <a:rPr lang="en-US" sz="7200" dirty="0">
                <a:latin typeface="Baskerville Old Face" panose="02020602080505020303" pitchFamily="18" charset="0"/>
              </a:rPr>
              <a:t>I'm in 5 year in primary school in </a:t>
            </a:r>
            <a:r>
              <a:rPr lang="en-US" sz="7200" dirty="0" err="1">
                <a:latin typeface="Baskerville Old Face" panose="02020602080505020303" pitchFamily="18" charset="0"/>
              </a:rPr>
              <a:t>Ciachcin</a:t>
            </a:r>
            <a:r>
              <a:rPr lang="en-US" sz="7200" dirty="0">
                <a:latin typeface="Baskerville Old Face" panose="02020602080505020303" pitchFamily="18" charset="0"/>
              </a:rPr>
              <a:t>. </a:t>
            </a:r>
          </a:p>
          <a:p>
            <a:pPr algn="just">
              <a:lnSpc>
                <a:spcPct val="120000"/>
              </a:lnSpc>
            </a:pPr>
            <a:r>
              <a:rPr lang="en-US" sz="7200" dirty="0">
                <a:latin typeface="Baskerville Old Face" panose="02020602080505020303" pitchFamily="18" charset="0"/>
              </a:rPr>
              <a:t>I'm interested in football and Information Technology. In the future I want to be an </a:t>
            </a:r>
            <a:r>
              <a:rPr lang="en-US" sz="7200" dirty="0" err="1">
                <a:latin typeface="Baskerville Old Face" panose="02020602080505020303" pitchFamily="18" charset="0"/>
              </a:rPr>
              <a:t>informatician</a:t>
            </a:r>
            <a:r>
              <a:rPr lang="en-US" sz="7200" dirty="0">
                <a:latin typeface="Baskerville Old Face" panose="02020602080505020303" pitchFamily="18" charset="0"/>
              </a:rPr>
              <a:t> or footballer.</a:t>
            </a:r>
          </a:p>
          <a:p>
            <a:pPr algn="just">
              <a:lnSpc>
                <a:spcPct val="120000"/>
              </a:lnSpc>
            </a:pPr>
            <a:r>
              <a:rPr lang="en-US" sz="7200" dirty="0">
                <a:latin typeface="Baskerville Old Face" panose="02020602080505020303" pitchFamily="18" charset="0"/>
              </a:rPr>
              <a:t>There are 4 people in my family. My mum, dad, sister and </a:t>
            </a:r>
            <a:r>
              <a:rPr lang="pl-PL" sz="7200" smtClean="0">
                <a:latin typeface="Baskerville Old Face" panose="02020602080505020303" pitchFamily="18" charset="0"/>
              </a:rPr>
              <a:t>me</a:t>
            </a:r>
            <a:r>
              <a:rPr lang="en-US" sz="7200" smtClean="0">
                <a:latin typeface="Baskerville Old Face" panose="02020602080505020303" pitchFamily="18" charset="0"/>
              </a:rPr>
              <a:t>.</a:t>
            </a:r>
            <a:r>
              <a:rPr lang="en-US" sz="7200" dirty="0">
                <a:latin typeface="Baskerville Old Face" panose="02020602080505020303" pitchFamily="18" charset="0"/>
              </a:rPr>
              <a:t> </a:t>
            </a:r>
            <a:r>
              <a:rPr lang="en-US" sz="7200" dirty="0" smtClean="0">
                <a:latin typeface="Baskerville Old Face" panose="02020602080505020303" pitchFamily="18" charset="0"/>
              </a:rPr>
              <a:t>My </a:t>
            </a:r>
            <a:r>
              <a:rPr lang="en-US" sz="7200" dirty="0">
                <a:latin typeface="Baskerville Old Face" panose="02020602080505020303" pitchFamily="18" charset="0"/>
              </a:rPr>
              <a:t>sister's name is </a:t>
            </a:r>
            <a:r>
              <a:rPr lang="en-US" sz="7200" dirty="0" err="1">
                <a:latin typeface="Baskerville Old Face" panose="02020602080505020303" pitchFamily="18" charset="0"/>
              </a:rPr>
              <a:t>Kasia</a:t>
            </a:r>
            <a:r>
              <a:rPr lang="en-US" sz="7200" dirty="0">
                <a:latin typeface="Baskerville Old Face" panose="02020602080505020303" pitchFamily="18" charset="0"/>
              </a:rPr>
              <a:t>. She's 9 years old. She is in 3 year. She's got brown eyes and medium length hair. She's short. She doesn't </a:t>
            </a:r>
            <a:r>
              <a:rPr lang="en-US" sz="7200" dirty="0" err="1">
                <a:latin typeface="Baskerville Old Face" panose="02020602080505020303" pitchFamily="18" charset="0"/>
              </a:rPr>
              <a:t>like</a:t>
            </a:r>
            <a:r>
              <a:rPr lang="en-US" sz="7200" dirty="0">
                <a:latin typeface="Baskerville Old Face" panose="02020602080505020303" pitchFamily="18" charset="0"/>
              </a:rPr>
              <a:t> dresses. She wears jeans and tracksuit. She </a:t>
            </a:r>
            <a:r>
              <a:rPr lang="en-US" sz="7200" dirty="0" err="1">
                <a:latin typeface="Baskerville Old Face" panose="02020602080505020303" pitchFamily="18" charset="0"/>
              </a:rPr>
              <a:t>likes</a:t>
            </a:r>
            <a:r>
              <a:rPr lang="en-US" sz="7200" dirty="0">
                <a:latin typeface="Baskerville Old Face" panose="02020602080505020303" pitchFamily="18" charset="0"/>
              </a:rPr>
              <a:t> dolls and </a:t>
            </a:r>
            <a:r>
              <a:rPr lang="en-US" sz="7200" dirty="0" err="1">
                <a:latin typeface="Baskerville Old Face" panose="02020602080505020303" pitchFamily="18" charset="0"/>
              </a:rPr>
              <a:t>dancing</a:t>
            </a:r>
            <a:r>
              <a:rPr lang="en-US" sz="7200" dirty="0">
                <a:latin typeface="Baskerville Old Face" panose="02020602080505020303" pitchFamily="18" charset="0"/>
              </a:rPr>
              <a:t>. </a:t>
            </a:r>
            <a:r>
              <a:rPr lang="en-US" sz="7200" dirty="0" smtClean="0">
                <a:latin typeface="Baskerville Old Face" panose="02020602080505020303" pitchFamily="18" charset="0"/>
              </a:rPr>
              <a:t>My </a:t>
            </a:r>
            <a:r>
              <a:rPr lang="en-US" sz="7200" dirty="0">
                <a:latin typeface="Baskerville Old Face" panose="02020602080505020303" pitchFamily="18" charset="0"/>
              </a:rPr>
              <a:t>mum's name is Teresa. She works in a supermarket. She's tall and beautiful. She's got dark and wavy hair. She's interested in </a:t>
            </a:r>
            <a:r>
              <a:rPr lang="en-US" sz="7200" dirty="0" smtClean="0">
                <a:latin typeface="Baskerville Old Face" panose="02020602080505020303" pitchFamily="18" charset="0"/>
              </a:rPr>
              <a:t>cooking.</a:t>
            </a:r>
            <a:r>
              <a:rPr lang="pl-PL" sz="7200" dirty="0" smtClean="0">
                <a:latin typeface="Baskerville Old Face" panose="02020602080505020303" pitchFamily="18" charset="0"/>
              </a:rPr>
              <a:t> </a:t>
            </a:r>
            <a:r>
              <a:rPr lang="en-US" sz="7200" dirty="0" smtClean="0">
                <a:latin typeface="Baskerville Old Face" panose="02020602080505020303" pitchFamily="18" charset="0"/>
              </a:rPr>
              <a:t>My </a:t>
            </a:r>
            <a:r>
              <a:rPr lang="en-US" sz="7200" dirty="0">
                <a:latin typeface="Baskerville Old Face" panose="02020602080505020303" pitchFamily="18" charset="0"/>
              </a:rPr>
              <a:t>dad is Piotr. He is a mechanic. He's tall and slim. He's got blonde short hair and blue eyes. He </a:t>
            </a:r>
            <a:r>
              <a:rPr lang="en-US" sz="7200" dirty="0" err="1">
                <a:latin typeface="Baskerville Old Face" panose="02020602080505020303" pitchFamily="18" charset="0"/>
              </a:rPr>
              <a:t>likes</a:t>
            </a:r>
            <a:r>
              <a:rPr lang="en-US" sz="7200" dirty="0">
                <a:latin typeface="Baskerville Old Face" panose="02020602080505020303" pitchFamily="18" charset="0"/>
              </a:rPr>
              <a:t> animals and cars.  </a:t>
            </a:r>
          </a:p>
          <a:p>
            <a:pPr algn="just">
              <a:lnSpc>
                <a:spcPct val="120000"/>
              </a:lnSpc>
            </a:pPr>
            <a:r>
              <a:rPr lang="en-US" sz="7200" dirty="0">
                <a:latin typeface="Baskerville Old Face" panose="02020602080505020303" pitchFamily="18" charset="0"/>
              </a:rPr>
              <a:t>I </a:t>
            </a:r>
            <a:r>
              <a:rPr lang="en-US" sz="7200" dirty="0" err="1">
                <a:latin typeface="Baskerville Old Face" panose="02020602080505020303" pitchFamily="18" charset="0"/>
              </a:rPr>
              <a:t>like</a:t>
            </a:r>
            <a:r>
              <a:rPr lang="en-US" sz="7200" dirty="0">
                <a:latin typeface="Baskerville Old Face" panose="02020602080505020303" pitchFamily="18" charset="0"/>
              </a:rPr>
              <a:t> my school very much. I've got a </a:t>
            </a:r>
            <a:r>
              <a:rPr lang="en-US" sz="7200" dirty="0" err="1">
                <a:latin typeface="Baskerville Old Face" panose="02020602080505020303" pitchFamily="18" charset="0"/>
              </a:rPr>
              <a:t>lot</a:t>
            </a:r>
            <a:r>
              <a:rPr lang="en-US" sz="7200" dirty="0">
                <a:latin typeface="Baskerville Old Face" panose="02020602080505020303" pitchFamily="18" charset="0"/>
              </a:rPr>
              <a:t> of friends there. My best friend is Filip. He's </a:t>
            </a:r>
            <a:r>
              <a:rPr lang="pl-PL" sz="7200" dirty="0" smtClean="0">
                <a:latin typeface="Baskerville Old Face" panose="02020602080505020303" pitchFamily="18" charset="0"/>
              </a:rPr>
              <a:t>a </a:t>
            </a:r>
            <a:r>
              <a:rPr lang="en-US" sz="7200" dirty="0" smtClean="0">
                <a:latin typeface="Baskerville Old Face" panose="02020602080505020303" pitchFamily="18" charset="0"/>
              </a:rPr>
              <a:t>tall </a:t>
            </a:r>
            <a:r>
              <a:rPr lang="en-US" sz="7200" dirty="0">
                <a:latin typeface="Baskerville Old Face" panose="02020602080505020303" pitchFamily="18" charset="0"/>
              </a:rPr>
              <a:t>boy and he doesn't </a:t>
            </a:r>
            <a:r>
              <a:rPr lang="en-US" sz="7200" dirty="0" err="1">
                <a:latin typeface="Baskerville Old Face" panose="02020602080505020303" pitchFamily="18" charset="0"/>
              </a:rPr>
              <a:t>like</a:t>
            </a:r>
            <a:r>
              <a:rPr lang="en-US" sz="7200" dirty="0">
                <a:latin typeface="Baskerville Old Face" panose="02020602080505020303" pitchFamily="18" charset="0"/>
              </a:rPr>
              <a:t> doing his homework but he 's smart and intelligent. </a:t>
            </a:r>
            <a:endParaRPr lang="pl-PL" sz="7200" dirty="0" smtClean="0">
              <a:latin typeface="Baskerville Old Face" panose="02020602080505020303" pitchFamily="18" charset="0"/>
            </a:endParaRPr>
          </a:p>
          <a:p>
            <a:pPr marL="0" indent="0" algn="just">
              <a:lnSpc>
                <a:spcPct val="220000"/>
              </a:lnSpc>
              <a:buNone/>
            </a:pPr>
            <a:r>
              <a:rPr lang="en-US" sz="4400" dirty="0"/>
              <a:t/>
            </a:r>
            <a:br>
              <a:rPr lang="en-US" sz="4400" dirty="0"/>
            </a:br>
            <a:r>
              <a:rPr lang="en-US" dirty="0"/>
              <a:t/>
            </a:r>
            <a:br>
              <a:rPr lang="en-US" dirty="0"/>
            </a:br>
            <a:endParaRPr lang="en-US" dirty="0"/>
          </a:p>
          <a:p>
            <a:endParaRPr lang="pl-PL" dirty="0"/>
          </a:p>
        </p:txBody>
      </p:sp>
    </p:spTree>
    <p:extLst>
      <p:ext uri="{BB962C8B-B14F-4D97-AF65-F5344CB8AC3E}">
        <p14:creationId xmlns:p14="http://schemas.microsoft.com/office/powerpoint/2010/main" xmlns="" val="1349242068"/>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6" presetClass="entr" presetSubtype="21" fill="hold" grpId="0" nodeType="afterEffect">
                                  <p:stCondLst>
                                    <p:cond delay="2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1500"/>
                                        <p:tgtEl>
                                          <p:spTgt spid="3">
                                            <p:txEl>
                                              <p:pRg st="0" end="0"/>
                                            </p:txEl>
                                          </p:spTgt>
                                        </p:tgtEl>
                                      </p:cBhvr>
                                    </p:animEffect>
                                  </p:childTnLst>
                                </p:cTn>
                              </p:par>
                            </p:childTnLst>
                          </p:cTn>
                        </p:par>
                        <p:par>
                          <p:cTn id="14" fill="hold">
                            <p:stCondLst>
                              <p:cond delay="5500"/>
                            </p:stCondLst>
                            <p:childTnLst>
                              <p:par>
                                <p:cTn id="15" presetID="16" presetClass="entr" presetSubtype="21" fill="hold" grpId="0" nodeType="afterEffect">
                                  <p:stCondLst>
                                    <p:cond delay="2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1500"/>
                                        <p:tgtEl>
                                          <p:spTgt spid="3">
                                            <p:txEl>
                                              <p:pRg st="1" end="1"/>
                                            </p:txEl>
                                          </p:spTgt>
                                        </p:tgtEl>
                                      </p:cBhvr>
                                    </p:animEffect>
                                  </p:childTnLst>
                                </p:cTn>
                              </p:par>
                            </p:childTnLst>
                          </p:cTn>
                        </p:par>
                        <p:par>
                          <p:cTn id="18" fill="hold">
                            <p:stCondLst>
                              <p:cond delay="9000"/>
                            </p:stCondLst>
                            <p:childTnLst>
                              <p:par>
                                <p:cTn id="19" presetID="16" presetClass="entr" presetSubtype="21" fill="hold" grpId="0" nodeType="afterEffect">
                                  <p:stCondLst>
                                    <p:cond delay="2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1500"/>
                                        <p:tgtEl>
                                          <p:spTgt spid="3">
                                            <p:txEl>
                                              <p:pRg st="2" end="2"/>
                                            </p:txEl>
                                          </p:spTgt>
                                        </p:tgtEl>
                                      </p:cBhvr>
                                    </p:animEffect>
                                  </p:childTnLst>
                                </p:cTn>
                              </p:par>
                            </p:childTnLst>
                          </p:cTn>
                        </p:par>
                        <p:par>
                          <p:cTn id="22" fill="hold">
                            <p:stCondLst>
                              <p:cond delay="12500"/>
                            </p:stCondLst>
                            <p:childTnLst>
                              <p:par>
                                <p:cTn id="23" presetID="16" presetClass="entr" presetSubtype="21" fill="hold" grpId="0" nodeType="afterEffect">
                                  <p:stCondLst>
                                    <p:cond delay="2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1500"/>
                                        <p:tgtEl>
                                          <p:spTgt spid="3">
                                            <p:txEl>
                                              <p:pRg st="3" end="3"/>
                                            </p:txEl>
                                          </p:spTgt>
                                        </p:tgtEl>
                                      </p:cBhvr>
                                    </p:animEffect>
                                  </p:childTnLst>
                                </p:cTn>
                              </p:par>
                            </p:childTnLst>
                          </p:cTn>
                        </p:par>
                        <p:par>
                          <p:cTn id="26" fill="hold">
                            <p:stCondLst>
                              <p:cond delay="16000"/>
                            </p:stCondLst>
                            <p:childTnLst>
                              <p:par>
                                <p:cTn id="27" presetID="16" presetClass="entr" presetSubtype="21" fill="hold" grpId="0" nodeType="afterEffect">
                                  <p:stCondLst>
                                    <p:cond delay="200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1500"/>
                                        <p:tgtEl>
                                          <p:spTgt spid="3">
                                            <p:txEl>
                                              <p:pRg st="4" end="4"/>
                                            </p:txEl>
                                          </p:spTgt>
                                        </p:tgtEl>
                                      </p:cBhvr>
                                    </p:animEffect>
                                  </p:childTnLst>
                                </p:cTn>
                              </p:par>
                            </p:childTnLst>
                          </p:cTn>
                        </p:par>
                        <p:par>
                          <p:cTn id="30" fill="hold">
                            <p:stCondLst>
                              <p:cond delay="19500"/>
                            </p:stCondLst>
                            <p:childTnLst>
                              <p:par>
                                <p:cTn id="31" presetID="16" presetClass="entr" presetSubtype="21" fill="hold" grpId="0" nodeType="afterEffect">
                                  <p:stCondLst>
                                    <p:cond delay="200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Marcin</a:t>
            </a:r>
            <a:endParaRPr lang="pl-PL" dirty="0"/>
          </a:p>
        </p:txBody>
      </p:sp>
      <p:sp>
        <p:nvSpPr>
          <p:cNvPr id="3" name="Symbol zastępczy zawartości 2"/>
          <p:cNvSpPr>
            <a:spLocks noGrp="1"/>
          </p:cNvSpPr>
          <p:nvPr>
            <p:ph idx="1"/>
          </p:nvPr>
        </p:nvSpPr>
        <p:spPr/>
        <p:txBody>
          <a:bodyPr>
            <a:normAutofit fontScale="85000" lnSpcReduction="10000"/>
          </a:bodyPr>
          <a:lstStyle/>
          <a:p>
            <a:r>
              <a:rPr lang="en-US" dirty="0" smtClean="0"/>
              <a:t>I'm </a:t>
            </a:r>
            <a:r>
              <a:rPr lang="en-US" dirty="0"/>
              <a:t>Martin, </a:t>
            </a:r>
            <a:r>
              <a:rPr lang="pl-PL" dirty="0" err="1" smtClean="0"/>
              <a:t>I’m</a:t>
            </a:r>
            <a:r>
              <a:rPr lang="pl-PL" dirty="0" smtClean="0"/>
              <a:t> </a:t>
            </a:r>
            <a:r>
              <a:rPr lang="en-US" dirty="0" smtClean="0"/>
              <a:t>eleven </a:t>
            </a:r>
            <a:r>
              <a:rPr lang="en-US" dirty="0"/>
              <a:t>years old and </a:t>
            </a:r>
            <a:r>
              <a:rPr lang="pl-PL" dirty="0"/>
              <a:t>I</a:t>
            </a:r>
            <a:r>
              <a:rPr lang="en-US" dirty="0" smtClean="0"/>
              <a:t> </a:t>
            </a:r>
            <a:r>
              <a:rPr lang="en-US" dirty="0" err="1"/>
              <a:t>live</a:t>
            </a:r>
            <a:r>
              <a:rPr lang="en-US" dirty="0"/>
              <a:t> in </a:t>
            </a:r>
            <a:r>
              <a:rPr lang="en-US" dirty="0" err="1" smtClean="0"/>
              <a:t>Machcino</a:t>
            </a:r>
            <a:r>
              <a:rPr lang="pl-PL" dirty="0" smtClean="0"/>
              <a:t>.</a:t>
            </a:r>
            <a:endParaRPr lang="en-US" dirty="0"/>
          </a:p>
          <a:p>
            <a:r>
              <a:rPr lang="en-US" dirty="0"/>
              <a:t>I attend to primary school number 2 in </a:t>
            </a:r>
            <a:r>
              <a:rPr lang="en-US" dirty="0" err="1"/>
              <a:t>Ciachcin</a:t>
            </a:r>
            <a:r>
              <a:rPr lang="en-US" dirty="0"/>
              <a:t> </a:t>
            </a:r>
            <a:r>
              <a:rPr lang="en-US" dirty="0" err="1"/>
              <a:t>Nowy</a:t>
            </a:r>
            <a:r>
              <a:rPr lang="en-US" dirty="0"/>
              <a:t>.</a:t>
            </a:r>
          </a:p>
          <a:p>
            <a:r>
              <a:rPr lang="en-US" dirty="0"/>
              <a:t>My school has two floors and orange and yellow </a:t>
            </a:r>
            <a:r>
              <a:rPr lang="en-US" dirty="0" err="1" smtClean="0"/>
              <a:t>colour</a:t>
            </a:r>
            <a:r>
              <a:rPr lang="pl-PL" dirty="0" smtClean="0"/>
              <a:t>s</a:t>
            </a:r>
            <a:r>
              <a:rPr lang="en-US" dirty="0" smtClean="0"/>
              <a:t>.</a:t>
            </a:r>
            <a:r>
              <a:rPr lang="en-US" dirty="0"/>
              <a:t> </a:t>
            </a:r>
          </a:p>
          <a:p>
            <a:r>
              <a:rPr lang="en-US" dirty="0"/>
              <a:t>I have one</a:t>
            </a:r>
            <a:r>
              <a:rPr lang="en-US" dirty="0" smtClean="0"/>
              <a:t>,</a:t>
            </a:r>
            <a:r>
              <a:rPr lang="pl-PL" dirty="0" smtClean="0"/>
              <a:t> </a:t>
            </a:r>
            <a:r>
              <a:rPr lang="en-US" dirty="0" smtClean="0"/>
              <a:t>three </a:t>
            </a:r>
            <a:r>
              <a:rPr lang="en-US" dirty="0"/>
              <a:t>years old sister.</a:t>
            </a:r>
          </a:p>
          <a:p>
            <a:r>
              <a:rPr lang="en-US" dirty="0"/>
              <a:t>My mother is thirty eight years old and my father is forty one years old.</a:t>
            </a:r>
          </a:p>
          <a:p>
            <a:r>
              <a:rPr lang="en-US" dirty="0"/>
              <a:t>In my free time I </a:t>
            </a:r>
            <a:r>
              <a:rPr lang="en-US" dirty="0" err="1"/>
              <a:t>like</a:t>
            </a:r>
            <a:r>
              <a:rPr lang="en-US" dirty="0"/>
              <a:t> </a:t>
            </a:r>
            <a:r>
              <a:rPr lang="en-US" dirty="0" smtClean="0"/>
              <a:t> play</a:t>
            </a:r>
            <a:r>
              <a:rPr lang="pl-PL" dirty="0" err="1" smtClean="0"/>
              <a:t>ing</a:t>
            </a:r>
            <a:r>
              <a:rPr lang="en-US" dirty="0" smtClean="0"/>
              <a:t> </a:t>
            </a:r>
            <a:r>
              <a:rPr lang="en-US" dirty="0"/>
              <a:t>games </a:t>
            </a:r>
            <a:r>
              <a:rPr lang="en-US" dirty="0" smtClean="0"/>
              <a:t>on</a:t>
            </a:r>
            <a:r>
              <a:rPr lang="pl-PL" dirty="0" smtClean="0"/>
              <a:t> my</a:t>
            </a:r>
            <a:r>
              <a:rPr lang="en-US" dirty="0" smtClean="0"/>
              <a:t> </a:t>
            </a:r>
            <a:r>
              <a:rPr lang="en-US" dirty="0" err="1" smtClean="0"/>
              <a:t>playstation</a:t>
            </a:r>
            <a:r>
              <a:rPr lang="en-US" dirty="0" smtClean="0"/>
              <a:t>.</a:t>
            </a:r>
            <a:endParaRPr lang="en-US" dirty="0"/>
          </a:p>
        </p:txBody>
      </p:sp>
    </p:spTree>
    <p:extLst>
      <p:ext uri="{BB962C8B-B14F-4D97-AF65-F5344CB8AC3E}">
        <p14:creationId xmlns:p14="http://schemas.microsoft.com/office/powerpoint/2010/main" xmlns="" val="3385669126"/>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6" presetClass="entr" presetSubtype="16" fill="hold" grpId="0" nodeType="afterEffect">
                                  <p:stCondLst>
                                    <p:cond delay="1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1000"/>
                                        <p:tgtEl>
                                          <p:spTgt spid="3">
                                            <p:txEl>
                                              <p:pRg st="0" end="0"/>
                                            </p:txEl>
                                          </p:spTgt>
                                        </p:tgtEl>
                                      </p:cBhvr>
                                    </p:animEffect>
                                  </p:childTnLst>
                                </p:cTn>
                              </p:par>
                            </p:childTnLst>
                          </p:cTn>
                        </p:par>
                        <p:par>
                          <p:cTn id="14" fill="hold">
                            <p:stCondLst>
                              <p:cond delay="4500"/>
                            </p:stCondLst>
                            <p:childTnLst>
                              <p:par>
                                <p:cTn id="15" presetID="6" presetClass="entr" presetSubtype="16" fill="hold" grpId="0" nodeType="afterEffect">
                                  <p:stCondLst>
                                    <p:cond delay="15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1000"/>
                                        <p:tgtEl>
                                          <p:spTgt spid="3">
                                            <p:txEl>
                                              <p:pRg st="1" end="1"/>
                                            </p:txEl>
                                          </p:spTgt>
                                        </p:tgtEl>
                                      </p:cBhvr>
                                    </p:animEffect>
                                  </p:childTnLst>
                                </p:cTn>
                              </p:par>
                            </p:childTnLst>
                          </p:cTn>
                        </p:par>
                        <p:par>
                          <p:cTn id="18" fill="hold">
                            <p:stCondLst>
                              <p:cond delay="7000"/>
                            </p:stCondLst>
                            <p:childTnLst>
                              <p:par>
                                <p:cTn id="19" presetID="6" presetClass="entr" presetSubtype="16" fill="hold" grpId="0" nodeType="afterEffect">
                                  <p:stCondLst>
                                    <p:cond delay="15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1000"/>
                                        <p:tgtEl>
                                          <p:spTgt spid="3">
                                            <p:txEl>
                                              <p:pRg st="2" end="2"/>
                                            </p:txEl>
                                          </p:spTgt>
                                        </p:tgtEl>
                                      </p:cBhvr>
                                    </p:animEffect>
                                  </p:childTnLst>
                                </p:cTn>
                              </p:par>
                            </p:childTnLst>
                          </p:cTn>
                        </p:par>
                        <p:par>
                          <p:cTn id="22" fill="hold">
                            <p:stCondLst>
                              <p:cond delay="9500"/>
                            </p:stCondLst>
                            <p:childTnLst>
                              <p:par>
                                <p:cTn id="23" presetID="6" presetClass="entr" presetSubtype="16" fill="hold" grpId="0" nodeType="afterEffect">
                                  <p:stCondLst>
                                    <p:cond delay="15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1000"/>
                                        <p:tgtEl>
                                          <p:spTgt spid="3">
                                            <p:txEl>
                                              <p:pRg st="3" end="3"/>
                                            </p:txEl>
                                          </p:spTgt>
                                        </p:tgtEl>
                                      </p:cBhvr>
                                    </p:animEffect>
                                  </p:childTnLst>
                                </p:cTn>
                              </p:par>
                            </p:childTnLst>
                          </p:cTn>
                        </p:par>
                        <p:par>
                          <p:cTn id="26" fill="hold">
                            <p:stCondLst>
                              <p:cond delay="12000"/>
                            </p:stCondLst>
                            <p:childTnLst>
                              <p:par>
                                <p:cTn id="27" presetID="6" presetClass="entr" presetSubtype="16" fill="hold" grpId="0" nodeType="afterEffect">
                                  <p:stCondLst>
                                    <p:cond delay="150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1000"/>
                                        <p:tgtEl>
                                          <p:spTgt spid="3">
                                            <p:txEl>
                                              <p:pRg st="4" end="4"/>
                                            </p:txEl>
                                          </p:spTgt>
                                        </p:tgtEl>
                                      </p:cBhvr>
                                    </p:animEffect>
                                  </p:childTnLst>
                                </p:cTn>
                              </p:par>
                            </p:childTnLst>
                          </p:cTn>
                        </p:par>
                        <p:par>
                          <p:cTn id="30" fill="hold">
                            <p:stCondLst>
                              <p:cond delay="14500"/>
                            </p:stCondLst>
                            <p:childTnLst>
                              <p:par>
                                <p:cTn id="31" presetID="6" presetClass="entr" presetSubtype="16" fill="hold" grpId="0" nodeType="afterEffect">
                                  <p:stCondLst>
                                    <p:cond delay="150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Filip</a:t>
            </a:r>
            <a:endParaRPr lang="pl-PL" dirty="0"/>
          </a:p>
        </p:txBody>
      </p:sp>
      <p:sp>
        <p:nvSpPr>
          <p:cNvPr id="3" name="Symbol zastępczy zawartości 2"/>
          <p:cNvSpPr>
            <a:spLocks noGrp="1"/>
          </p:cNvSpPr>
          <p:nvPr>
            <p:ph idx="1"/>
          </p:nvPr>
        </p:nvSpPr>
        <p:spPr/>
        <p:txBody>
          <a:bodyPr>
            <a:normAutofit lnSpcReduction="10000"/>
          </a:bodyPr>
          <a:lstStyle/>
          <a:p>
            <a:pPr algn="just"/>
            <a:r>
              <a:rPr lang="en-US" dirty="0" smtClean="0"/>
              <a:t>Hi</a:t>
            </a:r>
            <a:r>
              <a:rPr lang="pl-PL" dirty="0" smtClean="0"/>
              <a:t>!</a:t>
            </a:r>
            <a:r>
              <a:rPr lang="en-US" dirty="0" smtClean="0"/>
              <a:t> I</a:t>
            </a:r>
            <a:r>
              <a:rPr lang="pl-PL" dirty="0" smtClean="0"/>
              <a:t>’m</a:t>
            </a:r>
            <a:r>
              <a:rPr lang="en-US" dirty="0" smtClean="0"/>
              <a:t> 11</a:t>
            </a:r>
            <a:r>
              <a:rPr lang="pl-PL" dirty="0" smtClean="0"/>
              <a:t> </a:t>
            </a:r>
            <a:r>
              <a:rPr lang="pl-PL" dirty="0" err="1" smtClean="0"/>
              <a:t>years</a:t>
            </a:r>
            <a:r>
              <a:rPr lang="pl-PL" dirty="0" smtClean="0"/>
              <a:t> </a:t>
            </a:r>
            <a:r>
              <a:rPr lang="pl-PL" dirty="0" err="1" smtClean="0"/>
              <a:t>old</a:t>
            </a:r>
            <a:r>
              <a:rPr lang="pl-PL" dirty="0" smtClean="0"/>
              <a:t>.</a:t>
            </a:r>
            <a:r>
              <a:rPr lang="en-US" dirty="0" smtClean="0"/>
              <a:t> </a:t>
            </a:r>
            <a:r>
              <a:rPr lang="pl-PL" dirty="0"/>
              <a:t>M</a:t>
            </a:r>
            <a:r>
              <a:rPr lang="en-US" dirty="0" smtClean="0"/>
              <a:t>y </a:t>
            </a:r>
            <a:r>
              <a:rPr lang="en-US" dirty="0"/>
              <a:t>name </a:t>
            </a:r>
            <a:r>
              <a:rPr lang="pl-PL" dirty="0" err="1" smtClean="0"/>
              <a:t>is</a:t>
            </a:r>
            <a:r>
              <a:rPr lang="pl-PL" dirty="0" smtClean="0"/>
              <a:t> </a:t>
            </a:r>
            <a:r>
              <a:rPr lang="pl-PL" dirty="0"/>
              <a:t>F</a:t>
            </a:r>
            <a:r>
              <a:rPr lang="en-US" dirty="0" err="1" smtClean="0"/>
              <a:t>ilip</a:t>
            </a:r>
            <a:r>
              <a:rPr lang="en-US" dirty="0" smtClean="0"/>
              <a:t> and</a:t>
            </a:r>
            <a:r>
              <a:rPr lang="pl-PL" dirty="0" smtClean="0"/>
              <a:t> I</a:t>
            </a:r>
            <a:r>
              <a:rPr lang="en-US" dirty="0" smtClean="0"/>
              <a:t> </a:t>
            </a:r>
            <a:r>
              <a:rPr lang="en-US" dirty="0"/>
              <a:t>go to the fifth grade. My school is </a:t>
            </a:r>
            <a:r>
              <a:rPr lang="en-US" dirty="0" err="1"/>
              <a:t>located</a:t>
            </a:r>
            <a:r>
              <a:rPr lang="en-US" dirty="0"/>
              <a:t> in </a:t>
            </a:r>
            <a:r>
              <a:rPr lang="pl-PL" dirty="0"/>
              <a:t>C</a:t>
            </a:r>
            <a:r>
              <a:rPr lang="en-US" dirty="0" err="1" smtClean="0"/>
              <a:t>iachcin</a:t>
            </a:r>
            <a:r>
              <a:rPr lang="en-US" dirty="0" smtClean="0"/>
              <a:t> </a:t>
            </a:r>
            <a:r>
              <a:rPr lang="en-US" dirty="0"/>
              <a:t>near Plock. </a:t>
            </a:r>
            <a:endParaRPr lang="pl-PL" dirty="0" smtClean="0"/>
          </a:p>
          <a:p>
            <a:pPr algn="just"/>
            <a:r>
              <a:rPr lang="en-US" dirty="0" smtClean="0"/>
              <a:t>I'm </a:t>
            </a:r>
            <a:r>
              <a:rPr lang="en-US" dirty="0"/>
              <a:t>interested in football. My favorite player is </a:t>
            </a:r>
            <a:r>
              <a:rPr lang="en-US" dirty="0" err="1"/>
              <a:t>Zinedine</a:t>
            </a:r>
            <a:r>
              <a:rPr lang="en-US" dirty="0"/>
              <a:t> </a:t>
            </a:r>
            <a:r>
              <a:rPr lang="en-US" dirty="0" err="1"/>
              <a:t>Yazid</a:t>
            </a:r>
            <a:r>
              <a:rPr lang="en-US" dirty="0"/>
              <a:t> </a:t>
            </a:r>
            <a:r>
              <a:rPr lang="en-US" dirty="0" smtClean="0"/>
              <a:t>Zidane</a:t>
            </a:r>
            <a:r>
              <a:rPr lang="pl-PL" dirty="0" smtClean="0"/>
              <a:t>. He</a:t>
            </a:r>
            <a:r>
              <a:rPr lang="en-US" dirty="0" smtClean="0"/>
              <a:t> </a:t>
            </a:r>
            <a:r>
              <a:rPr lang="en-US" dirty="0"/>
              <a:t>is the coach of </a:t>
            </a:r>
            <a:r>
              <a:rPr lang="en-US" dirty="0" smtClean="0"/>
              <a:t>the </a:t>
            </a:r>
            <a:r>
              <a:rPr lang="en-US" dirty="0"/>
              <a:t>Real </a:t>
            </a:r>
            <a:r>
              <a:rPr lang="en-US" dirty="0" smtClean="0"/>
              <a:t>Madrid</a:t>
            </a:r>
            <a:r>
              <a:rPr lang="pl-PL" dirty="0" smtClean="0"/>
              <a:t> club</a:t>
            </a:r>
            <a:r>
              <a:rPr lang="en-US" dirty="0" smtClean="0"/>
              <a:t>.</a:t>
            </a:r>
            <a:r>
              <a:rPr lang="pl-PL" dirty="0" smtClean="0"/>
              <a:t> </a:t>
            </a:r>
          </a:p>
          <a:p>
            <a:pPr algn="just"/>
            <a:r>
              <a:rPr lang="en-US" dirty="0" smtClean="0"/>
              <a:t>M</a:t>
            </a:r>
            <a:r>
              <a:rPr lang="pl-PL" dirty="0" smtClean="0"/>
              <a:t>y</a:t>
            </a:r>
            <a:r>
              <a:rPr lang="en-US" dirty="0" smtClean="0"/>
              <a:t> </a:t>
            </a:r>
            <a:r>
              <a:rPr lang="en-US" dirty="0"/>
              <a:t>family consists of four </a:t>
            </a:r>
            <a:r>
              <a:rPr lang="pl-PL" dirty="0" err="1" smtClean="0"/>
              <a:t>members</a:t>
            </a:r>
            <a:r>
              <a:rPr lang="pl-PL" dirty="0" smtClean="0"/>
              <a:t>. </a:t>
            </a:r>
            <a:r>
              <a:rPr lang="pl-PL" dirty="0" err="1" smtClean="0"/>
              <a:t>There</a:t>
            </a:r>
            <a:r>
              <a:rPr lang="pl-PL" dirty="0" smtClean="0"/>
              <a:t> </a:t>
            </a:r>
            <a:r>
              <a:rPr lang="pl-PL" dirty="0" err="1" smtClean="0"/>
              <a:t>is</a:t>
            </a:r>
            <a:r>
              <a:rPr lang="en-US" dirty="0" smtClean="0"/>
              <a:t> </a:t>
            </a:r>
            <a:r>
              <a:rPr lang="en-US" dirty="0"/>
              <a:t>my dad, my mom, my brother and me. </a:t>
            </a:r>
            <a:br>
              <a:rPr lang="en-US" dirty="0"/>
            </a:br>
            <a:endParaRPr lang="en-US" dirty="0"/>
          </a:p>
          <a:p>
            <a:endParaRPr lang="pl-PL" dirty="0"/>
          </a:p>
        </p:txBody>
      </p:sp>
    </p:spTree>
    <p:extLst>
      <p:ext uri="{BB962C8B-B14F-4D97-AF65-F5344CB8AC3E}">
        <p14:creationId xmlns:p14="http://schemas.microsoft.com/office/powerpoint/2010/main" xmlns="" val="1669287962"/>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1" presetClass="entr" presetSubtype="4" fill="hold" grpId="0" nodeType="afterEffect">
                                  <p:stCondLst>
                                    <p:cond delay="2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4)">
                                      <p:cBhvr>
                                        <p:cTn id="13" dur="2000"/>
                                        <p:tgtEl>
                                          <p:spTgt spid="3">
                                            <p:txEl>
                                              <p:pRg st="0" end="0"/>
                                            </p:txEl>
                                          </p:spTgt>
                                        </p:tgtEl>
                                      </p:cBhvr>
                                    </p:animEffect>
                                  </p:childTnLst>
                                </p:cTn>
                              </p:par>
                            </p:childTnLst>
                          </p:cTn>
                        </p:par>
                        <p:par>
                          <p:cTn id="14" fill="hold">
                            <p:stCondLst>
                              <p:cond delay="6000"/>
                            </p:stCondLst>
                            <p:childTnLst>
                              <p:par>
                                <p:cTn id="15" presetID="21" presetClass="entr" presetSubtype="4" fill="hold" grpId="0" nodeType="afterEffect">
                                  <p:stCondLst>
                                    <p:cond delay="2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4)">
                                      <p:cBhvr>
                                        <p:cTn id="17" dur="2000"/>
                                        <p:tgtEl>
                                          <p:spTgt spid="3">
                                            <p:txEl>
                                              <p:pRg st="1" end="1"/>
                                            </p:txEl>
                                          </p:spTgt>
                                        </p:tgtEl>
                                      </p:cBhvr>
                                    </p:animEffect>
                                  </p:childTnLst>
                                </p:cTn>
                              </p:par>
                            </p:childTnLst>
                          </p:cTn>
                        </p:par>
                        <p:par>
                          <p:cTn id="18" fill="hold">
                            <p:stCondLst>
                              <p:cond delay="10000"/>
                            </p:stCondLst>
                            <p:childTnLst>
                              <p:par>
                                <p:cTn id="19" presetID="21" presetClass="entr" presetSubtype="4" fill="hold" grpId="0" nodeType="afterEffect">
                                  <p:stCondLst>
                                    <p:cond delay="2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heel(4)">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Karolina</a:t>
            </a:r>
            <a:endParaRPr lang="pl-PL" dirty="0"/>
          </a:p>
        </p:txBody>
      </p:sp>
      <p:sp>
        <p:nvSpPr>
          <p:cNvPr id="3" name="Symbol zastępczy zawartości 2"/>
          <p:cNvSpPr>
            <a:spLocks noGrp="1"/>
          </p:cNvSpPr>
          <p:nvPr>
            <p:ph idx="1"/>
          </p:nvPr>
        </p:nvSpPr>
        <p:spPr/>
        <p:txBody>
          <a:bodyPr>
            <a:normAutofit fontScale="32500" lnSpcReduction="20000"/>
          </a:bodyPr>
          <a:lstStyle/>
          <a:p>
            <a:r>
              <a:rPr lang="en-US" sz="6000" dirty="0"/>
              <a:t>Hello!</a:t>
            </a:r>
          </a:p>
          <a:p>
            <a:pPr marL="0" indent="0">
              <a:buNone/>
            </a:pPr>
            <a:r>
              <a:rPr lang="en-US" dirty="0"/>
              <a:t/>
            </a:r>
            <a:br>
              <a:rPr lang="en-US" dirty="0"/>
            </a:br>
            <a:endParaRPr lang="en-US" dirty="0"/>
          </a:p>
          <a:p>
            <a:pPr algn="just">
              <a:lnSpc>
                <a:spcPct val="170000"/>
              </a:lnSpc>
            </a:pPr>
            <a:r>
              <a:rPr lang="en-US" sz="5000" dirty="0">
                <a:latin typeface="Baskerville Old Face" panose="02020602080505020303" pitchFamily="18" charset="0"/>
              </a:rPr>
              <a:t>My name is Karolina. I'm eleven years old. I go to the f</a:t>
            </a:r>
            <a:r>
              <a:rPr lang="en-US" sz="5100" dirty="0">
                <a:latin typeface="Baskerville Old Face" panose="02020602080505020303" pitchFamily="18" charset="0"/>
              </a:rPr>
              <a:t>ifth grade of primary </a:t>
            </a:r>
            <a:r>
              <a:rPr lang="en-US" sz="5100" dirty="0" smtClean="0">
                <a:latin typeface="Baskerville Old Face" panose="02020602080505020303" pitchFamily="18" charset="0"/>
              </a:rPr>
              <a:t>school</a:t>
            </a:r>
            <a:r>
              <a:rPr lang="pl-PL" sz="5100" dirty="0" smtClean="0">
                <a:latin typeface="Baskerville Old Face" panose="02020602080505020303" pitchFamily="18" charset="0"/>
              </a:rPr>
              <a:t> -</a:t>
            </a:r>
            <a:r>
              <a:rPr lang="en-US" sz="5100" dirty="0" smtClean="0">
                <a:latin typeface="Baskerville Old Face" panose="02020602080505020303" pitchFamily="18" charset="0"/>
              </a:rPr>
              <a:t> </a:t>
            </a:r>
            <a:r>
              <a:rPr lang="en-US" sz="5100" dirty="0">
                <a:latin typeface="Baskerville Old Face" panose="02020602080505020303" pitchFamily="18" charset="0"/>
              </a:rPr>
              <a:t>name of </a:t>
            </a:r>
            <a:r>
              <a:rPr lang="en-US" sz="5100" dirty="0" err="1">
                <a:latin typeface="Baskerville Old Face" panose="02020602080505020303" pitchFamily="18" charset="0"/>
              </a:rPr>
              <a:t>Noblistów</a:t>
            </a:r>
            <a:r>
              <a:rPr lang="en-US" sz="5100" dirty="0">
                <a:latin typeface="Baskerville Old Face" panose="02020602080505020303" pitchFamily="18" charset="0"/>
              </a:rPr>
              <a:t> </a:t>
            </a:r>
            <a:r>
              <a:rPr lang="en-US" sz="5100" dirty="0" err="1">
                <a:latin typeface="Baskerville Old Face" panose="02020602080505020303" pitchFamily="18" charset="0"/>
              </a:rPr>
              <a:t>Polskich</a:t>
            </a:r>
            <a:r>
              <a:rPr lang="en-US" sz="5100" dirty="0">
                <a:latin typeface="Baskerville Old Face" panose="02020602080505020303" pitchFamily="18" charset="0"/>
              </a:rPr>
              <a:t> in </a:t>
            </a:r>
            <a:r>
              <a:rPr lang="en-US" sz="5100" dirty="0" err="1">
                <a:latin typeface="Baskerville Old Face" panose="02020602080505020303" pitchFamily="18" charset="0"/>
              </a:rPr>
              <a:t>Ciachcin</a:t>
            </a:r>
            <a:r>
              <a:rPr lang="en-US" sz="5100" dirty="0">
                <a:latin typeface="Baskerville Old Face" panose="02020602080505020303" pitchFamily="18" charset="0"/>
              </a:rPr>
              <a:t>. My family consists of my mum, dad, grandma and me. My </a:t>
            </a:r>
            <a:r>
              <a:rPr lang="en-US" sz="5100" dirty="0" smtClean="0">
                <a:latin typeface="Baskerville Old Face" panose="02020602080505020303" pitchFamily="18" charset="0"/>
              </a:rPr>
              <a:t>mum</a:t>
            </a:r>
            <a:r>
              <a:rPr lang="pl-PL" sz="5100" dirty="0" smtClean="0">
                <a:latin typeface="Baskerville Old Face" panose="02020602080505020303" pitchFamily="18" charset="0"/>
              </a:rPr>
              <a:t>’s</a:t>
            </a:r>
            <a:r>
              <a:rPr lang="en-US" sz="5100" dirty="0" smtClean="0">
                <a:latin typeface="Baskerville Old Face" panose="02020602080505020303" pitchFamily="18" charset="0"/>
              </a:rPr>
              <a:t> </a:t>
            </a:r>
            <a:r>
              <a:rPr lang="en-US" sz="5100" dirty="0">
                <a:latin typeface="Baskerville Old Face" panose="02020602080505020303" pitchFamily="18" charset="0"/>
              </a:rPr>
              <a:t>name's Agnieszka. She's thirty eight years old. My </a:t>
            </a:r>
            <a:r>
              <a:rPr lang="en-US" sz="5100" dirty="0" smtClean="0">
                <a:latin typeface="Baskerville Old Face" panose="02020602080505020303" pitchFamily="18" charset="0"/>
              </a:rPr>
              <a:t>dad</a:t>
            </a:r>
            <a:r>
              <a:rPr lang="pl-PL" sz="5100" dirty="0" smtClean="0">
                <a:latin typeface="Baskerville Old Face" panose="02020602080505020303" pitchFamily="18" charset="0"/>
              </a:rPr>
              <a:t>’s</a:t>
            </a:r>
            <a:r>
              <a:rPr lang="en-US" sz="5100" dirty="0" smtClean="0">
                <a:latin typeface="Baskerville Old Face" panose="02020602080505020303" pitchFamily="18" charset="0"/>
              </a:rPr>
              <a:t> </a:t>
            </a:r>
            <a:r>
              <a:rPr lang="en-US" sz="5100" dirty="0">
                <a:latin typeface="Baskerville Old Face" panose="02020602080505020303" pitchFamily="18" charset="0"/>
              </a:rPr>
              <a:t>name is </a:t>
            </a:r>
            <a:r>
              <a:rPr lang="en-US" sz="5100" dirty="0" err="1">
                <a:latin typeface="Baskerville Old Face" panose="02020602080505020303" pitchFamily="18" charset="0"/>
              </a:rPr>
              <a:t>Artur</a:t>
            </a:r>
            <a:r>
              <a:rPr lang="en-US" sz="5100" dirty="0">
                <a:latin typeface="Baskerville Old Face" panose="02020602080505020303" pitchFamily="18" charset="0"/>
              </a:rPr>
              <a:t>. He's forty two years old. My </a:t>
            </a:r>
            <a:r>
              <a:rPr lang="en-US" sz="5100" dirty="0" smtClean="0">
                <a:latin typeface="Baskerville Old Face" panose="02020602080505020303" pitchFamily="18" charset="0"/>
              </a:rPr>
              <a:t>grandma</a:t>
            </a:r>
            <a:r>
              <a:rPr lang="pl-PL" sz="5100" dirty="0" smtClean="0">
                <a:latin typeface="Baskerville Old Face" panose="02020602080505020303" pitchFamily="18" charset="0"/>
              </a:rPr>
              <a:t>’s</a:t>
            </a:r>
            <a:r>
              <a:rPr lang="en-US" sz="5100" dirty="0" smtClean="0">
                <a:latin typeface="Baskerville Old Face" panose="02020602080505020303" pitchFamily="18" charset="0"/>
              </a:rPr>
              <a:t> </a:t>
            </a:r>
            <a:r>
              <a:rPr lang="en-US" sz="5100" dirty="0">
                <a:latin typeface="Baskerville Old Face" panose="02020602080505020303" pitchFamily="18" charset="0"/>
              </a:rPr>
              <a:t>name's Jadwiga. She's seventy one years old. I'm an only child. </a:t>
            </a:r>
            <a:r>
              <a:rPr lang="pl-PL" sz="5100" dirty="0" err="1" smtClean="0">
                <a:latin typeface="Baskerville Old Face" panose="02020602080505020303" pitchFamily="18" charset="0"/>
              </a:rPr>
              <a:t>I’m</a:t>
            </a:r>
            <a:r>
              <a:rPr lang="pl-PL" sz="5100" dirty="0" smtClean="0">
                <a:latin typeface="Baskerville Old Face" panose="02020602080505020303" pitchFamily="18" charset="0"/>
              </a:rPr>
              <a:t> </a:t>
            </a:r>
            <a:r>
              <a:rPr lang="en-US" sz="5100" dirty="0" err="1" smtClean="0">
                <a:latin typeface="Baskerville Old Face" panose="02020602080505020303" pitchFamily="18" charset="0"/>
              </a:rPr>
              <a:t>Interesed</a:t>
            </a:r>
            <a:r>
              <a:rPr lang="en-US" sz="5100" dirty="0" smtClean="0">
                <a:latin typeface="Baskerville Old Face" panose="02020602080505020303" pitchFamily="18" charset="0"/>
              </a:rPr>
              <a:t> </a:t>
            </a:r>
            <a:r>
              <a:rPr lang="en-US" sz="5100" dirty="0">
                <a:latin typeface="Baskerville Old Face" panose="02020602080505020303" pitchFamily="18" charset="0"/>
              </a:rPr>
              <a:t>in music and sports. I </a:t>
            </a:r>
            <a:r>
              <a:rPr lang="en-US" sz="5100" dirty="0" err="1" smtClean="0">
                <a:latin typeface="Baskerville Old Face" panose="02020602080505020303" pitchFamily="18" charset="0"/>
              </a:rPr>
              <a:t>like</a:t>
            </a:r>
            <a:r>
              <a:rPr lang="en-US" sz="5100" dirty="0" smtClean="0">
                <a:latin typeface="Baskerville Old Face" panose="02020602080505020303" pitchFamily="18" charset="0"/>
              </a:rPr>
              <a:t> play</a:t>
            </a:r>
            <a:r>
              <a:rPr lang="pl-PL" sz="5100" dirty="0" err="1" smtClean="0">
                <a:latin typeface="Baskerville Old Face" panose="02020602080505020303" pitchFamily="18" charset="0"/>
              </a:rPr>
              <a:t>ing</a:t>
            </a:r>
            <a:r>
              <a:rPr lang="en-US" sz="5100" dirty="0" smtClean="0">
                <a:latin typeface="Baskerville Old Face" panose="02020602080505020303" pitchFamily="18" charset="0"/>
              </a:rPr>
              <a:t> </a:t>
            </a:r>
            <a:r>
              <a:rPr lang="en-US" sz="5100" dirty="0">
                <a:latin typeface="Baskerville Old Face" panose="02020602080505020303" pitchFamily="18" charset="0"/>
              </a:rPr>
              <a:t>the guitar, </a:t>
            </a:r>
            <a:r>
              <a:rPr lang="en-US" sz="5100" dirty="0" smtClean="0">
                <a:latin typeface="Baskerville Old Face" panose="02020602080505020303" pitchFamily="18" charset="0"/>
              </a:rPr>
              <a:t>sing</a:t>
            </a:r>
            <a:r>
              <a:rPr lang="pl-PL" sz="5100" dirty="0" err="1" smtClean="0">
                <a:latin typeface="Baskerville Old Face" panose="02020602080505020303" pitchFamily="18" charset="0"/>
              </a:rPr>
              <a:t>ing</a:t>
            </a:r>
            <a:r>
              <a:rPr lang="en-US" sz="5100" dirty="0" smtClean="0">
                <a:latin typeface="Baskerville Old Face" panose="02020602080505020303" pitchFamily="18" charset="0"/>
              </a:rPr>
              <a:t>, play</a:t>
            </a:r>
            <a:r>
              <a:rPr lang="pl-PL" sz="5100" dirty="0" err="1" smtClean="0">
                <a:latin typeface="Baskerville Old Face" panose="02020602080505020303" pitchFamily="18" charset="0"/>
              </a:rPr>
              <a:t>ing</a:t>
            </a:r>
            <a:r>
              <a:rPr lang="pl-PL" sz="5100" dirty="0" smtClean="0">
                <a:latin typeface="Baskerville Old Face" panose="02020602080505020303" pitchFamily="18" charset="0"/>
              </a:rPr>
              <a:t> </a:t>
            </a:r>
            <a:r>
              <a:rPr lang="en-US" sz="5100" dirty="0" smtClean="0">
                <a:latin typeface="Baskerville Old Face" panose="02020602080505020303" pitchFamily="18" charset="0"/>
              </a:rPr>
              <a:t>football</a:t>
            </a:r>
            <a:r>
              <a:rPr lang="en-US" sz="5100" dirty="0">
                <a:latin typeface="Baskerville Old Face" panose="02020602080505020303" pitchFamily="18" charset="0"/>
              </a:rPr>
              <a:t>, </a:t>
            </a:r>
            <a:r>
              <a:rPr lang="en-US" sz="5100" dirty="0" smtClean="0">
                <a:latin typeface="Baskerville Old Face" panose="02020602080505020303" pitchFamily="18" charset="0"/>
              </a:rPr>
              <a:t>play</a:t>
            </a:r>
            <a:r>
              <a:rPr lang="pl-PL" sz="5100" dirty="0" err="1" smtClean="0">
                <a:latin typeface="Baskerville Old Face" panose="02020602080505020303" pitchFamily="18" charset="0"/>
              </a:rPr>
              <a:t>ing</a:t>
            </a:r>
            <a:r>
              <a:rPr lang="en-US" sz="5100" dirty="0" smtClean="0">
                <a:latin typeface="Baskerville Old Face" panose="02020602080505020303" pitchFamily="18" charset="0"/>
              </a:rPr>
              <a:t> </a:t>
            </a:r>
            <a:r>
              <a:rPr lang="en-US" sz="5100" dirty="0">
                <a:latin typeface="Baskerville Old Face" panose="02020602080505020303" pitchFamily="18" charset="0"/>
              </a:rPr>
              <a:t>table </a:t>
            </a:r>
            <a:r>
              <a:rPr lang="en-US" sz="5100" dirty="0" smtClean="0">
                <a:latin typeface="Baskerville Old Face" panose="02020602080505020303" pitchFamily="18" charset="0"/>
              </a:rPr>
              <a:t>ten</a:t>
            </a:r>
            <a:r>
              <a:rPr lang="pl-PL" sz="5100" dirty="0" smtClean="0">
                <a:latin typeface="Baskerville Old Face" panose="02020602080505020303" pitchFamily="18" charset="0"/>
              </a:rPr>
              <a:t>n</a:t>
            </a:r>
            <a:r>
              <a:rPr lang="en-US" sz="5100" dirty="0" smtClean="0">
                <a:latin typeface="Baskerville Old Face" panose="02020602080505020303" pitchFamily="18" charset="0"/>
              </a:rPr>
              <a:t>is </a:t>
            </a:r>
            <a:r>
              <a:rPr lang="en-US" sz="5100" dirty="0">
                <a:latin typeface="Baskerville Old Face" panose="02020602080505020303" pitchFamily="18" charset="0"/>
              </a:rPr>
              <a:t>and </a:t>
            </a:r>
            <a:r>
              <a:rPr lang="en-US" sz="5100" dirty="0" smtClean="0">
                <a:latin typeface="Baskerville Old Face" panose="02020602080505020303" pitchFamily="18" charset="0"/>
              </a:rPr>
              <a:t>draw</a:t>
            </a:r>
            <a:r>
              <a:rPr lang="pl-PL" sz="5100" dirty="0" err="1" smtClean="0">
                <a:latin typeface="Baskerville Old Face" panose="02020602080505020303" pitchFamily="18" charset="0"/>
              </a:rPr>
              <a:t>ing</a:t>
            </a:r>
            <a:r>
              <a:rPr lang="en-US" sz="5100" dirty="0" smtClean="0">
                <a:latin typeface="Baskerville Old Face" panose="02020602080505020303" pitchFamily="18" charset="0"/>
              </a:rPr>
              <a:t>. </a:t>
            </a:r>
            <a:r>
              <a:rPr lang="en-US" sz="5100" dirty="0">
                <a:latin typeface="Baskerville Old Face" panose="02020602080505020303" pitchFamily="18" charset="0"/>
              </a:rPr>
              <a:t>My </a:t>
            </a:r>
            <a:r>
              <a:rPr lang="en-US" sz="5100" dirty="0" err="1">
                <a:latin typeface="Baskerville Old Face" panose="02020602080505020303" pitchFamily="18" charset="0"/>
              </a:rPr>
              <a:t>favourite</a:t>
            </a:r>
            <a:r>
              <a:rPr lang="en-US" sz="5100" dirty="0">
                <a:latin typeface="Baskerville Old Face" panose="02020602080505020303" pitchFamily="18" charset="0"/>
              </a:rPr>
              <a:t> animals are dog, cat and tortoise. My </a:t>
            </a:r>
            <a:r>
              <a:rPr lang="en-US" sz="5100" dirty="0" err="1">
                <a:latin typeface="Baskerville Old Face" panose="02020602080505020303" pitchFamily="18" charset="0"/>
              </a:rPr>
              <a:t>favourite</a:t>
            </a:r>
            <a:r>
              <a:rPr lang="en-US" sz="5100" dirty="0">
                <a:latin typeface="Baskerville Old Face" panose="02020602080505020303" pitchFamily="18" charset="0"/>
              </a:rPr>
              <a:t> fruits are </a:t>
            </a:r>
            <a:r>
              <a:rPr lang="en-US" sz="5100" dirty="0" err="1">
                <a:latin typeface="Baskerville Old Face" panose="02020602080505020303" pitchFamily="18" charset="0"/>
              </a:rPr>
              <a:t>stravberry</a:t>
            </a:r>
            <a:r>
              <a:rPr lang="en-US" sz="5100" dirty="0">
                <a:latin typeface="Baskerville Old Face" panose="02020602080505020303" pitchFamily="18" charset="0"/>
              </a:rPr>
              <a:t>, watermelon and apple.</a:t>
            </a:r>
          </a:p>
          <a:p>
            <a:pPr marL="0" indent="0">
              <a:buNone/>
            </a:pPr>
            <a:r>
              <a:rPr lang="en-US" dirty="0"/>
              <a:t/>
            </a:r>
            <a:br>
              <a:rPr lang="en-US" dirty="0"/>
            </a:br>
            <a:endParaRPr lang="en-US" dirty="0"/>
          </a:p>
          <a:p>
            <a:r>
              <a:rPr lang="en-US" sz="3700" dirty="0" smtClean="0"/>
              <a:t>Regards </a:t>
            </a:r>
            <a:endParaRPr lang="pl-PL" sz="3700" dirty="0" smtClean="0"/>
          </a:p>
          <a:p>
            <a:endParaRPr lang="en-US" sz="3700" dirty="0"/>
          </a:p>
          <a:p>
            <a:r>
              <a:rPr lang="en-US" sz="3700" dirty="0"/>
              <a:t>Karolina </a:t>
            </a:r>
            <a:r>
              <a:rPr lang="pl-PL" sz="3700" dirty="0"/>
              <a:t> </a:t>
            </a:r>
            <a:r>
              <a:rPr lang="pl-PL" sz="3700" dirty="0" smtClean="0">
                <a:sym typeface="Wingdings" panose="05000000000000000000" pitchFamily="2" charset="2"/>
              </a:rPr>
              <a:t></a:t>
            </a:r>
            <a:endParaRPr lang="en-US" sz="3700" dirty="0"/>
          </a:p>
          <a:p>
            <a:pPr marL="0" indent="0">
              <a:buNone/>
            </a:pPr>
            <a:r>
              <a:rPr lang="en-US" dirty="0"/>
              <a:t/>
            </a:r>
            <a:br>
              <a:rPr lang="en-US" dirty="0"/>
            </a:br>
            <a:endParaRPr lang="en-US" dirty="0"/>
          </a:p>
          <a:p>
            <a:endParaRPr lang="pl-PL" dirty="0"/>
          </a:p>
        </p:txBody>
      </p:sp>
    </p:spTree>
    <p:extLst>
      <p:ext uri="{BB962C8B-B14F-4D97-AF65-F5344CB8AC3E}">
        <p14:creationId xmlns:p14="http://schemas.microsoft.com/office/powerpoint/2010/main" xmlns="" val="53249830"/>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1" presetClass="entr" presetSubtype="0" fill="hold" grpId="0" nodeType="afterEffect">
                                  <p:stCondLst>
                                    <p:cond delay="2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31" presetClass="entr" presetSubtype="0" fill="hold" grpId="0" nodeType="afterEffect">
                                  <p:stCondLst>
                                    <p:cond delay="200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par>
                          <p:cTn id="24" fill="hold">
                            <p:stCondLst>
                              <p:cond delay="8000"/>
                            </p:stCondLst>
                            <p:childTnLst>
                              <p:par>
                                <p:cTn id="25" presetID="31" presetClass="entr" presetSubtype="0" fill="hold" grpId="0" nodeType="afterEffect">
                                  <p:stCondLst>
                                    <p:cond delay="200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par>
                          <p:cTn id="31" fill="hold">
                            <p:stCondLst>
                              <p:cond delay="11000"/>
                            </p:stCondLst>
                            <p:childTnLst>
                              <p:par>
                                <p:cTn id="32" presetID="31" presetClass="entr" presetSubtype="0" fill="hold" grpId="0" nodeType="afterEffect">
                                  <p:stCondLst>
                                    <p:cond delay="200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3" end="3"/>
                                            </p:txEl>
                                          </p:spTgt>
                                        </p:tgtEl>
                                      </p:cBhvr>
                                    </p:animEffect>
                                  </p:childTnLst>
                                </p:cTn>
                              </p:par>
                            </p:childTnLst>
                          </p:cTn>
                        </p:par>
                        <p:par>
                          <p:cTn id="38" fill="hold">
                            <p:stCondLst>
                              <p:cond delay="14000"/>
                            </p:stCondLst>
                            <p:childTnLst>
                              <p:par>
                                <p:cTn id="39" presetID="31" presetClass="entr" presetSubtype="0" fill="hold" grpId="0" nodeType="afterEffect">
                                  <p:stCondLst>
                                    <p:cond delay="200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4" end="4"/>
                                            </p:txEl>
                                          </p:spTgt>
                                        </p:tgtEl>
                                      </p:cBhvr>
                                    </p:animEffect>
                                  </p:childTnLst>
                                </p:cTn>
                              </p:par>
                            </p:childTnLst>
                          </p:cTn>
                        </p:par>
                        <p:par>
                          <p:cTn id="45" fill="hold">
                            <p:stCondLst>
                              <p:cond delay="17000"/>
                            </p:stCondLst>
                            <p:childTnLst>
                              <p:par>
                                <p:cTn id="46" presetID="31" presetClass="entr" presetSubtype="0" fill="hold" grpId="0" nodeType="afterEffect">
                                  <p:stCondLst>
                                    <p:cond delay="200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6" end="6"/>
                                            </p:txEl>
                                          </p:spTgt>
                                        </p:tgtEl>
                                      </p:cBhvr>
                                    </p:animEffect>
                                  </p:childTnLst>
                                </p:cTn>
                              </p:par>
                            </p:childTnLst>
                          </p:cTn>
                        </p:par>
                        <p:par>
                          <p:cTn id="52" fill="hold">
                            <p:stCondLst>
                              <p:cond delay="20000"/>
                            </p:stCondLst>
                            <p:childTnLst>
                              <p:par>
                                <p:cTn id="53" presetID="31" presetClass="entr" presetSubtype="0" fill="hold" grpId="0" nodeType="afterEffect">
                                  <p:stCondLst>
                                    <p:cond delay="200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Julia</a:t>
            </a:r>
            <a:endParaRPr lang="pl-PL" dirty="0"/>
          </a:p>
        </p:txBody>
      </p:sp>
      <p:sp>
        <p:nvSpPr>
          <p:cNvPr id="3" name="Symbol zastępczy zawartości 2"/>
          <p:cNvSpPr>
            <a:spLocks noGrp="1"/>
          </p:cNvSpPr>
          <p:nvPr>
            <p:ph idx="1"/>
          </p:nvPr>
        </p:nvSpPr>
        <p:spPr/>
        <p:txBody>
          <a:bodyPr>
            <a:normAutofit fontScale="85000" lnSpcReduction="20000"/>
          </a:bodyPr>
          <a:lstStyle/>
          <a:p>
            <a:pPr algn="just"/>
            <a:r>
              <a:rPr lang="en-US" dirty="0"/>
              <a:t>My name is Julia. I'm eleven years old. </a:t>
            </a:r>
            <a:endParaRPr lang="pl-PL" dirty="0" smtClean="0"/>
          </a:p>
          <a:p>
            <a:pPr algn="just"/>
            <a:r>
              <a:rPr lang="en-US" dirty="0" smtClean="0"/>
              <a:t>I </a:t>
            </a:r>
            <a:r>
              <a:rPr lang="en-US" dirty="0"/>
              <a:t>am interested in painting and singing. I </a:t>
            </a:r>
            <a:r>
              <a:rPr lang="en-US" dirty="0" err="1"/>
              <a:t>like</a:t>
            </a:r>
            <a:r>
              <a:rPr lang="en-US" dirty="0"/>
              <a:t> playing football and table tennis. I </a:t>
            </a:r>
            <a:r>
              <a:rPr lang="en-US" dirty="0" err="1"/>
              <a:t>like</a:t>
            </a:r>
            <a:r>
              <a:rPr lang="en-US" dirty="0"/>
              <a:t> animals too. My </a:t>
            </a:r>
            <a:r>
              <a:rPr lang="en-US" dirty="0" err="1"/>
              <a:t>favourite</a:t>
            </a:r>
            <a:r>
              <a:rPr lang="en-US" dirty="0"/>
              <a:t> are cats. </a:t>
            </a:r>
            <a:endParaRPr lang="pl-PL" dirty="0" smtClean="0"/>
          </a:p>
          <a:p>
            <a:pPr algn="just"/>
            <a:r>
              <a:rPr lang="en-US" dirty="0" smtClean="0"/>
              <a:t>My </a:t>
            </a:r>
            <a:r>
              <a:rPr lang="en-US" dirty="0"/>
              <a:t>mother's name is Joanna and my father's name is Krzysztof. I have a sister too. Her name is Natalia. My grandma's name is Hanna and my grandad's name is Adam. They are my mother's parents. My second grandma's name is Krystyna and my second grandad's name is </a:t>
            </a:r>
            <a:r>
              <a:rPr lang="en-US" dirty="0" err="1"/>
              <a:t>Bolesław</a:t>
            </a:r>
            <a:r>
              <a:rPr lang="en-US" dirty="0"/>
              <a:t>. They are my father's parents. </a:t>
            </a:r>
          </a:p>
          <a:p>
            <a:pPr marL="0" indent="0">
              <a:buNone/>
            </a:pPr>
            <a:r>
              <a:rPr lang="en-US" dirty="0"/>
              <a:t/>
            </a:r>
            <a:br>
              <a:rPr lang="en-US" dirty="0"/>
            </a:br>
            <a:endParaRPr lang="en-US" dirty="0"/>
          </a:p>
          <a:p>
            <a:endParaRPr lang="pl-PL" dirty="0"/>
          </a:p>
        </p:txBody>
      </p:sp>
    </p:spTree>
    <p:extLst>
      <p:ext uri="{BB962C8B-B14F-4D97-AF65-F5344CB8AC3E}">
        <p14:creationId xmlns:p14="http://schemas.microsoft.com/office/powerpoint/2010/main" xmlns="" val="3543394268"/>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1" fill="hold" grpId="0" nodeType="afterEffect">
                                  <p:stCondLst>
                                    <p:cond delay="175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1000"/>
                                        <p:tgtEl>
                                          <p:spTgt spid="3">
                                            <p:txEl>
                                              <p:pRg st="0" end="0"/>
                                            </p:txEl>
                                          </p:spTgt>
                                        </p:tgtEl>
                                      </p:cBhvr>
                                    </p:animEffect>
                                  </p:childTnLst>
                                </p:cTn>
                              </p:par>
                            </p:childTnLst>
                          </p:cTn>
                        </p:par>
                        <p:par>
                          <p:cTn id="13" fill="hold">
                            <p:stCondLst>
                              <p:cond delay="4750"/>
                            </p:stCondLst>
                            <p:childTnLst>
                              <p:par>
                                <p:cTn id="14" presetID="16" presetClass="entr" presetSubtype="21" fill="hold" grpId="0" nodeType="afterEffect">
                                  <p:stCondLst>
                                    <p:cond delay="175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1000"/>
                                        <p:tgtEl>
                                          <p:spTgt spid="3">
                                            <p:txEl>
                                              <p:pRg st="1" end="1"/>
                                            </p:txEl>
                                          </p:spTgt>
                                        </p:tgtEl>
                                      </p:cBhvr>
                                    </p:animEffect>
                                  </p:childTnLst>
                                </p:cTn>
                              </p:par>
                            </p:childTnLst>
                          </p:cTn>
                        </p:par>
                        <p:par>
                          <p:cTn id="17" fill="hold">
                            <p:stCondLst>
                              <p:cond delay="7500"/>
                            </p:stCondLst>
                            <p:childTnLst>
                              <p:par>
                                <p:cTn id="18" presetID="16" presetClass="entr" presetSubtype="21" fill="hold" grpId="0" nodeType="afterEffect">
                                  <p:stCondLst>
                                    <p:cond delay="175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1000"/>
                                        <p:tgtEl>
                                          <p:spTgt spid="3">
                                            <p:txEl>
                                              <p:pRg st="2" end="2"/>
                                            </p:txEl>
                                          </p:spTgt>
                                        </p:tgtEl>
                                      </p:cBhvr>
                                    </p:animEffect>
                                  </p:childTnLst>
                                </p:cTn>
                              </p:par>
                            </p:childTnLst>
                          </p:cTn>
                        </p:par>
                        <p:par>
                          <p:cTn id="21" fill="hold">
                            <p:stCondLst>
                              <p:cond delay="10250"/>
                            </p:stCondLst>
                            <p:childTnLst>
                              <p:par>
                                <p:cTn id="22" presetID="16" presetClass="entr" presetSubtype="21" fill="hold" grpId="0" nodeType="afterEffect">
                                  <p:stCondLst>
                                    <p:cond delay="175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Gabriel</a:t>
            </a:r>
            <a:endParaRPr lang="pl-PL" dirty="0"/>
          </a:p>
        </p:txBody>
      </p:sp>
      <p:sp>
        <p:nvSpPr>
          <p:cNvPr id="3" name="Symbol zastępczy zawartości 2"/>
          <p:cNvSpPr>
            <a:spLocks noGrp="1"/>
          </p:cNvSpPr>
          <p:nvPr>
            <p:ph idx="1"/>
          </p:nvPr>
        </p:nvSpPr>
        <p:spPr/>
        <p:txBody>
          <a:bodyPr>
            <a:normAutofit lnSpcReduction="10000"/>
          </a:bodyPr>
          <a:lstStyle/>
          <a:p>
            <a:pPr algn="just"/>
            <a:r>
              <a:rPr lang="en-US" dirty="0" smtClean="0"/>
              <a:t>Hi! </a:t>
            </a:r>
            <a:r>
              <a:rPr lang="en-US" dirty="0"/>
              <a:t>I'm Gabriel and </a:t>
            </a:r>
            <a:r>
              <a:rPr lang="en-US" dirty="0" smtClean="0"/>
              <a:t>i</a:t>
            </a:r>
            <a:r>
              <a:rPr lang="pl-PL" dirty="0" smtClean="0"/>
              <a:t>’m</a:t>
            </a:r>
            <a:r>
              <a:rPr lang="en-US" dirty="0" smtClean="0"/>
              <a:t> </a:t>
            </a:r>
            <a:r>
              <a:rPr lang="en-US" dirty="0"/>
              <a:t>11 </a:t>
            </a:r>
            <a:r>
              <a:rPr lang="en-US" dirty="0" smtClean="0"/>
              <a:t>years </a:t>
            </a:r>
            <a:r>
              <a:rPr lang="en-US" dirty="0"/>
              <a:t>old</a:t>
            </a:r>
            <a:r>
              <a:rPr lang="en-US" dirty="0" smtClean="0"/>
              <a:t>.</a:t>
            </a:r>
            <a:r>
              <a:rPr lang="pl-PL" dirty="0" smtClean="0"/>
              <a:t> </a:t>
            </a:r>
          </a:p>
          <a:p>
            <a:pPr algn="just"/>
            <a:r>
              <a:rPr lang="en-US" dirty="0" smtClean="0"/>
              <a:t>My </a:t>
            </a:r>
            <a:r>
              <a:rPr lang="en-US" dirty="0"/>
              <a:t>Family </a:t>
            </a:r>
            <a:r>
              <a:rPr lang="en-US" dirty="0" smtClean="0"/>
              <a:t>Consists </a:t>
            </a:r>
            <a:r>
              <a:rPr lang="en-US" dirty="0"/>
              <a:t>6 </a:t>
            </a:r>
            <a:r>
              <a:rPr lang="en-US" dirty="0" err="1" smtClean="0"/>
              <a:t>memebers</a:t>
            </a:r>
            <a:r>
              <a:rPr lang="en-US" dirty="0" smtClean="0"/>
              <a:t>.</a:t>
            </a:r>
            <a:r>
              <a:rPr lang="pl-PL" dirty="0" smtClean="0"/>
              <a:t> </a:t>
            </a:r>
            <a:r>
              <a:rPr lang="en-US" dirty="0" smtClean="0"/>
              <a:t>My Mom</a:t>
            </a:r>
            <a:r>
              <a:rPr lang="pl-PL" dirty="0" smtClean="0"/>
              <a:t>’s</a:t>
            </a:r>
            <a:r>
              <a:rPr lang="en-US" dirty="0" smtClean="0"/>
              <a:t> </a:t>
            </a:r>
            <a:r>
              <a:rPr lang="en-US" dirty="0"/>
              <a:t>name is </a:t>
            </a:r>
            <a:r>
              <a:rPr lang="en-US" dirty="0" smtClean="0"/>
              <a:t>Monika, </a:t>
            </a:r>
            <a:r>
              <a:rPr lang="en-US" dirty="0"/>
              <a:t>she is </a:t>
            </a:r>
            <a:r>
              <a:rPr lang="en-US" dirty="0" smtClean="0"/>
              <a:t>38. </a:t>
            </a:r>
            <a:r>
              <a:rPr lang="en-US" dirty="0"/>
              <a:t>My </a:t>
            </a:r>
            <a:r>
              <a:rPr lang="en-US" dirty="0" smtClean="0"/>
              <a:t>dad</a:t>
            </a:r>
            <a:r>
              <a:rPr lang="pl-PL" dirty="0" smtClean="0"/>
              <a:t>’s</a:t>
            </a:r>
            <a:r>
              <a:rPr lang="en-US" dirty="0" smtClean="0"/>
              <a:t> </a:t>
            </a:r>
            <a:r>
              <a:rPr lang="en-US" dirty="0"/>
              <a:t>name is Marek</a:t>
            </a:r>
            <a:r>
              <a:rPr lang="en-US" dirty="0" smtClean="0"/>
              <a:t>,</a:t>
            </a:r>
            <a:r>
              <a:rPr lang="pl-PL" dirty="0" smtClean="0"/>
              <a:t> </a:t>
            </a:r>
            <a:r>
              <a:rPr lang="en-US" dirty="0" smtClean="0"/>
              <a:t>he </a:t>
            </a:r>
            <a:r>
              <a:rPr lang="en-US" dirty="0"/>
              <a:t>is </a:t>
            </a:r>
            <a:r>
              <a:rPr lang="en-US" dirty="0" smtClean="0"/>
              <a:t>41. </a:t>
            </a:r>
            <a:r>
              <a:rPr lang="en-US" dirty="0"/>
              <a:t>My </a:t>
            </a:r>
            <a:r>
              <a:rPr lang="pl-PL" dirty="0"/>
              <a:t>b</a:t>
            </a:r>
            <a:r>
              <a:rPr lang="en-US" dirty="0" err="1" smtClean="0"/>
              <a:t>rother</a:t>
            </a:r>
            <a:r>
              <a:rPr lang="pl-PL" dirty="0" smtClean="0"/>
              <a:t>’s</a:t>
            </a:r>
            <a:r>
              <a:rPr lang="en-US" dirty="0" smtClean="0"/>
              <a:t> </a:t>
            </a:r>
            <a:r>
              <a:rPr lang="en-US" dirty="0"/>
              <a:t>name is </a:t>
            </a:r>
            <a:r>
              <a:rPr lang="en-US" dirty="0" err="1" smtClean="0"/>
              <a:t>Mich</a:t>
            </a:r>
            <a:r>
              <a:rPr lang="pl-PL" dirty="0" smtClean="0"/>
              <a:t>a</a:t>
            </a:r>
            <a:r>
              <a:rPr lang="en-US" dirty="0" smtClean="0"/>
              <a:t>el,</a:t>
            </a:r>
            <a:r>
              <a:rPr lang="pl-PL" dirty="0" smtClean="0"/>
              <a:t> </a:t>
            </a:r>
            <a:r>
              <a:rPr lang="en-US" dirty="0" smtClean="0"/>
              <a:t>he </a:t>
            </a:r>
            <a:r>
              <a:rPr lang="en-US" dirty="0"/>
              <a:t>is 17</a:t>
            </a:r>
            <a:r>
              <a:rPr lang="en-US" dirty="0" smtClean="0"/>
              <a:t>.</a:t>
            </a:r>
            <a:r>
              <a:rPr lang="pl-PL" dirty="0" smtClean="0"/>
              <a:t> </a:t>
            </a:r>
            <a:r>
              <a:rPr lang="en-US" dirty="0" smtClean="0"/>
              <a:t>My grandmother</a:t>
            </a:r>
            <a:r>
              <a:rPr lang="pl-PL" dirty="0" smtClean="0"/>
              <a:t>’s</a:t>
            </a:r>
            <a:r>
              <a:rPr lang="en-US" dirty="0" smtClean="0"/>
              <a:t> </a:t>
            </a:r>
            <a:r>
              <a:rPr lang="en-US" dirty="0"/>
              <a:t>name is </a:t>
            </a:r>
            <a:r>
              <a:rPr lang="en-US" dirty="0" err="1"/>
              <a:t>Danusia</a:t>
            </a:r>
            <a:r>
              <a:rPr lang="en-US" dirty="0" smtClean="0"/>
              <a:t>,</a:t>
            </a:r>
            <a:r>
              <a:rPr lang="pl-PL" dirty="0" smtClean="0"/>
              <a:t> </a:t>
            </a:r>
            <a:r>
              <a:rPr lang="en-US" dirty="0" smtClean="0"/>
              <a:t>she </a:t>
            </a:r>
            <a:r>
              <a:rPr lang="en-US" dirty="0"/>
              <a:t>is 63. My </a:t>
            </a:r>
            <a:r>
              <a:rPr lang="en-US" dirty="0" smtClean="0"/>
              <a:t>Grandfather</a:t>
            </a:r>
            <a:r>
              <a:rPr lang="pl-PL" dirty="0" smtClean="0"/>
              <a:t>’s</a:t>
            </a:r>
            <a:r>
              <a:rPr lang="en-US" dirty="0" smtClean="0"/>
              <a:t> </a:t>
            </a:r>
            <a:r>
              <a:rPr lang="en-US" dirty="0"/>
              <a:t>name is </a:t>
            </a:r>
            <a:r>
              <a:rPr lang="en-US" dirty="0" err="1"/>
              <a:t>Ryszard</a:t>
            </a:r>
            <a:r>
              <a:rPr lang="en-US" dirty="0" smtClean="0"/>
              <a:t>,</a:t>
            </a:r>
            <a:r>
              <a:rPr lang="pl-PL" dirty="0" smtClean="0"/>
              <a:t> </a:t>
            </a:r>
            <a:r>
              <a:rPr lang="en-US" dirty="0" smtClean="0"/>
              <a:t>he </a:t>
            </a:r>
            <a:r>
              <a:rPr lang="en-US" dirty="0"/>
              <a:t>is 66</a:t>
            </a:r>
            <a:r>
              <a:rPr lang="en-US" dirty="0" smtClean="0"/>
              <a:t>.</a:t>
            </a:r>
            <a:r>
              <a:rPr lang="pl-PL" dirty="0" smtClean="0"/>
              <a:t> </a:t>
            </a:r>
            <a:r>
              <a:rPr lang="en-US" dirty="0" err="1" smtClean="0"/>
              <a:t>Th</a:t>
            </a:r>
            <a:r>
              <a:rPr lang="pl-PL" dirty="0" err="1" smtClean="0"/>
              <a:t>is</a:t>
            </a:r>
            <a:r>
              <a:rPr lang="pl-PL" dirty="0" smtClean="0"/>
              <a:t> </a:t>
            </a:r>
            <a:r>
              <a:rPr lang="pl-PL" dirty="0" err="1" smtClean="0"/>
              <a:t>is</a:t>
            </a:r>
            <a:r>
              <a:rPr lang="en-US" dirty="0" smtClean="0"/>
              <a:t> </a:t>
            </a:r>
            <a:r>
              <a:rPr lang="en-US" dirty="0"/>
              <a:t>my Family. </a:t>
            </a:r>
            <a:endParaRPr lang="pl-PL" dirty="0" smtClean="0"/>
          </a:p>
          <a:p>
            <a:pPr marL="0" indent="0" algn="just">
              <a:buNone/>
            </a:pPr>
            <a:r>
              <a:rPr lang="en-US" dirty="0"/>
              <a:t/>
            </a:r>
            <a:br>
              <a:rPr lang="en-US" dirty="0"/>
            </a:br>
            <a:endParaRPr lang="en-US" dirty="0"/>
          </a:p>
          <a:p>
            <a:endParaRPr lang="pl-PL" dirty="0"/>
          </a:p>
        </p:txBody>
      </p:sp>
    </p:spTree>
    <p:extLst>
      <p:ext uri="{BB962C8B-B14F-4D97-AF65-F5344CB8AC3E}">
        <p14:creationId xmlns:p14="http://schemas.microsoft.com/office/powerpoint/2010/main" xmlns="" val="1264087386"/>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53" presetClass="entr" presetSubtype="16" fill="hold" grpId="0" nodeType="afterEffect">
                                  <p:stCondLst>
                                    <p:cond delay="125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4000"/>
                            </p:stCondLst>
                            <p:childTnLst>
                              <p:par>
                                <p:cTn id="17" presetID="53" presetClass="entr" presetSubtype="16" fill="hold" grpId="0" nodeType="afterEffect">
                                  <p:stCondLst>
                                    <p:cond delay="125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6250"/>
                            </p:stCondLst>
                            <p:childTnLst>
                              <p:par>
                                <p:cTn id="23" presetID="53" presetClass="entr" presetSubtype="16" fill="hold" grpId="0" nodeType="afterEffect">
                                  <p:stCondLst>
                                    <p:cond delay="125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err="1" smtClean="0">
                <a:latin typeface="Lucida Calligraphy" panose="03010101010101010101" pitchFamily="66" charset="0"/>
              </a:rPr>
              <a:t>Photos</a:t>
            </a:r>
            <a:r>
              <a:rPr lang="pl-PL" dirty="0" smtClean="0">
                <a:latin typeface="Lucida Calligraphy" panose="03010101010101010101" pitchFamily="66" charset="0"/>
              </a:rPr>
              <a:t> of </a:t>
            </a:r>
            <a:r>
              <a:rPr lang="pl-PL" dirty="0" err="1" smtClean="0">
                <a:latin typeface="Lucida Calligraphy" panose="03010101010101010101" pitchFamily="66" charset="0"/>
              </a:rPr>
              <a:t>our</a:t>
            </a:r>
            <a:r>
              <a:rPr lang="pl-PL" dirty="0" smtClean="0">
                <a:latin typeface="Lucida Calligraphy" panose="03010101010101010101" pitchFamily="66" charset="0"/>
              </a:rPr>
              <a:t> </a:t>
            </a:r>
            <a:r>
              <a:rPr lang="pl-PL" dirty="0" err="1" smtClean="0">
                <a:latin typeface="Lucida Calligraphy" panose="03010101010101010101" pitchFamily="66" charset="0"/>
              </a:rPr>
              <a:t>school</a:t>
            </a:r>
            <a:r>
              <a:rPr lang="pl-PL" dirty="0" smtClean="0">
                <a:latin typeface="Lucida Calligraphy" panose="03010101010101010101" pitchFamily="66" charset="0"/>
              </a:rPr>
              <a:t>.</a:t>
            </a:r>
            <a:endParaRPr lang="pl-PL" dirty="0">
              <a:latin typeface="Lucida Calligraphy" panose="03010101010101010101" pitchFamily="66" charset="0"/>
            </a:endParaRPr>
          </a:p>
        </p:txBody>
      </p:sp>
      <p:pic>
        <p:nvPicPr>
          <p:cNvPr id="1026" name="Picture 2" descr="I:\etewning\DSCF1071.JPG"/>
          <p:cNvPicPr>
            <a:picLocks noGrp="1" noChangeAspect="1" noChangeArrowheads="1"/>
          </p:cNvPicPr>
          <p:nvPr>
            <p:ph sz="half" idx="1"/>
          </p:nvPr>
        </p:nvPicPr>
        <p:blipFill>
          <a:blip r:embed="rId2" cstate="screen">
            <a:extLst>
              <a:ext uri="{28A0092B-C50C-407E-A947-70E740481C1C}">
                <a14:useLocalDpi xmlns:a14="http://schemas.microsoft.com/office/drawing/2010/main" xmlns="" val="0"/>
              </a:ext>
            </a:extLst>
          </a:blip>
          <a:srcRect/>
          <a:stretch>
            <a:fillRect/>
          </a:stretch>
        </p:blipFill>
        <p:spPr bwMode="auto">
          <a:xfrm>
            <a:off x="179512" y="3212976"/>
            <a:ext cx="4464496" cy="331236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27" name="Picture 3" descr="I:\etewning\DSCF1074.JPG"/>
          <p:cNvPicPr>
            <a:picLocks noGrp="1" noChangeAspect="1" noChangeArrowheads="1"/>
          </p:cNvPicPr>
          <p:nvPr>
            <p:ph sz="half" idx="2"/>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572000" y="1268760"/>
            <a:ext cx="4254624" cy="319096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6627985"/>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1500"/>
                                        <p:tgtEl>
                                          <p:spTgt spid="1027"/>
                                        </p:tgtEl>
                                      </p:cBhvr>
                                    </p:animEffect>
                                  </p:childTnLst>
                                </p:cTn>
                              </p:par>
                            </p:childTnLst>
                          </p:cTn>
                        </p:par>
                        <p:par>
                          <p:cTn id="8" fill="hold">
                            <p:stCondLst>
                              <p:cond delay="1500"/>
                            </p:stCondLst>
                            <p:childTnLst>
                              <p:par>
                                <p:cTn id="9" presetID="21" presetClass="entr" presetSubtype="1"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heel(1)">
                                      <p:cBhvr>
                                        <p:cTn id="11" dur="1500"/>
                                        <p:tgtEl>
                                          <p:spTgt spid="1026"/>
                                        </p:tgtEl>
                                      </p:cBhvr>
                                    </p:animEffect>
                                  </p:childTnLst>
                                </p:cTn>
                              </p:par>
                            </p:childTnLst>
                          </p:cTn>
                        </p:par>
                        <p:par>
                          <p:cTn id="12" fill="hold">
                            <p:stCondLst>
                              <p:cond delay="3000"/>
                            </p:stCondLst>
                            <p:childTnLst>
                              <p:par>
                                <p:cTn id="13" presetID="42" presetClass="entr" presetSubtype="0" fill="hold" grpId="0" nodeType="afterEffect">
                                  <p:stCondLst>
                                    <p:cond delay="7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250"/>
                                        <p:tgtEl>
                                          <p:spTgt spid="4"/>
                                        </p:tgtEl>
                                      </p:cBhvr>
                                    </p:animEffect>
                                    <p:anim calcmode="lin" valueType="num">
                                      <p:cBhvr>
                                        <p:cTn id="16" dur="1250" fill="hold"/>
                                        <p:tgtEl>
                                          <p:spTgt spid="4"/>
                                        </p:tgtEl>
                                        <p:attrNameLst>
                                          <p:attrName>ppt_x</p:attrName>
                                        </p:attrNameLst>
                                      </p:cBhvr>
                                      <p:tavLst>
                                        <p:tav tm="0">
                                          <p:val>
                                            <p:strVal val="#ppt_x"/>
                                          </p:val>
                                        </p:tav>
                                        <p:tav tm="100000">
                                          <p:val>
                                            <p:strVal val="#ppt_x"/>
                                          </p:val>
                                        </p:tav>
                                      </p:tavLst>
                                    </p:anim>
                                    <p:anim calcmode="lin" valueType="num">
                                      <p:cBhvr>
                                        <p:cTn id="17" dur="1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lstStyle/>
          <a:p>
            <a:r>
              <a:rPr lang="pl-PL" dirty="0" smtClean="0"/>
              <a:t>Piotr</a:t>
            </a:r>
            <a:endParaRPr lang="pl-PL" dirty="0"/>
          </a:p>
        </p:txBody>
      </p:sp>
      <p:sp>
        <p:nvSpPr>
          <p:cNvPr id="3" name="Symbol zastępczy zawartości 2"/>
          <p:cNvSpPr>
            <a:spLocks noGrp="1"/>
          </p:cNvSpPr>
          <p:nvPr>
            <p:ph idx="1"/>
          </p:nvPr>
        </p:nvSpPr>
        <p:spPr>
          <a:xfrm>
            <a:off x="467544" y="1124744"/>
            <a:ext cx="8363272" cy="5141168"/>
          </a:xfrm>
        </p:spPr>
        <p:txBody>
          <a:bodyPr>
            <a:noAutofit/>
          </a:bodyPr>
          <a:lstStyle/>
          <a:p>
            <a:r>
              <a:rPr lang="pl-PL" sz="2400" dirty="0" smtClean="0"/>
              <a:t>My </a:t>
            </a:r>
            <a:r>
              <a:rPr lang="pl-PL" sz="2400" dirty="0" err="1"/>
              <a:t>name's</a:t>
            </a:r>
            <a:r>
              <a:rPr lang="pl-PL" sz="2400" dirty="0"/>
              <a:t> </a:t>
            </a:r>
            <a:r>
              <a:rPr lang="pl-PL" sz="2400" dirty="0" smtClean="0"/>
              <a:t>Piotr, </a:t>
            </a:r>
            <a:r>
              <a:rPr lang="pl-PL" sz="2400" dirty="0" err="1"/>
              <a:t>I'm</a:t>
            </a:r>
            <a:r>
              <a:rPr lang="pl-PL" sz="2400" dirty="0"/>
              <a:t> 11 </a:t>
            </a:r>
            <a:r>
              <a:rPr lang="pl-PL" sz="2400" dirty="0" err="1"/>
              <a:t>years</a:t>
            </a:r>
            <a:r>
              <a:rPr lang="pl-PL" sz="2400" dirty="0"/>
              <a:t> </a:t>
            </a:r>
            <a:r>
              <a:rPr lang="pl-PL" sz="2400" dirty="0" err="1"/>
              <a:t>old</a:t>
            </a:r>
            <a:r>
              <a:rPr lang="pl-PL" sz="2400" dirty="0"/>
              <a:t> and </a:t>
            </a:r>
            <a:r>
              <a:rPr lang="pl-PL" sz="2400" dirty="0" err="1"/>
              <a:t>I'm</a:t>
            </a:r>
            <a:r>
              <a:rPr lang="pl-PL" sz="2400" dirty="0"/>
              <a:t> in </a:t>
            </a:r>
            <a:r>
              <a:rPr lang="pl-PL" sz="2400" dirty="0" err="1"/>
              <a:t>class</a:t>
            </a:r>
            <a:r>
              <a:rPr lang="pl-PL" sz="2400" dirty="0"/>
              <a:t> </a:t>
            </a:r>
            <a:r>
              <a:rPr lang="pl-PL" sz="2400" dirty="0" smtClean="0"/>
              <a:t>5.</a:t>
            </a:r>
          </a:p>
          <a:p>
            <a:r>
              <a:rPr lang="pl-PL" sz="2400" dirty="0" smtClean="0"/>
              <a:t>I </a:t>
            </a:r>
            <a:r>
              <a:rPr lang="pl-PL" sz="2400" dirty="0"/>
              <a:t>go to </a:t>
            </a:r>
            <a:r>
              <a:rPr lang="pl-PL" sz="2400" dirty="0" err="1"/>
              <a:t>school</a:t>
            </a:r>
            <a:r>
              <a:rPr lang="pl-PL" sz="2400" dirty="0"/>
              <a:t> in Ciachcin</a:t>
            </a:r>
            <a:r>
              <a:rPr lang="pl-PL" sz="2400" dirty="0" smtClean="0"/>
              <a:t>.</a:t>
            </a:r>
            <a:r>
              <a:rPr lang="pl-PL" sz="2400" dirty="0"/>
              <a:t/>
            </a:r>
            <a:br>
              <a:rPr lang="pl-PL" sz="2400" dirty="0"/>
            </a:br>
            <a:r>
              <a:rPr lang="pl-PL" sz="2400" dirty="0"/>
              <a:t>I </a:t>
            </a:r>
            <a:r>
              <a:rPr lang="pl-PL" sz="2400" dirty="0" err="1"/>
              <a:t>have</a:t>
            </a:r>
            <a:r>
              <a:rPr lang="pl-PL" sz="2400" dirty="0"/>
              <a:t> </a:t>
            </a:r>
            <a:r>
              <a:rPr lang="pl-PL" sz="2400" dirty="0" err="1"/>
              <a:t>got</a:t>
            </a:r>
            <a:r>
              <a:rPr lang="pl-PL" sz="2400" dirty="0"/>
              <a:t> </a:t>
            </a:r>
            <a:r>
              <a:rPr lang="pl-PL" sz="2400" dirty="0" err="1"/>
              <a:t>many</a:t>
            </a:r>
            <a:r>
              <a:rPr lang="pl-PL" sz="2400" dirty="0"/>
              <a:t> </a:t>
            </a:r>
            <a:r>
              <a:rPr lang="pl-PL" sz="2400" dirty="0" err="1"/>
              <a:t>friends</a:t>
            </a:r>
            <a:r>
              <a:rPr lang="pl-PL" sz="2400" dirty="0"/>
              <a:t>, my </a:t>
            </a:r>
            <a:r>
              <a:rPr lang="pl-PL" sz="2400" dirty="0" err="1"/>
              <a:t>favourite</a:t>
            </a:r>
            <a:r>
              <a:rPr lang="pl-PL" sz="2400" dirty="0"/>
              <a:t> </a:t>
            </a:r>
            <a:r>
              <a:rPr lang="pl-PL" sz="2400" dirty="0" err="1"/>
              <a:t>friend's</a:t>
            </a:r>
            <a:r>
              <a:rPr lang="pl-PL" sz="2400" dirty="0"/>
              <a:t> </a:t>
            </a:r>
            <a:r>
              <a:rPr lang="pl-PL" sz="2400" dirty="0" err="1"/>
              <a:t>name</a:t>
            </a:r>
            <a:r>
              <a:rPr lang="pl-PL" sz="2400" dirty="0"/>
              <a:t> </a:t>
            </a:r>
            <a:r>
              <a:rPr lang="pl-PL" sz="2400" dirty="0" err="1"/>
              <a:t>is</a:t>
            </a:r>
            <a:r>
              <a:rPr lang="pl-PL" sz="2400" dirty="0"/>
              <a:t> Kuba.</a:t>
            </a:r>
            <a:br>
              <a:rPr lang="pl-PL" sz="2400" dirty="0"/>
            </a:br>
            <a:r>
              <a:rPr lang="pl-PL" sz="2400" dirty="0"/>
              <a:t>My </a:t>
            </a:r>
            <a:r>
              <a:rPr lang="pl-PL" sz="2400" dirty="0" err="1"/>
              <a:t>favourite</a:t>
            </a:r>
            <a:r>
              <a:rPr lang="pl-PL" sz="2400" dirty="0"/>
              <a:t> </a:t>
            </a:r>
            <a:r>
              <a:rPr lang="pl-PL" sz="2400" dirty="0" err="1"/>
              <a:t>subject</a:t>
            </a:r>
            <a:r>
              <a:rPr lang="pl-PL" sz="2400" dirty="0"/>
              <a:t> </a:t>
            </a:r>
            <a:r>
              <a:rPr lang="pl-PL" sz="2400" dirty="0" err="1"/>
              <a:t>at</a:t>
            </a:r>
            <a:r>
              <a:rPr lang="pl-PL" sz="2400" dirty="0"/>
              <a:t> </a:t>
            </a:r>
            <a:r>
              <a:rPr lang="pl-PL" sz="2400" dirty="0" err="1"/>
              <a:t>school</a:t>
            </a:r>
            <a:r>
              <a:rPr lang="pl-PL" sz="2400" dirty="0"/>
              <a:t> </a:t>
            </a:r>
            <a:r>
              <a:rPr lang="pl-PL" sz="2400" dirty="0" err="1"/>
              <a:t>is</a:t>
            </a:r>
            <a:r>
              <a:rPr lang="pl-PL" sz="2400" dirty="0"/>
              <a:t> </a:t>
            </a:r>
            <a:r>
              <a:rPr lang="pl-PL" sz="2400" dirty="0" err="1" smtClean="0"/>
              <a:t>p.e</a:t>
            </a:r>
            <a:r>
              <a:rPr lang="pl-PL" sz="2400" dirty="0" smtClean="0"/>
              <a:t>.</a:t>
            </a:r>
          </a:p>
          <a:p>
            <a:r>
              <a:rPr lang="pl-PL" sz="2400" dirty="0" smtClean="0"/>
              <a:t>I </a:t>
            </a:r>
            <a:r>
              <a:rPr lang="pl-PL" sz="2400" dirty="0"/>
              <a:t>live in Goślice. It </a:t>
            </a:r>
            <a:r>
              <a:rPr lang="pl-PL" sz="2400" dirty="0" err="1"/>
              <a:t>is</a:t>
            </a:r>
            <a:r>
              <a:rPr lang="pl-PL" sz="2400" dirty="0"/>
              <a:t> 10 </a:t>
            </a:r>
            <a:r>
              <a:rPr lang="pl-PL" sz="2400" dirty="0" err="1"/>
              <a:t>kilometers</a:t>
            </a:r>
            <a:r>
              <a:rPr lang="pl-PL" sz="2400" dirty="0"/>
              <a:t> from </a:t>
            </a:r>
            <a:r>
              <a:rPr lang="pl-PL" sz="2400" dirty="0" err="1" smtClean="0"/>
              <a:t>Plock</a:t>
            </a:r>
            <a:r>
              <a:rPr lang="pl-PL" sz="2400" dirty="0" smtClean="0"/>
              <a:t>.</a:t>
            </a:r>
          </a:p>
          <a:p>
            <a:r>
              <a:rPr lang="pl-PL" sz="2400" dirty="0" smtClean="0"/>
              <a:t>I </a:t>
            </a:r>
            <a:r>
              <a:rPr lang="pl-PL" sz="2400" dirty="0" err="1"/>
              <a:t>have</a:t>
            </a:r>
            <a:r>
              <a:rPr lang="pl-PL" sz="2400" dirty="0"/>
              <a:t> </a:t>
            </a:r>
            <a:r>
              <a:rPr lang="pl-PL" sz="2400" dirty="0" err="1"/>
              <a:t>got</a:t>
            </a:r>
            <a:r>
              <a:rPr lang="pl-PL" sz="2400" dirty="0"/>
              <a:t> a </a:t>
            </a:r>
            <a:r>
              <a:rPr lang="pl-PL" sz="2400" dirty="0" err="1"/>
              <a:t>very</a:t>
            </a:r>
            <a:r>
              <a:rPr lang="pl-PL" sz="2400" dirty="0"/>
              <a:t> big </a:t>
            </a:r>
            <a:r>
              <a:rPr lang="pl-PL" sz="2400" dirty="0" err="1"/>
              <a:t>house</a:t>
            </a:r>
            <a:r>
              <a:rPr lang="pl-PL" sz="2400" dirty="0"/>
              <a:t>: </a:t>
            </a:r>
            <a:r>
              <a:rPr lang="pl-PL" sz="2400" dirty="0" err="1"/>
              <a:t>it</a:t>
            </a:r>
            <a:r>
              <a:rPr lang="pl-PL" sz="2400" dirty="0"/>
              <a:t> </a:t>
            </a:r>
            <a:r>
              <a:rPr lang="pl-PL" sz="2400" dirty="0" err="1"/>
              <a:t>has</a:t>
            </a:r>
            <a:r>
              <a:rPr lang="pl-PL" sz="2400" dirty="0"/>
              <a:t> </a:t>
            </a:r>
            <a:r>
              <a:rPr lang="pl-PL" sz="2400" dirty="0" err="1"/>
              <a:t>got</a:t>
            </a:r>
            <a:r>
              <a:rPr lang="pl-PL" sz="2400" dirty="0"/>
              <a:t> five </a:t>
            </a:r>
            <a:r>
              <a:rPr lang="pl-PL" sz="2400" dirty="0" err="1"/>
              <a:t>bedrooms</a:t>
            </a:r>
            <a:r>
              <a:rPr lang="pl-PL" sz="2400" dirty="0"/>
              <a:t>, </a:t>
            </a:r>
            <a:r>
              <a:rPr lang="pl-PL" sz="2400" dirty="0" err="1"/>
              <a:t>three</a:t>
            </a:r>
            <a:r>
              <a:rPr lang="pl-PL" sz="2400" dirty="0"/>
              <a:t> </a:t>
            </a:r>
            <a:r>
              <a:rPr lang="pl-PL" sz="2400" dirty="0" err="1"/>
              <a:t>bathrooms</a:t>
            </a:r>
            <a:r>
              <a:rPr lang="pl-PL" sz="2400" dirty="0"/>
              <a:t> and </a:t>
            </a:r>
            <a:r>
              <a:rPr lang="pl-PL" sz="2400" dirty="0" err="1"/>
              <a:t>two</a:t>
            </a:r>
            <a:r>
              <a:rPr lang="pl-PL" sz="2400" dirty="0"/>
              <a:t> </a:t>
            </a:r>
            <a:r>
              <a:rPr lang="pl-PL" sz="2400" dirty="0" err="1" smtClean="0"/>
              <a:t>kitchens</a:t>
            </a:r>
            <a:r>
              <a:rPr lang="pl-PL" sz="2400" dirty="0" smtClean="0"/>
              <a:t>.</a:t>
            </a:r>
          </a:p>
          <a:p>
            <a:r>
              <a:rPr lang="pl-PL" sz="2400" dirty="0" smtClean="0"/>
              <a:t>My </a:t>
            </a:r>
            <a:r>
              <a:rPr lang="pl-PL" sz="2400" dirty="0" err="1"/>
              <a:t>grandparents</a:t>
            </a:r>
            <a:r>
              <a:rPr lang="pl-PL" sz="2400" dirty="0"/>
              <a:t> </a:t>
            </a:r>
            <a:r>
              <a:rPr lang="pl-PL" sz="2400" dirty="0" err="1"/>
              <a:t>are</a:t>
            </a:r>
            <a:r>
              <a:rPr lang="pl-PL" sz="2400" dirty="0"/>
              <a:t>: Lucjan and Jadwiga. </a:t>
            </a:r>
            <a:r>
              <a:rPr lang="pl-PL" sz="2400" dirty="0" err="1"/>
              <a:t>They</a:t>
            </a:r>
            <a:r>
              <a:rPr lang="pl-PL" sz="2400" dirty="0"/>
              <a:t> live with </a:t>
            </a:r>
            <a:r>
              <a:rPr lang="pl-PL" sz="2400" dirty="0" err="1" smtClean="0"/>
              <a:t>us</a:t>
            </a:r>
            <a:r>
              <a:rPr lang="pl-PL" sz="2400" dirty="0" smtClean="0"/>
              <a:t>.</a:t>
            </a:r>
            <a:r>
              <a:rPr lang="pl-PL" sz="2400" dirty="0"/>
              <a:t/>
            </a:r>
            <a:br>
              <a:rPr lang="pl-PL" sz="2400" dirty="0"/>
            </a:br>
            <a:r>
              <a:rPr lang="pl-PL" sz="2400" dirty="0"/>
              <a:t>I </a:t>
            </a:r>
            <a:r>
              <a:rPr lang="pl-PL" sz="2400" dirty="0" err="1"/>
              <a:t>have</a:t>
            </a:r>
            <a:r>
              <a:rPr lang="pl-PL" sz="2400" dirty="0"/>
              <a:t> </a:t>
            </a:r>
            <a:r>
              <a:rPr lang="pl-PL" sz="2400" dirty="0" err="1"/>
              <a:t>got</a:t>
            </a:r>
            <a:r>
              <a:rPr lang="pl-PL" sz="2400" dirty="0"/>
              <a:t> one </a:t>
            </a:r>
            <a:r>
              <a:rPr lang="pl-PL" sz="2400" dirty="0" err="1"/>
              <a:t>brother</a:t>
            </a:r>
            <a:r>
              <a:rPr lang="pl-PL" sz="2400" dirty="0"/>
              <a:t> and </a:t>
            </a:r>
            <a:r>
              <a:rPr lang="pl-PL" sz="2400" dirty="0" err="1"/>
              <a:t>his</a:t>
            </a:r>
            <a:r>
              <a:rPr lang="pl-PL" sz="2400" dirty="0"/>
              <a:t> </a:t>
            </a:r>
            <a:r>
              <a:rPr lang="pl-PL" sz="2400" dirty="0" err="1"/>
              <a:t>name</a:t>
            </a:r>
            <a:r>
              <a:rPr lang="pl-PL" sz="2400" dirty="0"/>
              <a:t> </a:t>
            </a:r>
            <a:r>
              <a:rPr lang="pl-PL" sz="2400" dirty="0" err="1"/>
              <a:t>is</a:t>
            </a:r>
            <a:r>
              <a:rPr lang="pl-PL" sz="2400" dirty="0"/>
              <a:t> David. David </a:t>
            </a:r>
            <a:r>
              <a:rPr lang="pl-PL" sz="2400" dirty="0" err="1"/>
              <a:t>is</a:t>
            </a:r>
            <a:r>
              <a:rPr lang="pl-PL" sz="2400" dirty="0"/>
              <a:t> 18 </a:t>
            </a:r>
            <a:r>
              <a:rPr lang="pl-PL" sz="2400" dirty="0" err="1"/>
              <a:t>years</a:t>
            </a:r>
            <a:r>
              <a:rPr lang="pl-PL" sz="2400" dirty="0"/>
              <a:t> </a:t>
            </a:r>
            <a:r>
              <a:rPr lang="pl-PL" sz="2400" dirty="0" err="1"/>
              <a:t>old</a:t>
            </a:r>
            <a:r>
              <a:rPr lang="pl-PL" sz="2400" dirty="0"/>
              <a:t>.</a:t>
            </a:r>
            <a:br>
              <a:rPr lang="pl-PL" sz="2400" dirty="0"/>
            </a:br>
            <a:r>
              <a:rPr lang="pl-PL" sz="2400" dirty="0"/>
              <a:t>My </a:t>
            </a:r>
            <a:r>
              <a:rPr lang="pl-PL" sz="2400" dirty="0" err="1"/>
              <a:t>mum</a:t>
            </a:r>
            <a:r>
              <a:rPr lang="pl-PL" sz="2400" dirty="0"/>
              <a:t> </a:t>
            </a:r>
            <a:r>
              <a:rPr lang="pl-PL" sz="2400" dirty="0" err="1"/>
              <a:t>works</a:t>
            </a:r>
            <a:r>
              <a:rPr lang="pl-PL" sz="2400" dirty="0"/>
              <a:t> in </a:t>
            </a:r>
            <a:r>
              <a:rPr lang="pl-PL" sz="2400" dirty="0" err="1"/>
              <a:t>an</a:t>
            </a:r>
            <a:r>
              <a:rPr lang="pl-PL" sz="2400" dirty="0"/>
              <a:t> </a:t>
            </a:r>
            <a:r>
              <a:rPr lang="pl-PL" sz="2400" dirty="0" err="1"/>
              <a:t>office</a:t>
            </a:r>
            <a:r>
              <a:rPr lang="pl-PL" sz="2400" dirty="0"/>
              <a:t> and my </a:t>
            </a:r>
            <a:r>
              <a:rPr lang="pl-PL" sz="2400" dirty="0" err="1"/>
              <a:t>dad</a:t>
            </a:r>
            <a:r>
              <a:rPr lang="pl-PL" sz="2400" dirty="0"/>
              <a:t> </a:t>
            </a:r>
            <a:r>
              <a:rPr lang="pl-PL" sz="2400" dirty="0" err="1"/>
              <a:t>works</a:t>
            </a:r>
            <a:r>
              <a:rPr lang="pl-PL" sz="2400" dirty="0"/>
              <a:t> </a:t>
            </a:r>
            <a:r>
              <a:rPr lang="pl-PL" sz="2400" dirty="0" err="1"/>
              <a:t>at</a:t>
            </a:r>
            <a:r>
              <a:rPr lang="pl-PL" sz="2400" dirty="0"/>
              <a:t> </a:t>
            </a:r>
            <a:r>
              <a:rPr lang="pl-PL" sz="2400" dirty="0" err="1"/>
              <a:t>home</a:t>
            </a:r>
            <a:r>
              <a:rPr lang="pl-PL" sz="2400" dirty="0"/>
              <a:t>.</a:t>
            </a:r>
            <a:br>
              <a:rPr lang="pl-PL" sz="2400" dirty="0"/>
            </a:br>
            <a:r>
              <a:rPr lang="pl-PL" sz="2400" dirty="0"/>
              <a:t>I </a:t>
            </a:r>
            <a:r>
              <a:rPr lang="pl-PL" sz="2400" dirty="0" err="1"/>
              <a:t>have</a:t>
            </a:r>
            <a:r>
              <a:rPr lang="pl-PL" sz="2400" dirty="0"/>
              <a:t> </a:t>
            </a:r>
            <a:r>
              <a:rPr lang="pl-PL" sz="2400" dirty="0" err="1"/>
              <a:t>got</a:t>
            </a:r>
            <a:r>
              <a:rPr lang="pl-PL" sz="2400" dirty="0"/>
              <a:t> </a:t>
            </a:r>
            <a:r>
              <a:rPr lang="pl-PL" sz="2400" dirty="0" err="1"/>
              <a:t>two</a:t>
            </a:r>
            <a:r>
              <a:rPr lang="pl-PL" sz="2400" dirty="0"/>
              <a:t> </a:t>
            </a:r>
            <a:r>
              <a:rPr lang="pl-PL" sz="2400" dirty="0" err="1" smtClean="0"/>
              <a:t>dogs</a:t>
            </a:r>
            <a:r>
              <a:rPr lang="pl-PL" sz="2400" dirty="0" smtClean="0"/>
              <a:t> - </a:t>
            </a:r>
            <a:r>
              <a:rPr lang="pl-PL" sz="2400" dirty="0"/>
              <a:t>Kora and Jack</a:t>
            </a:r>
            <a:r>
              <a:rPr lang="pl-PL" sz="2400" dirty="0" smtClean="0"/>
              <a:t>.</a:t>
            </a:r>
          </a:p>
          <a:p>
            <a:r>
              <a:rPr lang="pl-PL" sz="2400" dirty="0"/>
              <a:t>My </a:t>
            </a:r>
            <a:r>
              <a:rPr lang="pl-PL" sz="2400" dirty="0" err="1"/>
              <a:t>hobbies</a:t>
            </a:r>
            <a:r>
              <a:rPr lang="pl-PL" sz="2400" dirty="0"/>
              <a:t> </a:t>
            </a:r>
            <a:r>
              <a:rPr lang="pl-PL" sz="2400" dirty="0" err="1"/>
              <a:t>are</a:t>
            </a:r>
            <a:r>
              <a:rPr lang="pl-PL" sz="2400" dirty="0"/>
              <a:t> </a:t>
            </a:r>
            <a:r>
              <a:rPr lang="pl-PL" sz="2400" dirty="0" err="1"/>
              <a:t>bike</a:t>
            </a:r>
            <a:r>
              <a:rPr lang="pl-PL" sz="2400" dirty="0"/>
              <a:t> and football.</a:t>
            </a:r>
          </a:p>
        </p:txBody>
      </p:sp>
    </p:spTree>
    <p:extLst>
      <p:ext uri="{BB962C8B-B14F-4D97-AF65-F5344CB8AC3E}">
        <p14:creationId xmlns:p14="http://schemas.microsoft.com/office/powerpoint/2010/main" xmlns="" val="3479229084"/>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5" presetClass="entr" presetSubtype="0" fill="hold" grpId="0" nodeType="afterEffect">
                                  <p:stCondLst>
                                    <p:cond delay="1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6" fill="hold">
                            <p:stCondLst>
                              <p:cond delay="5500"/>
                            </p:stCondLst>
                            <p:childTnLst>
                              <p:par>
                                <p:cTn id="17" presetID="45" presetClass="entr" presetSubtype="0" fill="hold" grpId="0" nodeType="afterEffect">
                                  <p:stCondLst>
                                    <p:cond delay="15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9000"/>
                            </p:stCondLst>
                            <p:childTnLst>
                              <p:par>
                                <p:cTn id="23" presetID="45" presetClass="entr" presetSubtype="0" fill="hold" grpId="0" nodeType="afterEffect">
                                  <p:stCondLst>
                                    <p:cond delay="150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28" fill="hold">
                            <p:stCondLst>
                              <p:cond delay="12500"/>
                            </p:stCondLst>
                            <p:childTnLst>
                              <p:par>
                                <p:cTn id="29" presetID="45" presetClass="entr" presetSubtype="0" fill="hold" grpId="0" nodeType="afterEffect">
                                  <p:stCondLst>
                                    <p:cond delay="150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34" fill="hold">
                            <p:stCondLst>
                              <p:cond delay="16000"/>
                            </p:stCondLst>
                            <p:childTnLst>
                              <p:par>
                                <p:cTn id="35" presetID="45" presetClass="entr" presetSubtype="0" fill="hold" grpId="0" nodeType="afterEffect">
                                  <p:stCondLst>
                                    <p:cond delay="150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anim calcmode="lin" valueType="num">
                                      <p:cBhvr>
                                        <p:cTn id="3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150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2000"/>
                                        <p:tgtEl>
                                          <p:spTgt spid="3">
                                            <p:txEl>
                                              <p:pRg st="5" end="5"/>
                                            </p:txEl>
                                          </p:spTgt>
                                        </p:tgtEl>
                                      </p:cBhvr>
                                    </p:animEffect>
                                    <p:anim calcmode="lin" valueType="num">
                                      <p:cBhvr>
                                        <p:cTn id="45"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6"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Patryk</a:t>
            </a:r>
            <a:endParaRPr lang="pl-PL" dirty="0"/>
          </a:p>
        </p:txBody>
      </p:sp>
      <p:sp>
        <p:nvSpPr>
          <p:cNvPr id="3" name="Symbol zastępczy zawartości 2"/>
          <p:cNvSpPr>
            <a:spLocks noGrp="1"/>
          </p:cNvSpPr>
          <p:nvPr>
            <p:ph idx="1"/>
          </p:nvPr>
        </p:nvSpPr>
        <p:spPr/>
        <p:txBody>
          <a:bodyPr>
            <a:normAutofit lnSpcReduction="10000"/>
          </a:bodyPr>
          <a:lstStyle/>
          <a:p>
            <a:r>
              <a:rPr lang="pl-PL" dirty="0"/>
              <a:t>Hi!</a:t>
            </a:r>
          </a:p>
          <a:p>
            <a:r>
              <a:rPr lang="pl-PL" dirty="0" err="1"/>
              <a:t>I'm</a:t>
            </a:r>
            <a:r>
              <a:rPr lang="pl-PL" dirty="0"/>
              <a:t> </a:t>
            </a:r>
            <a:r>
              <a:rPr lang="pl-PL" dirty="0" smtClean="0"/>
              <a:t>Patryk. </a:t>
            </a:r>
            <a:r>
              <a:rPr lang="pl-PL" dirty="0" err="1"/>
              <a:t>I'm</a:t>
            </a:r>
            <a:r>
              <a:rPr lang="pl-PL" dirty="0"/>
              <a:t> </a:t>
            </a:r>
            <a:r>
              <a:rPr lang="pl-PL" dirty="0" err="1"/>
              <a:t>eleven</a:t>
            </a:r>
            <a:r>
              <a:rPr lang="pl-PL" dirty="0"/>
              <a:t> </a:t>
            </a:r>
            <a:r>
              <a:rPr lang="pl-PL" dirty="0" err="1"/>
              <a:t>years</a:t>
            </a:r>
            <a:r>
              <a:rPr lang="pl-PL" dirty="0"/>
              <a:t> </a:t>
            </a:r>
            <a:r>
              <a:rPr lang="pl-PL" dirty="0" err="1"/>
              <a:t>old</a:t>
            </a:r>
            <a:r>
              <a:rPr lang="pl-PL" dirty="0"/>
              <a:t>. </a:t>
            </a:r>
            <a:r>
              <a:rPr lang="pl-PL" dirty="0" err="1"/>
              <a:t>I'm</a:t>
            </a:r>
            <a:r>
              <a:rPr lang="pl-PL" dirty="0"/>
              <a:t> a student in </a:t>
            </a:r>
            <a:r>
              <a:rPr lang="pl-PL" dirty="0" err="1"/>
              <a:t>clas</a:t>
            </a:r>
            <a:r>
              <a:rPr lang="pl-PL" dirty="0"/>
              <a:t> five B in Ciachcin. </a:t>
            </a:r>
            <a:r>
              <a:rPr lang="pl-PL" dirty="0" err="1"/>
              <a:t>I'm</a:t>
            </a:r>
            <a:r>
              <a:rPr lang="pl-PL" dirty="0"/>
              <a:t> from Męczenino in Poland. I </a:t>
            </a:r>
            <a:r>
              <a:rPr lang="pl-PL" dirty="0" err="1"/>
              <a:t>like</a:t>
            </a:r>
            <a:r>
              <a:rPr lang="pl-PL" dirty="0"/>
              <a:t> pizza and </a:t>
            </a:r>
            <a:r>
              <a:rPr lang="pl-PL" dirty="0" err="1"/>
              <a:t>apples</a:t>
            </a:r>
            <a:r>
              <a:rPr lang="pl-PL" dirty="0"/>
              <a:t>. </a:t>
            </a:r>
            <a:r>
              <a:rPr lang="pl-PL" dirty="0" smtClean="0"/>
              <a:t/>
            </a:r>
            <a:br>
              <a:rPr lang="pl-PL" dirty="0" smtClean="0"/>
            </a:br>
            <a:r>
              <a:rPr lang="pl-PL" dirty="0" smtClean="0"/>
              <a:t>I </a:t>
            </a:r>
            <a:r>
              <a:rPr lang="pl-PL" dirty="0" err="1"/>
              <a:t>like</a:t>
            </a:r>
            <a:r>
              <a:rPr lang="pl-PL" dirty="0"/>
              <a:t> </a:t>
            </a:r>
            <a:r>
              <a:rPr lang="pl-PL" dirty="0" err="1"/>
              <a:t>geography</a:t>
            </a:r>
            <a:r>
              <a:rPr lang="pl-PL" dirty="0"/>
              <a:t> and </a:t>
            </a:r>
            <a:r>
              <a:rPr lang="pl-PL" dirty="0" err="1"/>
              <a:t>playing</a:t>
            </a:r>
            <a:r>
              <a:rPr lang="pl-PL" dirty="0"/>
              <a:t> football. </a:t>
            </a:r>
            <a:r>
              <a:rPr lang="pl-PL" dirty="0" err="1"/>
              <a:t>I'm</a:t>
            </a:r>
            <a:r>
              <a:rPr lang="pl-PL" dirty="0"/>
              <a:t>  </a:t>
            </a:r>
            <a:r>
              <a:rPr lang="pl-PL" dirty="0" err="1"/>
              <a:t>an</a:t>
            </a:r>
            <a:r>
              <a:rPr lang="pl-PL" dirty="0"/>
              <a:t> </a:t>
            </a:r>
            <a:r>
              <a:rPr lang="pl-PL" dirty="0" err="1"/>
              <a:t>only</a:t>
            </a:r>
            <a:r>
              <a:rPr lang="pl-PL" dirty="0"/>
              <a:t> </a:t>
            </a:r>
            <a:r>
              <a:rPr lang="pl-PL" dirty="0" err="1"/>
              <a:t>child</a:t>
            </a:r>
            <a:r>
              <a:rPr lang="pl-PL" dirty="0"/>
              <a:t>.</a:t>
            </a:r>
          </a:p>
          <a:p>
            <a:r>
              <a:rPr lang="pl-PL" dirty="0"/>
              <a:t>My </a:t>
            </a:r>
            <a:r>
              <a:rPr lang="pl-PL" dirty="0" err="1"/>
              <a:t>school</a:t>
            </a:r>
            <a:r>
              <a:rPr lang="pl-PL" dirty="0"/>
              <a:t> </a:t>
            </a:r>
            <a:r>
              <a:rPr lang="pl-PL" dirty="0" err="1"/>
              <a:t>is</a:t>
            </a:r>
            <a:r>
              <a:rPr lang="pl-PL" dirty="0"/>
              <a:t> </a:t>
            </a:r>
            <a:r>
              <a:rPr lang="pl-PL" dirty="0" smtClean="0"/>
              <a:t>big. </a:t>
            </a:r>
            <a:r>
              <a:rPr lang="pl-PL" dirty="0"/>
              <a:t>My </a:t>
            </a:r>
            <a:r>
              <a:rPr lang="pl-PL" dirty="0" err="1"/>
              <a:t>school</a:t>
            </a:r>
            <a:r>
              <a:rPr lang="pl-PL" dirty="0"/>
              <a:t> </a:t>
            </a:r>
            <a:r>
              <a:rPr lang="pl-PL" dirty="0" err="1"/>
              <a:t>is</a:t>
            </a:r>
            <a:r>
              <a:rPr lang="pl-PL" dirty="0"/>
              <a:t> </a:t>
            </a:r>
            <a:r>
              <a:rPr lang="pl-PL" dirty="0" err="1"/>
              <a:t>brown</a:t>
            </a:r>
            <a:r>
              <a:rPr lang="pl-PL" dirty="0"/>
              <a:t> </a:t>
            </a:r>
            <a:r>
              <a:rPr lang="pl-PL" dirty="0" err="1"/>
              <a:t>outside</a:t>
            </a:r>
            <a:r>
              <a:rPr lang="pl-PL" dirty="0"/>
              <a:t> </a:t>
            </a:r>
            <a:r>
              <a:rPr lang="pl-PL" dirty="0" smtClean="0"/>
              <a:t>and </a:t>
            </a:r>
            <a:r>
              <a:rPr lang="pl-PL" dirty="0" err="1"/>
              <a:t>yellow</a:t>
            </a:r>
            <a:r>
              <a:rPr lang="pl-PL" dirty="0"/>
              <a:t> </a:t>
            </a:r>
            <a:r>
              <a:rPr lang="pl-PL" dirty="0" smtClean="0"/>
              <a:t>in the </a:t>
            </a:r>
            <a:r>
              <a:rPr lang="pl-PL" dirty="0" err="1" smtClean="0"/>
              <a:t>centre</a:t>
            </a:r>
            <a:r>
              <a:rPr lang="pl-PL" dirty="0"/>
              <a:t>. </a:t>
            </a:r>
            <a:r>
              <a:rPr lang="pl-PL" dirty="0" err="1"/>
              <a:t>Our</a:t>
            </a:r>
            <a:r>
              <a:rPr lang="pl-PL" dirty="0"/>
              <a:t> </a:t>
            </a:r>
            <a:r>
              <a:rPr lang="pl-PL" dirty="0" err="1"/>
              <a:t>teacher's</a:t>
            </a:r>
            <a:r>
              <a:rPr lang="pl-PL" dirty="0"/>
              <a:t> </a:t>
            </a:r>
            <a:r>
              <a:rPr lang="pl-PL" dirty="0" err="1" smtClean="0"/>
              <a:t>are</a:t>
            </a:r>
            <a:r>
              <a:rPr lang="pl-PL" dirty="0" smtClean="0"/>
              <a:t> </a:t>
            </a:r>
            <a:r>
              <a:rPr lang="pl-PL" dirty="0" err="1" smtClean="0"/>
              <a:t>very</a:t>
            </a:r>
            <a:r>
              <a:rPr lang="pl-PL" dirty="0" smtClean="0"/>
              <a:t> </a:t>
            </a:r>
            <a:r>
              <a:rPr lang="pl-PL" dirty="0"/>
              <a:t>nice.</a:t>
            </a:r>
          </a:p>
          <a:p>
            <a:pPr marL="0" indent="0">
              <a:buNone/>
            </a:pPr>
            <a:endParaRPr lang="pl-PL" dirty="0"/>
          </a:p>
        </p:txBody>
      </p:sp>
    </p:spTree>
    <p:extLst>
      <p:ext uri="{BB962C8B-B14F-4D97-AF65-F5344CB8AC3E}">
        <p14:creationId xmlns:p14="http://schemas.microsoft.com/office/powerpoint/2010/main" xmlns="" val="1132830769"/>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6" presetClass="entr" presetSubtype="32" fill="hold" grpId="0" nodeType="afterEffect">
                                  <p:stCondLst>
                                    <p:cond delay="125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out)">
                                      <p:cBhvr>
                                        <p:cTn id="12" dur="2000"/>
                                        <p:tgtEl>
                                          <p:spTgt spid="3">
                                            <p:txEl>
                                              <p:pRg st="0" end="0"/>
                                            </p:txEl>
                                          </p:spTgt>
                                        </p:tgtEl>
                                      </p:cBhvr>
                                    </p:animEffect>
                                  </p:childTnLst>
                                </p:cTn>
                              </p:par>
                            </p:childTnLst>
                          </p:cTn>
                        </p:par>
                        <p:par>
                          <p:cTn id="13" fill="hold">
                            <p:stCondLst>
                              <p:cond delay="5250"/>
                            </p:stCondLst>
                            <p:childTnLst>
                              <p:par>
                                <p:cTn id="14" presetID="6" presetClass="entr" presetSubtype="32" fill="hold" grpId="0" nodeType="afterEffect">
                                  <p:stCondLst>
                                    <p:cond delay="125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out)">
                                      <p:cBhvr>
                                        <p:cTn id="16" dur="2000"/>
                                        <p:tgtEl>
                                          <p:spTgt spid="3">
                                            <p:txEl>
                                              <p:pRg st="1" end="1"/>
                                            </p:txEl>
                                          </p:spTgt>
                                        </p:tgtEl>
                                      </p:cBhvr>
                                    </p:animEffect>
                                  </p:childTnLst>
                                </p:cTn>
                              </p:par>
                            </p:childTnLst>
                          </p:cTn>
                        </p:par>
                        <p:par>
                          <p:cTn id="17" fill="hold">
                            <p:stCondLst>
                              <p:cond delay="8500"/>
                            </p:stCondLst>
                            <p:childTnLst>
                              <p:par>
                                <p:cTn id="18" presetID="6" presetClass="entr" presetSubtype="32" fill="hold" grpId="0" nodeType="afterEffect">
                                  <p:stCondLst>
                                    <p:cond delay="125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out)">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Krystian</a:t>
            </a:r>
          </a:p>
        </p:txBody>
      </p:sp>
      <p:sp>
        <p:nvSpPr>
          <p:cNvPr id="3" name="Symbol zastępczy zawartości 2"/>
          <p:cNvSpPr>
            <a:spLocks noGrp="1"/>
          </p:cNvSpPr>
          <p:nvPr>
            <p:ph idx="1"/>
          </p:nvPr>
        </p:nvSpPr>
        <p:spPr/>
        <p:txBody>
          <a:bodyPr>
            <a:normAutofit fontScale="85000" lnSpcReduction="10000"/>
          </a:bodyPr>
          <a:lstStyle/>
          <a:p>
            <a:r>
              <a:rPr lang="pl-PL" dirty="0"/>
              <a:t>My </a:t>
            </a:r>
            <a:r>
              <a:rPr lang="pl-PL" dirty="0" err="1"/>
              <a:t>name</a:t>
            </a:r>
            <a:r>
              <a:rPr lang="pl-PL" dirty="0"/>
              <a:t> </a:t>
            </a:r>
            <a:r>
              <a:rPr lang="pl-PL" dirty="0" err="1"/>
              <a:t>is</a:t>
            </a:r>
            <a:r>
              <a:rPr lang="pl-PL" dirty="0"/>
              <a:t> Krystian. </a:t>
            </a:r>
            <a:r>
              <a:rPr lang="pl-PL" dirty="0" err="1"/>
              <a:t>I’m</a:t>
            </a:r>
            <a:r>
              <a:rPr lang="pl-PL" dirty="0"/>
              <a:t> 10 </a:t>
            </a:r>
            <a:r>
              <a:rPr lang="pl-PL" dirty="0" err="1"/>
              <a:t>years</a:t>
            </a:r>
            <a:r>
              <a:rPr lang="pl-PL" dirty="0"/>
              <a:t> </a:t>
            </a:r>
            <a:r>
              <a:rPr lang="pl-PL" dirty="0" err="1"/>
              <a:t>old</a:t>
            </a:r>
            <a:r>
              <a:rPr lang="pl-PL" dirty="0"/>
              <a:t>. I </a:t>
            </a:r>
            <a:r>
              <a:rPr lang="pl-PL" dirty="0" err="1"/>
              <a:t>like</a:t>
            </a:r>
            <a:r>
              <a:rPr lang="pl-PL" dirty="0"/>
              <a:t> </a:t>
            </a:r>
            <a:r>
              <a:rPr lang="pl-PL" dirty="0" err="1"/>
              <a:t>playing</a:t>
            </a:r>
            <a:r>
              <a:rPr lang="pl-PL" dirty="0"/>
              <a:t> </a:t>
            </a:r>
            <a:r>
              <a:rPr lang="pl-PL" dirty="0" err="1"/>
              <a:t>computer</a:t>
            </a:r>
            <a:r>
              <a:rPr lang="pl-PL" dirty="0"/>
              <a:t> </a:t>
            </a:r>
            <a:r>
              <a:rPr lang="pl-PL" dirty="0" err="1"/>
              <a:t>games</a:t>
            </a:r>
            <a:r>
              <a:rPr lang="pl-PL" dirty="0"/>
              <a:t>, my </a:t>
            </a:r>
            <a:r>
              <a:rPr lang="pl-PL" dirty="0" err="1"/>
              <a:t>favorite</a:t>
            </a:r>
            <a:r>
              <a:rPr lang="pl-PL" dirty="0"/>
              <a:t> </a:t>
            </a:r>
            <a:r>
              <a:rPr lang="pl-PL" dirty="0" err="1"/>
              <a:t>are</a:t>
            </a:r>
            <a:r>
              <a:rPr lang="pl-PL" dirty="0"/>
              <a:t> </a:t>
            </a:r>
            <a:r>
              <a:rPr lang="pl-PL" dirty="0" err="1"/>
              <a:t>Minecraft</a:t>
            </a:r>
            <a:r>
              <a:rPr lang="pl-PL" dirty="0"/>
              <a:t> and </a:t>
            </a:r>
            <a:r>
              <a:rPr lang="pl-PL" dirty="0" err="1"/>
              <a:t>Paladins</a:t>
            </a:r>
            <a:r>
              <a:rPr lang="pl-PL" dirty="0"/>
              <a:t>. I live in Ciachcin Nowy. I </a:t>
            </a:r>
            <a:r>
              <a:rPr lang="pl-PL" dirty="0" err="1"/>
              <a:t>study</a:t>
            </a:r>
            <a:r>
              <a:rPr lang="pl-PL" dirty="0"/>
              <a:t> in Szkoła Podstawowa im. Noblistów Polskich in </a:t>
            </a:r>
            <a:r>
              <a:rPr lang="pl-PL" dirty="0" err="1"/>
              <a:t>Ciachicin</a:t>
            </a:r>
            <a:r>
              <a:rPr lang="pl-PL" dirty="0"/>
              <a:t>. </a:t>
            </a:r>
          </a:p>
          <a:p>
            <a:r>
              <a:rPr lang="pl-PL" dirty="0"/>
              <a:t>My </a:t>
            </a:r>
            <a:r>
              <a:rPr lang="pl-PL" dirty="0" err="1"/>
              <a:t>school</a:t>
            </a:r>
            <a:r>
              <a:rPr lang="pl-PL" dirty="0"/>
              <a:t> </a:t>
            </a:r>
            <a:r>
              <a:rPr lang="pl-PL" dirty="0" err="1"/>
              <a:t>is</a:t>
            </a:r>
            <a:r>
              <a:rPr lang="pl-PL" dirty="0"/>
              <a:t> in the </a:t>
            </a:r>
            <a:r>
              <a:rPr lang="pl-PL" dirty="0" err="1"/>
              <a:t>centre</a:t>
            </a:r>
            <a:r>
              <a:rPr lang="pl-PL" dirty="0"/>
              <a:t> of </a:t>
            </a:r>
            <a:r>
              <a:rPr lang="pl-PL" dirty="0" err="1"/>
              <a:t>town</a:t>
            </a:r>
            <a:r>
              <a:rPr lang="pl-PL" dirty="0"/>
              <a:t> Ciachcin.</a:t>
            </a:r>
          </a:p>
          <a:p>
            <a:r>
              <a:rPr lang="pl-PL" dirty="0"/>
              <a:t>In </a:t>
            </a:r>
            <a:r>
              <a:rPr lang="pl-PL" dirty="0" err="1"/>
              <a:t>this</a:t>
            </a:r>
            <a:r>
              <a:rPr lang="pl-PL" dirty="0"/>
              <a:t> </a:t>
            </a:r>
            <a:r>
              <a:rPr lang="pl-PL" dirty="0" err="1"/>
              <a:t>school</a:t>
            </a:r>
            <a:r>
              <a:rPr lang="pl-PL" dirty="0"/>
              <a:t> </a:t>
            </a:r>
            <a:r>
              <a:rPr lang="pl-PL" dirty="0" err="1"/>
              <a:t>there</a:t>
            </a:r>
            <a:r>
              <a:rPr lang="pl-PL" dirty="0"/>
              <a:t> </a:t>
            </a:r>
            <a:r>
              <a:rPr lang="pl-PL" dirty="0" err="1"/>
              <a:t>are</a:t>
            </a:r>
            <a:r>
              <a:rPr lang="pl-PL" dirty="0"/>
              <a:t> </a:t>
            </a:r>
            <a:r>
              <a:rPr lang="pl-PL" dirty="0" err="1"/>
              <a:t>many</a:t>
            </a:r>
            <a:r>
              <a:rPr lang="pl-PL" dirty="0"/>
              <a:t> </a:t>
            </a:r>
            <a:r>
              <a:rPr lang="pl-PL" dirty="0" err="1"/>
              <a:t>classes</a:t>
            </a:r>
            <a:r>
              <a:rPr lang="pl-PL" dirty="0"/>
              <a:t>: </a:t>
            </a:r>
          </a:p>
          <a:p>
            <a:pPr marL="914400" lvl="1" indent="-514350">
              <a:buFont typeface="+mj-lt"/>
              <a:buAutoNum type="arabicPeriod"/>
            </a:pPr>
            <a:r>
              <a:rPr lang="pl-PL" dirty="0"/>
              <a:t>IT </a:t>
            </a:r>
            <a:r>
              <a:rPr lang="pl-PL" dirty="0" err="1"/>
              <a:t>class</a:t>
            </a:r>
            <a:endParaRPr lang="pl-PL" dirty="0"/>
          </a:p>
          <a:p>
            <a:pPr marL="914400" lvl="1" indent="-514350">
              <a:buFont typeface="+mj-lt"/>
              <a:buAutoNum type="arabicPeriod"/>
            </a:pPr>
            <a:r>
              <a:rPr lang="pl-PL" dirty="0"/>
              <a:t>Sport </a:t>
            </a:r>
            <a:r>
              <a:rPr lang="pl-PL" dirty="0" err="1"/>
              <a:t>class</a:t>
            </a:r>
            <a:endParaRPr lang="pl-PL" dirty="0"/>
          </a:p>
          <a:p>
            <a:pPr marL="914400" lvl="1" indent="-514350">
              <a:buFont typeface="+mj-lt"/>
              <a:buAutoNum type="arabicPeriod"/>
            </a:pPr>
            <a:r>
              <a:rPr lang="pl-PL" dirty="0"/>
              <a:t>Day </a:t>
            </a:r>
            <a:r>
              <a:rPr lang="pl-PL" dirty="0" err="1"/>
              <a:t>room</a:t>
            </a:r>
            <a:endParaRPr lang="pl-PL" dirty="0"/>
          </a:p>
          <a:p>
            <a:pPr marL="914400" lvl="1" indent="-514350">
              <a:buFont typeface="+mj-lt"/>
              <a:buAutoNum type="arabicPeriod"/>
            </a:pPr>
            <a:r>
              <a:rPr lang="pl-PL" dirty="0"/>
              <a:t>Library </a:t>
            </a:r>
          </a:p>
          <a:p>
            <a:pPr marL="914400" lvl="1" indent="-514350">
              <a:buFont typeface="+mj-lt"/>
              <a:buAutoNum type="arabicPeriod"/>
            </a:pPr>
            <a:r>
              <a:rPr lang="pl-PL" dirty="0"/>
              <a:t>And </a:t>
            </a:r>
            <a:r>
              <a:rPr lang="pl-PL" dirty="0" err="1"/>
              <a:t>more</a:t>
            </a:r>
            <a:r>
              <a:rPr lang="pl-PL" dirty="0"/>
              <a:t> </a:t>
            </a:r>
            <a:r>
              <a:rPr lang="pl-PL" dirty="0" err="1"/>
              <a:t>classes</a:t>
            </a:r>
            <a:r>
              <a:rPr lang="pl-PL" dirty="0"/>
              <a:t> to </a:t>
            </a:r>
            <a:r>
              <a:rPr lang="pl-PL" dirty="0" err="1"/>
              <a:t>study</a:t>
            </a:r>
            <a:endParaRPr lang="pl-PL" dirty="0"/>
          </a:p>
          <a:p>
            <a:endParaRPr lang="pl-PL" dirty="0"/>
          </a:p>
        </p:txBody>
      </p:sp>
    </p:spTree>
    <p:extLst>
      <p:ext uri="{BB962C8B-B14F-4D97-AF65-F5344CB8AC3E}">
        <p14:creationId xmlns:p14="http://schemas.microsoft.com/office/powerpoint/2010/main" xmlns="" val="3476955763"/>
      </p:ext>
    </p:extLst>
  </p:cSld>
  <p:clrMapOvr>
    <a:masterClrMapping/>
  </p:clrMapOvr>
  <p:transition spd="slow" advClick="0" advTm="2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5500"/>
                            </p:stCondLst>
                            <p:childTnLst>
                              <p:par>
                                <p:cTn id="13" presetID="6" presetClass="entr" presetSubtype="16" fill="hold" grpId="0" nodeType="afterEffect">
                                  <p:stCondLst>
                                    <p:cond delay="1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9000"/>
                            </p:stCondLst>
                            <p:childTnLst>
                              <p:par>
                                <p:cTn id="17" presetID="6" presetClass="entr" presetSubtype="16" fill="hold" grpId="0" nodeType="afterEffect">
                                  <p:stCondLst>
                                    <p:cond delay="1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12500"/>
                            </p:stCondLst>
                            <p:childTnLst>
                              <p:par>
                                <p:cTn id="21" presetID="6" presetClass="entr" presetSubtype="16" fill="hold" grpId="0" nodeType="afterEffect">
                                  <p:stCondLst>
                                    <p:cond delay="1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16000"/>
                            </p:stCondLst>
                            <p:childTnLst>
                              <p:par>
                                <p:cTn id="25" presetID="6" presetClass="entr" presetSubtype="16" fill="hold" grpId="0" nodeType="afterEffect">
                                  <p:stCondLst>
                                    <p:cond delay="1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par>
                          <p:cTn id="28" fill="hold">
                            <p:stCondLst>
                              <p:cond delay="19500"/>
                            </p:stCondLst>
                            <p:childTnLst>
                              <p:par>
                                <p:cTn id="29" presetID="6" presetClass="entr" presetSubtype="16" fill="hold" grpId="0" nodeType="afterEffect">
                                  <p:stCondLst>
                                    <p:cond delay="15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par>
                          <p:cTn id="32" fill="hold">
                            <p:stCondLst>
                              <p:cond delay="23000"/>
                            </p:stCondLst>
                            <p:childTnLst>
                              <p:par>
                                <p:cTn id="33" presetID="6" presetClass="entr" presetSubtype="16" fill="hold" grpId="0" nodeType="afterEffect">
                                  <p:stCondLst>
                                    <p:cond delay="15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in)">
                                      <p:cBhvr>
                                        <p:cTn id="35" dur="2000"/>
                                        <p:tgtEl>
                                          <p:spTgt spid="3">
                                            <p:txEl>
                                              <p:pRg st="6" end="6"/>
                                            </p:txEl>
                                          </p:spTgt>
                                        </p:tgtEl>
                                      </p:cBhvr>
                                    </p:animEffect>
                                  </p:childTnLst>
                                </p:cTn>
                              </p:par>
                            </p:childTnLst>
                          </p:cTn>
                        </p:par>
                        <p:par>
                          <p:cTn id="36" fill="hold">
                            <p:stCondLst>
                              <p:cond delay="26500"/>
                            </p:stCondLst>
                            <p:childTnLst>
                              <p:par>
                                <p:cTn id="37" presetID="6" presetClass="entr" presetSubtype="16" fill="hold" grpId="0" nodeType="afterEffect">
                                  <p:stCondLst>
                                    <p:cond delay="150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in)">
                                      <p:cBhvr>
                                        <p:cTn id="3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endParaRPr lang="pl-PL"/>
          </a:p>
        </p:txBody>
      </p:sp>
      <p:sp>
        <p:nvSpPr>
          <p:cNvPr id="6" name="Symbol zastępczy tekstu 5"/>
          <p:cNvSpPr>
            <a:spLocks noGrp="1"/>
          </p:cNvSpPr>
          <p:nvPr>
            <p:ph type="body" sz="half" idx="2"/>
          </p:nvPr>
        </p:nvSpPr>
        <p:spPr>
          <a:xfrm>
            <a:off x="1792288" y="5805264"/>
            <a:ext cx="5372000" cy="720080"/>
          </a:xfrm>
        </p:spPr>
        <p:txBody>
          <a:bodyPr>
            <a:noAutofit/>
          </a:bodyPr>
          <a:lstStyle/>
          <a:p>
            <a:pPr algn="ctr"/>
            <a:r>
              <a:rPr lang="pl-PL" sz="2000" dirty="0" err="1" smtClean="0"/>
              <a:t>Thanks</a:t>
            </a:r>
            <a:r>
              <a:rPr lang="pl-PL" sz="2000" dirty="0" smtClean="0"/>
              <a:t>  for </a:t>
            </a:r>
            <a:r>
              <a:rPr lang="pl-PL" sz="2000" dirty="0" err="1" smtClean="0"/>
              <a:t>watching</a:t>
            </a:r>
            <a:r>
              <a:rPr lang="pl-PL" sz="2000" dirty="0" smtClean="0"/>
              <a:t>!!!</a:t>
            </a:r>
          </a:p>
          <a:p>
            <a:pPr algn="ctr"/>
            <a:r>
              <a:rPr lang="pl-PL" sz="2000" dirty="0" err="1" smtClean="0"/>
              <a:t>Bye</a:t>
            </a:r>
            <a:r>
              <a:rPr lang="pl-PL" sz="2000" dirty="0" smtClean="0"/>
              <a:t> </a:t>
            </a:r>
            <a:r>
              <a:rPr lang="pl-PL" sz="2000" dirty="0" err="1" smtClean="0"/>
              <a:t>Bye</a:t>
            </a:r>
            <a:r>
              <a:rPr lang="pl-PL" sz="2000" dirty="0" smtClean="0"/>
              <a:t> </a:t>
            </a:r>
            <a:r>
              <a:rPr lang="pl-PL" sz="2000" dirty="0" smtClean="0">
                <a:sym typeface="Wingdings" panose="05000000000000000000" pitchFamily="2" charset="2"/>
              </a:rPr>
              <a:t></a:t>
            </a:r>
            <a:endParaRPr lang="pl-PL" sz="2000" dirty="0"/>
          </a:p>
        </p:txBody>
      </p:sp>
      <p:pic>
        <p:nvPicPr>
          <p:cNvPr id="1026" name="Picture 2" descr="I:\etewning\picture21.jpg"/>
          <p:cNvPicPr>
            <a:picLocks noGrp="1" noChangeAspect="1" noChangeArrowheads="1"/>
          </p:cNvPicPr>
          <p:nvPr>
            <p:ph type="pic" idx="1"/>
          </p:nvPr>
        </p:nvPicPr>
        <p:blipFill>
          <a:blip r:embed="rId3" cstate="screen">
            <a:extLst>
              <a:ext uri="{28A0092B-C50C-407E-A947-70E740481C1C}">
                <a14:useLocalDpi xmlns:a14="http://schemas.microsoft.com/office/drawing/2010/main" xmlns="" val="0"/>
              </a:ext>
            </a:extLst>
          </a:blip>
          <a:srcRect/>
          <a:stretch>
            <a:fillRect/>
          </a:stretch>
        </p:blipFill>
        <p:spPr bwMode="auto">
          <a:xfrm>
            <a:off x="1331640" y="548680"/>
            <a:ext cx="6696744" cy="50225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6295027"/>
      </p:ext>
    </p:extLst>
  </p:cSld>
  <p:clrMapOvr>
    <a:masterClrMapping/>
  </p:clrMapOvr>
  <p:transition spd="slow" advClick="0" advTm="2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wheel(8)">
                                      <p:cBhvr>
                                        <p:cTn id="7" dur="2000"/>
                                        <p:tgtEl>
                                          <p:spTgt spid="1026"/>
                                        </p:tgtEl>
                                      </p:cBhvr>
                                    </p:animEffect>
                                  </p:childTnLst>
                                </p:cTn>
                              </p:par>
                            </p:childTnLst>
                          </p:cTn>
                        </p:par>
                        <p:par>
                          <p:cTn id="8" fill="hold">
                            <p:stCondLst>
                              <p:cond delay="3000"/>
                            </p:stCondLst>
                            <p:childTnLst>
                              <p:par>
                                <p:cTn id="9" presetID="42" presetClass="entr" presetSubtype="0" fill="hold" grpId="0" nodeType="afterEffect">
                                  <p:stCondLst>
                                    <p:cond delay="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anim calcmode="lin" valueType="num">
                                      <p:cBhvr>
                                        <p:cTn id="12"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3" dur="2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5750"/>
                            </p:stCondLst>
                            <p:childTnLst>
                              <p:par>
                                <p:cTn id="15" presetID="42" presetClass="entr" presetSubtype="0" fill="hold" grpId="0" nodeType="afterEffect">
                                  <p:stCondLst>
                                    <p:cond delay="75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anim calcmode="lin" valueType="num">
                                      <p:cBhvr>
                                        <p:cTn id="18"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2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Lucida Calligraphy" panose="03010101010101010101" pitchFamily="66" charset="0"/>
              </a:rPr>
              <a:t>The place we </a:t>
            </a:r>
            <a:r>
              <a:rPr lang="pl-PL" dirty="0" err="1" smtClean="0">
                <a:latin typeface="Lucida Calligraphy" panose="03010101010101010101" pitchFamily="66" charset="0"/>
              </a:rPr>
              <a:t>meet</a:t>
            </a:r>
            <a:r>
              <a:rPr lang="pl-PL" dirty="0" smtClean="0">
                <a:latin typeface="Lucida Calligraphy" panose="03010101010101010101" pitchFamily="66" charset="0"/>
              </a:rPr>
              <a:t>!</a:t>
            </a:r>
            <a:endParaRPr lang="pl-PL" dirty="0">
              <a:latin typeface="Lucida Calligraphy" panose="03010101010101010101" pitchFamily="66" charset="0"/>
            </a:endParaRPr>
          </a:p>
        </p:txBody>
      </p:sp>
      <p:sp>
        <p:nvSpPr>
          <p:cNvPr id="3" name="Symbol zastępczy zawartości 2"/>
          <p:cNvSpPr>
            <a:spLocks noGrp="1"/>
          </p:cNvSpPr>
          <p:nvPr>
            <p:ph idx="1"/>
          </p:nvPr>
        </p:nvSpPr>
        <p:spPr/>
        <p:txBody>
          <a:bodyPr>
            <a:normAutofit fontScale="85000" lnSpcReduction="10000"/>
          </a:bodyPr>
          <a:lstStyle/>
          <a:p>
            <a:r>
              <a:rPr lang="pl-PL" dirty="0" err="1" smtClean="0"/>
              <a:t>Our</a:t>
            </a:r>
            <a:r>
              <a:rPr lang="pl-PL" dirty="0" smtClean="0"/>
              <a:t> </a:t>
            </a:r>
            <a:r>
              <a:rPr lang="pl-PL" dirty="0" err="1" smtClean="0"/>
              <a:t>school</a:t>
            </a:r>
            <a:r>
              <a:rPr lang="pl-PL" dirty="0" smtClean="0"/>
              <a:t> – Zespół </a:t>
            </a:r>
            <a:r>
              <a:rPr lang="pl-PL" dirty="0" err="1" smtClean="0"/>
              <a:t>Szkoł</a:t>
            </a:r>
            <a:r>
              <a:rPr lang="pl-PL" dirty="0" smtClean="0"/>
              <a:t> </a:t>
            </a:r>
            <a:r>
              <a:rPr lang="pl-PL" dirty="0" err="1" smtClean="0"/>
              <a:t>number</a:t>
            </a:r>
            <a:r>
              <a:rPr lang="pl-PL" dirty="0" smtClean="0"/>
              <a:t> 2 </a:t>
            </a:r>
            <a:r>
              <a:rPr lang="pl-PL" dirty="0" err="1" smtClean="0"/>
              <a:t>is</a:t>
            </a:r>
            <a:r>
              <a:rPr lang="pl-PL" dirty="0" smtClean="0"/>
              <a:t> in Ciachcin Nowy in Poland, </a:t>
            </a:r>
            <a:r>
              <a:rPr lang="pl-PL" dirty="0" err="1" smtClean="0"/>
              <a:t>about</a:t>
            </a:r>
            <a:r>
              <a:rPr lang="pl-PL" dirty="0" smtClean="0"/>
              <a:t> 100 km from </a:t>
            </a:r>
            <a:r>
              <a:rPr lang="pl-PL" dirty="0" err="1" smtClean="0"/>
              <a:t>Warsaw</a:t>
            </a:r>
            <a:r>
              <a:rPr lang="pl-PL" dirty="0" smtClean="0"/>
              <a:t> – the </a:t>
            </a:r>
            <a:r>
              <a:rPr lang="pl-PL" dirty="0" err="1" smtClean="0"/>
              <a:t>capital</a:t>
            </a:r>
            <a:r>
              <a:rPr lang="pl-PL" dirty="0" smtClean="0"/>
              <a:t> </a:t>
            </a:r>
            <a:r>
              <a:rPr lang="pl-PL" dirty="0" err="1" smtClean="0"/>
              <a:t>city</a:t>
            </a:r>
            <a:r>
              <a:rPr lang="pl-PL" dirty="0" smtClean="0"/>
              <a:t>.</a:t>
            </a:r>
          </a:p>
          <a:p>
            <a:r>
              <a:rPr lang="pl-PL" dirty="0" err="1" smtClean="0"/>
              <a:t>Two</a:t>
            </a:r>
            <a:r>
              <a:rPr lang="pl-PL" dirty="0" smtClean="0"/>
              <a:t> </a:t>
            </a:r>
            <a:r>
              <a:rPr lang="pl-PL" dirty="0" err="1" smtClean="0"/>
              <a:t>years</a:t>
            </a:r>
            <a:r>
              <a:rPr lang="pl-PL" dirty="0" smtClean="0"/>
              <a:t> ago we </a:t>
            </a:r>
            <a:r>
              <a:rPr lang="pl-PL" dirty="0" err="1" smtClean="0"/>
              <a:t>chose</a:t>
            </a:r>
            <a:r>
              <a:rPr lang="pl-PL" dirty="0" smtClean="0"/>
              <a:t> the patron for </a:t>
            </a:r>
            <a:r>
              <a:rPr lang="pl-PL" dirty="0" err="1" smtClean="0"/>
              <a:t>our</a:t>
            </a:r>
            <a:r>
              <a:rPr lang="pl-PL" dirty="0" smtClean="0"/>
              <a:t> </a:t>
            </a:r>
            <a:r>
              <a:rPr lang="pl-PL" dirty="0" err="1" smtClean="0"/>
              <a:t>school</a:t>
            </a:r>
            <a:r>
              <a:rPr lang="pl-PL" dirty="0" smtClean="0"/>
              <a:t> – The </a:t>
            </a:r>
            <a:r>
              <a:rPr lang="pl-PL" dirty="0" err="1" smtClean="0"/>
              <a:t>Polish</a:t>
            </a:r>
            <a:r>
              <a:rPr lang="pl-PL" dirty="0" smtClean="0"/>
              <a:t> Nobel </a:t>
            </a:r>
            <a:r>
              <a:rPr lang="pl-PL" dirty="0" err="1" smtClean="0"/>
              <a:t>Prize</a:t>
            </a:r>
            <a:r>
              <a:rPr lang="pl-PL" dirty="0" smtClean="0"/>
              <a:t> </a:t>
            </a:r>
            <a:r>
              <a:rPr lang="pl-PL" dirty="0" err="1" smtClean="0"/>
              <a:t>winners</a:t>
            </a:r>
            <a:r>
              <a:rPr lang="pl-PL" dirty="0" smtClean="0"/>
              <a:t> (we </a:t>
            </a:r>
            <a:r>
              <a:rPr lang="pl-PL" dirty="0" err="1" smtClean="0"/>
              <a:t>have</a:t>
            </a:r>
            <a:r>
              <a:rPr lang="pl-PL" dirty="0" smtClean="0"/>
              <a:t> </a:t>
            </a:r>
            <a:r>
              <a:rPr lang="pl-PL" dirty="0" err="1" smtClean="0"/>
              <a:t>got</a:t>
            </a:r>
            <a:r>
              <a:rPr lang="pl-PL" dirty="0" smtClean="0"/>
              <a:t> 6 Nobel </a:t>
            </a:r>
            <a:r>
              <a:rPr lang="pl-PL" dirty="0" err="1" smtClean="0"/>
              <a:t>winners</a:t>
            </a:r>
            <a:r>
              <a:rPr lang="pl-PL" dirty="0" smtClean="0"/>
              <a:t> </a:t>
            </a:r>
            <a:r>
              <a:rPr lang="pl-PL" dirty="0" err="1" smtClean="0"/>
              <a:t>so</a:t>
            </a:r>
            <a:r>
              <a:rPr lang="pl-PL" dirty="0" smtClean="0"/>
              <a:t> far </a:t>
            </a:r>
            <a:r>
              <a:rPr lang="pl-PL" dirty="0" smtClean="0">
                <a:sym typeface="Wingdings" panose="05000000000000000000" pitchFamily="2" charset="2"/>
              </a:rPr>
              <a:t>)</a:t>
            </a:r>
          </a:p>
          <a:p>
            <a:r>
              <a:rPr lang="pl-PL" dirty="0" err="1" smtClean="0">
                <a:sym typeface="Wingdings" panose="05000000000000000000" pitchFamily="2" charset="2"/>
              </a:rPr>
              <a:t>Now</a:t>
            </a:r>
            <a:r>
              <a:rPr lang="pl-PL" dirty="0" smtClean="0">
                <a:sym typeface="Wingdings" panose="05000000000000000000" pitchFamily="2" charset="2"/>
              </a:rPr>
              <a:t>, </a:t>
            </a:r>
            <a:r>
              <a:rPr lang="pl-PL" dirty="0" err="1">
                <a:sym typeface="Wingdings" panose="05000000000000000000" pitchFamily="2" charset="2"/>
              </a:rPr>
              <a:t>y</a:t>
            </a:r>
            <a:r>
              <a:rPr lang="pl-PL" dirty="0" err="1" smtClean="0">
                <a:sym typeface="Wingdings" panose="05000000000000000000" pitchFamily="2" charset="2"/>
              </a:rPr>
              <a:t>ou</a:t>
            </a:r>
            <a:r>
              <a:rPr lang="pl-PL" dirty="0" smtClean="0">
                <a:sym typeface="Wingdings" panose="05000000000000000000" pitchFamily="2" charset="2"/>
              </a:rPr>
              <a:t> </a:t>
            </a:r>
            <a:r>
              <a:rPr lang="pl-PL" dirty="0" err="1" smtClean="0">
                <a:sym typeface="Wingdings" panose="05000000000000000000" pitchFamily="2" charset="2"/>
              </a:rPr>
              <a:t>are</a:t>
            </a:r>
            <a:r>
              <a:rPr lang="pl-PL" dirty="0" smtClean="0">
                <a:sym typeface="Wingdings" panose="05000000000000000000" pitchFamily="2" charset="2"/>
              </a:rPr>
              <a:t> </a:t>
            </a:r>
            <a:r>
              <a:rPr lang="pl-PL" dirty="0" err="1" smtClean="0">
                <a:sym typeface="Wingdings" panose="05000000000000000000" pitchFamily="2" charset="2"/>
              </a:rPr>
              <a:t>listening</a:t>
            </a:r>
            <a:r>
              <a:rPr lang="pl-PL" dirty="0" smtClean="0">
                <a:sym typeface="Wingdings" panose="05000000000000000000" pitchFamily="2" charset="2"/>
              </a:rPr>
              <a:t> the </a:t>
            </a:r>
            <a:r>
              <a:rPr lang="pl-PL" dirty="0" err="1" smtClean="0">
                <a:sym typeface="Wingdings" panose="05000000000000000000" pitchFamily="2" charset="2"/>
              </a:rPr>
              <a:t>school</a:t>
            </a:r>
            <a:r>
              <a:rPr lang="pl-PL" dirty="0" smtClean="0">
                <a:sym typeface="Wingdings" panose="05000000000000000000" pitchFamily="2" charset="2"/>
              </a:rPr>
              <a:t> anthem: „</a:t>
            </a:r>
            <a:r>
              <a:rPr lang="en-US" dirty="0" smtClean="0"/>
              <a:t>We </a:t>
            </a:r>
            <a:r>
              <a:rPr lang="pl-PL" dirty="0" smtClean="0"/>
              <a:t>do </a:t>
            </a:r>
            <a:r>
              <a:rPr lang="en-US" dirty="0" smtClean="0"/>
              <a:t>know </a:t>
            </a:r>
            <a:r>
              <a:rPr lang="en-US" dirty="0"/>
              <a:t>so much about ourselves </a:t>
            </a:r>
            <a:r>
              <a:rPr lang="pl-PL" dirty="0" smtClean="0"/>
              <a:t>as much as we </a:t>
            </a:r>
            <a:r>
              <a:rPr lang="pl-PL" dirty="0" err="1" smtClean="0"/>
              <a:t>were</a:t>
            </a:r>
            <a:r>
              <a:rPr lang="en-US" dirty="0" smtClean="0"/>
              <a:t> taught</a:t>
            </a:r>
            <a:r>
              <a:rPr lang="pl-PL" dirty="0" smtClean="0"/>
              <a:t>”. </a:t>
            </a:r>
            <a:r>
              <a:rPr lang="pl-PL" dirty="0" err="1" smtClean="0"/>
              <a:t>Our</a:t>
            </a:r>
            <a:r>
              <a:rPr lang="pl-PL" dirty="0" smtClean="0"/>
              <a:t> </a:t>
            </a:r>
            <a:r>
              <a:rPr lang="pl-PL" dirty="0" err="1" smtClean="0"/>
              <a:t>music</a:t>
            </a:r>
            <a:r>
              <a:rPr lang="pl-PL" dirty="0" smtClean="0"/>
              <a:t> </a:t>
            </a:r>
            <a:r>
              <a:rPr lang="pl-PL" dirty="0" err="1" smtClean="0"/>
              <a:t>teacher</a:t>
            </a:r>
            <a:r>
              <a:rPr lang="pl-PL" dirty="0" smtClean="0"/>
              <a:t> </a:t>
            </a:r>
            <a:r>
              <a:rPr lang="pl-PL" dirty="0" err="1" smtClean="0"/>
              <a:t>is</a:t>
            </a:r>
            <a:r>
              <a:rPr lang="pl-PL" dirty="0" smtClean="0"/>
              <a:t> </a:t>
            </a:r>
            <a:r>
              <a:rPr lang="pl-PL" dirty="0" err="1" smtClean="0"/>
              <a:t>playing</a:t>
            </a:r>
            <a:r>
              <a:rPr lang="pl-PL" dirty="0" smtClean="0"/>
              <a:t> the </a:t>
            </a:r>
            <a:r>
              <a:rPr lang="pl-PL" dirty="0" err="1" smtClean="0"/>
              <a:t>quitar</a:t>
            </a:r>
            <a:r>
              <a:rPr lang="pl-PL" dirty="0" smtClean="0"/>
              <a:t>.</a:t>
            </a:r>
            <a:endParaRPr lang="pl-PL" dirty="0" smtClean="0">
              <a:sym typeface="Wingdings" panose="05000000000000000000" pitchFamily="2" charset="2"/>
            </a:endParaRPr>
          </a:p>
          <a:p>
            <a:r>
              <a:rPr lang="pl-PL" dirty="0" err="1" smtClean="0">
                <a:sym typeface="Wingdings" panose="05000000000000000000" pitchFamily="2" charset="2"/>
              </a:rPr>
              <a:t>There</a:t>
            </a:r>
            <a:r>
              <a:rPr lang="pl-PL" dirty="0" smtClean="0">
                <a:sym typeface="Wingdings" panose="05000000000000000000" pitchFamily="2" charset="2"/>
              </a:rPr>
              <a:t> </a:t>
            </a:r>
            <a:r>
              <a:rPr lang="pl-PL" dirty="0" err="1" smtClean="0">
                <a:sym typeface="Wingdings" panose="05000000000000000000" pitchFamily="2" charset="2"/>
              </a:rPr>
              <a:t>are</a:t>
            </a:r>
            <a:r>
              <a:rPr lang="pl-PL" dirty="0" smtClean="0">
                <a:sym typeface="Wingdings" panose="05000000000000000000" pitchFamily="2" charset="2"/>
              </a:rPr>
              <a:t> </a:t>
            </a:r>
            <a:r>
              <a:rPr lang="pl-PL" dirty="0" err="1" smtClean="0">
                <a:sym typeface="Wingdings" panose="05000000000000000000" pitchFamily="2" charset="2"/>
              </a:rPr>
              <a:t>more</a:t>
            </a:r>
            <a:r>
              <a:rPr lang="pl-PL" dirty="0" smtClean="0">
                <a:sym typeface="Wingdings" panose="05000000000000000000" pitchFamily="2" charset="2"/>
              </a:rPr>
              <a:t> </a:t>
            </a:r>
            <a:r>
              <a:rPr lang="pl-PL" dirty="0" err="1" smtClean="0">
                <a:sym typeface="Wingdings" panose="05000000000000000000" pitchFamily="2" charset="2"/>
              </a:rPr>
              <a:t>than</a:t>
            </a:r>
            <a:r>
              <a:rPr lang="pl-PL" dirty="0" smtClean="0">
                <a:sym typeface="Wingdings" panose="05000000000000000000" pitchFamily="2" charset="2"/>
              </a:rPr>
              <a:t> </a:t>
            </a:r>
            <a:r>
              <a:rPr lang="pl-PL" dirty="0" err="1" smtClean="0">
                <a:sym typeface="Wingdings" panose="05000000000000000000" pitchFamily="2" charset="2"/>
              </a:rPr>
              <a:t>two</a:t>
            </a:r>
            <a:r>
              <a:rPr lang="pl-PL" dirty="0" smtClean="0">
                <a:sym typeface="Wingdings" panose="05000000000000000000" pitchFamily="2" charset="2"/>
              </a:rPr>
              <a:t> </a:t>
            </a:r>
            <a:r>
              <a:rPr lang="pl-PL" dirty="0" err="1" smtClean="0">
                <a:sym typeface="Wingdings" panose="05000000000000000000" pitchFamily="2" charset="2"/>
              </a:rPr>
              <a:t>hundred</a:t>
            </a:r>
            <a:r>
              <a:rPr lang="pl-PL" dirty="0" smtClean="0">
                <a:sym typeface="Wingdings" panose="05000000000000000000" pitchFamily="2" charset="2"/>
              </a:rPr>
              <a:t> </a:t>
            </a:r>
            <a:r>
              <a:rPr lang="pl-PL" dirty="0" err="1" smtClean="0">
                <a:sym typeface="Wingdings" panose="05000000000000000000" pitchFamily="2" charset="2"/>
              </a:rPr>
              <a:t>students</a:t>
            </a:r>
            <a:r>
              <a:rPr lang="pl-PL" dirty="0" smtClean="0">
                <a:sym typeface="Wingdings" panose="05000000000000000000" pitchFamily="2" charset="2"/>
              </a:rPr>
              <a:t> in </a:t>
            </a:r>
            <a:r>
              <a:rPr lang="pl-PL" dirty="0" err="1" smtClean="0">
                <a:sym typeface="Wingdings" panose="05000000000000000000" pitchFamily="2" charset="2"/>
              </a:rPr>
              <a:t>our</a:t>
            </a:r>
            <a:r>
              <a:rPr lang="pl-PL" dirty="0" smtClean="0">
                <a:sym typeface="Wingdings" panose="05000000000000000000" pitchFamily="2" charset="2"/>
              </a:rPr>
              <a:t> </a:t>
            </a:r>
            <a:r>
              <a:rPr lang="pl-PL" dirty="0" err="1" smtClean="0">
                <a:sym typeface="Wingdings" panose="05000000000000000000" pitchFamily="2" charset="2"/>
              </a:rPr>
              <a:t>school</a:t>
            </a:r>
            <a:r>
              <a:rPr lang="pl-PL" dirty="0" smtClean="0">
                <a:sym typeface="Wingdings" panose="05000000000000000000" pitchFamily="2" charset="2"/>
              </a:rPr>
              <a:t> and 27 </a:t>
            </a:r>
            <a:r>
              <a:rPr lang="pl-PL" dirty="0" err="1" smtClean="0">
                <a:sym typeface="Wingdings" panose="05000000000000000000" pitchFamily="2" charset="2"/>
              </a:rPr>
              <a:t>teachers</a:t>
            </a:r>
            <a:r>
              <a:rPr lang="pl-PL" dirty="0" smtClean="0">
                <a:sym typeface="Wingdings" panose="05000000000000000000" pitchFamily="2" charset="2"/>
              </a:rPr>
              <a:t>.</a:t>
            </a:r>
            <a:endParaRPr lang="pl-PL" dirty="0"/>
          </a:p>
        </p:txBody>
      </p:sp>
    </p:spTree>
    <p:extLst>
      <p:ext uri="{BB962C8B-B14F-4D97-AF65-F5344CB8AC3E}">
        <p14:creationId xmlns:p14="http://schemas.microsoft.com/office/powerpoint/2010/main" xmlns="" val="2663459121"/>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16" presetClass="entr" presetSubtype="21" fill="hold" grpId="0" nodeType="afterEffect">
                                  <p:stCondLst>
                                    <p:cond delay="17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175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175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175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Autofit/>
          </a:bodyPr>
          <a:lstStyle/>
          <a:p>
            <a:pPr algn="ctr"/>
            <a:r>
              <a:rPr lang="pl-PL" sz="2800" dirty="0" err="1" smtClean="0">
                <a:latin typeface="Lucida Calligraphy" panose="03010101010101010101" pitchFamily="66" charset="0"/>
              </a:rPr>
              <a:t>Polish</a:t>
            </a:r>
            <a:r>
              <a:rPr lang="pl-PL" sz="2800" dirty="0" smtClean="0">
                <a:latin typeface="Lucida Calligraphy" panose="03010101010101010101" pitchFamily="66" charset="0"/>
              </a:rPr>
              <a:t> Nobel </a:t>
            </a:r>
            <a:r>
              <a:rPr lang="pl-PL" sz="2800" dirty="0" err="1" smtClean="0">
                <a:latin typeface="Lucida Calligraphy" panose="03010101010101010101" pitchFamily="66" charset="0"/>
              </a:rPr>
              <a:t>Prize</a:t>
            </a:r>
            <a:r>
              <a:rPr lang="pl-PL" sz="2800" dirty="0" smtClean="0">
                <a:latin typeface="Lucida Calligraphy" panose="03010101010101010101" pitchFamily="66" charset="0"/>
              </a:rPr>
              <a:t> </a:t>
            </a:r>
            <a:r>
              <a:rPr lang="pl-PL" sz="2800" dirty="0" err="1" smtClean="0">
                <a:latin typeface="Lucida Calligraphy" panose="03010101010101010101" pitchFamily="66" charset="0"/>
              </a:rPr>
              <a:t>winners</a:t>
            </a:r>
            <a:endParaRPr lang="pl-PL" sz="2800" dirty="0">
              <a:latin typeface="Lucida Calligraphy" panose="03010101010101010101" pitchFamily="66" charset="0"/>
            </a:endParaRPr>
          </a:p>
        </p:txBody>
      </p:sp>
      <p:sp>
        <p:nvSpPr>
          <p:cNvPr id="6" name="Symbol zastępczy tekstu 5"/>
          <p:cNvSpPr>
            <a:spLocks noGrp="1"/>
          </p:cNvSpPr>
          <p:nvPr>
            <p:ph type="body" sz="half" idx="2"/>
          </p:nvPr>
        </p:nvSpPr>
        <p:spPr>
          <a:xfrm>
            <a:off x="1792288" y="5367338"/>
            <a:ext cx="5660032" cy="1158006"/>
          </a:xfrm>
        </p:spPr>
        <p:txBody>
          <a:bodyPr>
            <a:noAutofit/>
          </a:bodyPr>
          <a:lstStyle/>
          <a:p>
            <a:pPr algn="ctr">
              <a:lnSpc>
                <a:spcPct val="170000"/>
              </a:lnSpc>
            </a:pPr>
            <a:r>
              <a:rPr lang="pl-PL" dirty="0" err="1" smtClean="0">
                <a:latin typeface="Bodoni MT" panose="02070603080606020203" pitchFamily="18" charset="0"/>
              </a:rPr>
              <a:t>There</a:t>
            </a:r>
            <a:r>
              <a:rPr lang="pl-PL" dirty="0" smtClean="0">
                <a:latin typeface="Bodoni MT" panose="02070603080606020203" pitchFamily="18" charset="0"/>
              </a:rPr>
              <a:t> </a:t>
            </a:r>
            <a:r>
              <a:rPr lang="pl-PL" dirty="0" err="1" smtClean="0">
                <a:latin typeface="Bodoni MT" panose="02070603080606020203" pitchFamily="18" charset="0"/>
              </a:rPr>
              <a:t>are</a:t>
            </a:r>
            <a:r>
              <a:rPr lang="pl-PL" dirty="0" smtClean="0">
                <a:latin typeface="Bodoni MT" panose="02070603080606020203" pitchFamily="18" charset="0"/>
              </a:rPr>
              <a:t> </a:t>
            </a:r>
            <a:r>
              <a:rPr lang="pl-PL" dirty="0" err="1" smtClean="0">
                <a:latin typeface="Bodoni MT" panose="02070603080606020203" pitchFamily="18" charset="0"/>
              </a:rPr>
              <a:t>six</a:t>
            </a:r>
            <a:r>
              <a:rPr lang="pl-PL" dirty="0" smtClean="0">
                <a:latin typeface="Bodoni MT" panose="02070603080606020203" pitchFamily="18" charset="0"/>
              </a:rPr>
              <a:t> </a:t>
            </a:r>
            <a:r>
              <a:rPr lang="pl-PL" dirty="0" err="1" smtClean="0">
                <a:latin typeface="Bodoni MT" panose="02070603080606020203" pitchFamily="18" charset="0"/>
              </a:rPr>
              <a:t>famous</a:t>
            </a:r>
            <a:r>
              <a:rPr lang="pl-PL" dirty="0" smtClean="0">
                <a:latin typeface="Bodoni MT" panose="02070603080606020203" pitchFamily="18" charset="0"/>
              </a:rPr>
              <a:t> </a:t>
            </a:r>
            <a:r>
              <a:rPr lang="pl-PL" dirty="0" err="1" smtClean="0">
                <a:latin typeface="Bodoni MT" panose="02070603080606020203" pitchFamily="18" charset="0"/>
              </a:rPr>
              <a:t>people</a:t>
            </a:r>
            <a:r>
              <a:rPr lang="pl-PL" dirty="0" smtClean="0">
                <a:latin typeface="Bodoni MT" panose="02070603080606020203" pitchFamily="18" charset="0"/>
              </a:rPr>
              <a:t>: Maria Curie Skłodowska (1903 and 1911), Henryk Sienkiewicz (1905), Władysław Reymont (1924), Czesław Miłosz (1980), Lech Wałęsa (1983), Wisława Szymborska (1996).</a:t>
            </a:r>
            <a:endParaRPr lang="pl-PL" dirty="0">
              <a:latin typeface="Bodoni MT" panose="02070603080606020203" pitchFamily="18" charset="0"/>
            </a:endParaRPr>
          </a:p>
        </p:txBody>
      </p:sp>
      <p:pic>
        <p:nvPicPr>
          <p:cNvPr id="2050" name="Picture 2" descr="http://szkolaciachcin.superszkolna.pl/files/sites/482/template/zdjecia/orign/20150605_131651.jpg"/>
          <p:cNvPicPr>
            <a:picLocks noGrp="1" noChangeAspect="1" noChangeArrowheads="1"/>
          </p:cNvPicPr>
          <p:nvPr>
            <p:ph type="pic" idx="1"/>
          </p:nvPr>
        </p:nvPicPr>
        <p:blipFill>
          <a:blip r:embed="rId2" cstate="screen">
            <a:extLst>
              <a:ext uri="{28A0092B-C50C-407E-A947-70E740481C1C}">
                <a14:useLocalDpi xmlns:a14="http://schemas.microsoft.com/office/drawing/2010/main" xmlns="" val="0"/>
              </a:ext>
            </a:extLst>
          </a:blip>
          <a:srcRect/>
          <a:stretch>
            <a:fillRect/>
          </a:stretch>
        </p:blipFill>
        <p:spPr bwMode="auto">
          <a:xfrm>
            <a:off x="1907704" y="620688"/>
            <a:ext cx="54864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9605489"/>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1500"/>
                                        <p:tgtEl>
                                          <p:spTgt spid="2050"/>
                                        </p:tgtEl>
                                      </p:cBhvr>
                                    </p:animEffect>
                                  </p:childTnLst>
                                </p:cTn>
                              </p:par>
                            </p:childTnLst>
                          </p:cTn>
                        </p:par>
                        <p:par>
                          <p:cTn id="8" fill="hold">
                            <p:stCondLst>
                              <p:cond delay="2500"/>
                            </p:stCondLst>
                            <p:childTnLst>
                              <p:par>
                                <p:cTn id="9" presetID="42" presetClass="entr" presetSubtype="0"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anim calcmode="lin" valueType="num">
                                      <p:cBhvr>
                                        <p:cTn id="12" dur="1250" fill="hold"/>
                                        <p:tgtEl>
                                          <p:spTgt spid="4"/>
                                        </p:tgtEl>
                                        <p:attrNameLst>
                                          <p:attrName>ppt_x</p:attrName>
                                        </p:attrNameLst>
                                      </p:cBhvr>
                                      <p:tavLst>
                                        <p:tav tm="0">
                                          <p:val>
                                            <p:strVal val="#ppt_x"/>
                                          </p:val>
                                        </p:tav>
                                        <p:tav tm="100000">
                                          <p:val>
                                            <p:strVal val="#ppt_x"/>
                                          </p:val>
                                        </p:tav>
                                      </p:tavLst>
                                    </p:anim>
                                    <p:anim calcmode="lin" valueType="num">
                                      <p:cBhvr>
                                        <p:cTn id="13" dur="125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4500"/>
                            </p:stCondLst>
                            <p:childTnLst>
                              <p:par>
                                <p:cTn id="15" presetID="31" presetClass="entr" presetSubtype="0" fill="hold" grpId="0" nodeType="afterEffect">
                                  <p:stCondLst>
                                    <p:cond delay="100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225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2250" fill="hold"/>
                                        <p:tgtEl>
                                          <p:spTgt spid="6">
                                            <p:txEl>
                                              <p:pRg st="0" end="0"/>
                                            </p:txEl>
                                          </p:spTgt>
                                        </p:tgtEl>
                                        <p:attrNameLst>
                                          <p:attrName>ppt_h</p:attrName>
                                        </p:attrNameLst>
                                      </p:cBhvr>
                                      <p:tavLst>
                                        <p:tav tm="0">
                                          <p:val>
                                            <p:fltVal val="0"/>
                                          </p:val>
                                        </p:tav>
                                        <p:tav tm="100000">
                                          <p:val>
                                            <p:strVal val="#ppt_h"/>
                                          </p:val>
                                        </p:tav>
                                      </p:tavLst>
                                    </p:anim>
                                    <p:anim calcmode="lin" valueType="num">
                                      <p:cBhvr>
                                        <p:cTn id="19" dur="225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0" dur="2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smtClean="0">
                <a:latin typeface="Lucida Calligraphy" panose="03010101010101010101" pitchFamily="66" charset="0"/>
              </a:rPr>
              <a:t>Here we </a:t>
            </a:r>
            <a:r>
              <a:rPr lang="pl-PL" sz="4000" dirty="0" err="1" smtClean="0">
                <a:latin typeface="Lucida Calligraphy" panose="03010101010101010101" pitchFamily="66" charset="0"/>
              </a:rPr>
              <a:t>are</a:t>
            </a:r>
            <a:r>
              <a:rPr lang="pl-PL" sz="4000" dirty="0" smtClean="0">
                <a:latin typeface="Lucida Calligraphy" panose="03010101010101010101" pitchFamily="66" charset="0"/>
              </a:rPr>
              <a:t>!!!</a:t>
            </a:r>
            <a:endParaRPr lang="pl-PL" dirty="0"/>
          </a:p>
        </p:txBody>
      </p:sp>
      <p:pic>
        <p:nvPicPr>
          <p:cNvPr id="6" name="Symbol zastępczy zawartości 5"/>
          <p:cNvPicPr>
            <a:picLocks noGrp="1" noChangeAspect="1"/>
          </p:cNvPicPr>
          <p:nvPr>
            <p:ph idx="1"/>
          </p:nvPr>
        </p:nvPicPr>
        <p:blipFill>
          <a:blip r:embed="rId2" cstate="screen">
            <a:lum/>
            <a:alphaModFix/>
          </a:blip>
          <a:srcRect/>
          <a:stretch>
            <a:fillRect/>
          </a:stretch>
        </p:blipFill>
        <p:spPr>
          <a:xfrm>
            <a:off x="1043608" y="1624688"/>
            <a:ext cx="6977749" cy="475664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328064019"/>
      </p:ext>
    </p:extLst>
  </p:cSld>
  <p:clrMapOvr>
    <a:masterClrMapping/>
  </p:clrMapOvr>
  <mc:AlternateContent xmlns:mc="http://schemas.openxmlformats.org/markup-compatibility/2006">
    <mc:Choice xmlns:p14="http://schemas.microsoft.com/office/powerpoint/2010/main" xmlns="" Requires="p14">
      <p:transition spd="slow" p14:dur="1750" advClick="0" advTm="15000">
        <p:randomBar dir="vert"/>
      </p:transition>
    </mc:Choice>
    <mc:Fallback>
      <p:transition spd="slow" advClick="0" advTm="1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1" presetClass="entr" presetSubtype="4" fill="hold" nodeType="afterEffect">
                                  <p:stCondLst>
                                    <p:cond delay="75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91264" cy="5818658"/>
          </a:xfrm>
        </p:spPr>
        <p:txBody>
          <a:bodyPr/>
          <a:lstStyle/>
          <a:p>
            <a:r>
              <a:rPr lang="pl-PL" dirty="0" err="1" smtClean="0"/>
              <a:t>That</a:t>
            </a:r>
            <a:r>
              <a:rPr lang="pl-PL" dirty="0" smtClean="0"/>
              <a:t> </a:t>
            </a:r>
            <a:r>
              <a:rPr lang="pl-PL" dirty="0" err="1" smtClean="0"/>
              <a:t>is</a:t>
            </a:r>
            <a:r>
              <a:rPr lang="pl-PL" dirty="0" smtClean="0"/>
              <a:t> a </a:t>
            </a:r>
            <a:r>
              <a:rPr lang="pl-PL" dirty="0" err="1" smtClean="0"/>
              <a:t>photo</a:t>
            </a:r>
            <a:r>
              <a:rPr lang="pl-PL" dirty="0" smtClean="0"/>
              <a:t> of </a:t>
            </a:r>
            <a:r>
              <a:rPr lang="pl-PL" dirty="0" err="1" smtClean="0"/>
              <a:t>our</a:t>
            </a:r>
            <a:r>
              <a:rPr lang="pl-PL" dirty="0" smtClean="0"/>
              <a:t> e </a:t>
            </a:r>
            <a:r>
              <a:rPr lang="pl-PL" dirty="0" err="1" smtClean="0"/>
              <a:t>twinning</a:t>
            </a:r>
            <a:r>
              <a:rPr lang="pl-PL" dirty="0" smtClean="0"/>
              <a:t> </a:t>
            </a:r>
            <a:r>
              <a:rPr lang="pl-PL" dirty="0" err="1" smtClean="0"/>
              <a:t>group</a:t>
            </a:r>
            <a:r>
              <a:rPr lang="pl-PL" dirty="0" smtClean="0"/>
              <a:t>: </a:t>
            </a:r>
            <a:r>
              <a:rPr lang="pl-PL" dirty="0" err="1" smtClean="0"/>
              <a:t>two</a:t>
            </a:r>
            <a:r>
              <a:rPr lang="pl-PL" dirty="0" smtClean="0"/>
              <a:t> English </a:t>
            </a:r>
            <a:r>
              <a:rPr lang="pl-PL" dirty="0" err="1" smtClean="0"/>
              <a:t>teachers</a:t>
            </a:r>
            <a:r>
              <a:rPr lang="pl-PL" dirty="0" smtClean="0"/>
              <a:t> and </a:t>
            </a:r>
            <a:r>
              <a:rPr lang="pl-PL" dirty="0" err="1" smtClean="0"/>
              <a:t>fifteen</a:t>
            </a:r>
            <a:r>
              <a:rPr lang="pl-PL" dirty="0" smtClean="0"/>
              <a:t> </a:t>
            </a:r>
            <a:r>
              <a:rPr lang="pl-PL" dirty="0" err="1" smtClean="0"/>
              <a:t>crazy</a:t>
            </a:r>
            <a:r>
              <a:rPr lang="pl-PL" dirty="0" smtClean="0"/>
              <a:t> but hard </a:t>
            </a:r>
            <a:r>
              <a:rPr lang="pl-PL" dirty="0" err="1" smtClean="0"/>
              <a:t>working</a:t>
            </a:r>
            <a:r>
              <a:rPr lang="pl-PL" dirty="0" smtClean="0"/>
              <a:t> </a:t>
            </a:r>
            <a:r>
              <a:rPr lang="pl-PL" dirty="0" err="1" smtClean="0"/>
              <a:t>students</a:t>
            </a:r>
            <a:r>
              <a:rPr lang="pl-PL" dirty="0" smtClean="0"/>
              <a:t>. </a:t>
            </a:r>
            <a:r>
              <a:rPr lang="pl-PL" dirty="0" smtClean="0">
                <a:sym typeface="Wingdings" panose="05000000000000000000" pitchFamily="2" charset="2"/>
              </a:rPr>
              <a:t></a:t>
            </a:r>
            <a:endParaRPr lang="pl-PL" dirty="0"/>
          </a:p>
        </p:txBody>
      </p:sp>
    </p:spTree>
    <p:extLst>
      <p:ext uri="{BB962C8B-B14F-4D97-AF65-F5344CB8AC3E}">
        <p14:creationId xmlns:p14="http://schemas.microsoft.com/office/powerpoint/2010/main" xmlns="" val="3872104712"/>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75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750"/>
                            </p:stCondLst>
                            <p:childTnLst>
                              <p:par>
                                <p:cTn id="10" presetID="34" presetClass="emph" presetSubtype="0" fill="hold" grpId="1" nodeType="afterEffect">
                                  <p:stCondLst>
                                    <p:cond delay="750"/>
                                  </p:stCondLst>
                                  <p:iterate type="lt">
                                    <p:tmPct val="10000"/>
                                  </p:iterate>
                                  <p:childTnLst>
                                    <p:animMotion origin="layout" path="M 0.0 0.0 L 0.0 -0.07213" pathEditMode="relative" ptsTypes="">
                                      <p:cBhvr>
                                        <p:cTn id="11" dur="500" accel="50000" decel="50000" autoRev="1" fill="hold">
                                          <p:stCondLst>
                                            <p:cond delay="0"/>
                                          </p:stCondLst>
                                        </p:cTn>
                                        <p:tgtEl>
                                          <p:spTgt spid="2"/>
                                        </p:tgtEl>
                                        <p:attrNameLst>
                                          <p:attrName>ppt_x</p:attrName>
                                          <p:attrName>ppt_y</p:attrName>
                                        </p:attrNameLst>
                                      </p:cBhvr>
                                    </p:animMotion>
                                    <p:animRot by="1500000">
                                      <p:cBhvr>
                                        <p:cTn id="12" dur="250" fill="hold">
                                          <p:stCondLst>
                                            <p:cond delay="0"/>
                                          </p:stCondLst>
                                        </p:cTn>
                                        <p:tgtEl>
                                          <p:spTgt spid="2"/>
                                        </p:tgtEl>
                                        <p:attrNameLst>
                                          <p:attrName>r</p:attrName>
                                        </p:attrNameLst>
                                      </p:cBhvr>
                                    </p:animRot>
                                    <p:animRot by="-1500000">
                                      <p:cBhvr>
                                        <p:cTn id="13" dur="250" fill="hold">
                                          <p:stCondLst>
                                            <p:cond delay="250"/>
                                          </p:stCondLst>
                                        </p:cTn>
                                        <p:tgtEl>
                                          <p:spTgt spid="2"/>
                                        </p:tgtEl>
                                        <p:attrNameLst>
                                          <p:attrName>r</p:attrName>
                                        </p:attrNameLst>
                                      </p:cBhvr>
                                    </p:animRot>
                                    <p:animRot by="-1500000">
                                      <p:cBhvr>
                                        <p:cTn id="14" dur="250" fill="hold">
                                          <p:stCondLst>
                                            <p:cond delay="500"/>
                                          </p:stCondLst>
                                        </p:cTn>
                                        <p:tgtEl>
                                          <p:spTgt spid="2"/>
                                        </p:tgtEl>
                                        <p:attrNameLst>
                                          <p:attrName>r</p:attrName>
                                        </p:attrNameLst>
                                      </p:cBhvr>
                                    </p:animRot>
                                    <p:animRot by="1500000">
                                      <p:cBhvr>
                                        <p:cTn id="15" dur="250" fill="hold">
                                          <p:stCondLst>
                                            <p:cond delay="75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467544" y="260648"/>
            <a:ext cx="8229600" cy="720080"/>
          </a:xfrm>
        </p:spPr>
        <p:txBody>
          <a:bodyPr>
            <a:normAutofit fontScale="90000"/>
          </a:bodyPr>
          <a:lstStyle/>
          <a:p>
            <a:r>
              <a:rPr lang="pl-PL" sz="3600" dirty="0" smtClean="0">
                <a:latin typeface="Lucida Calligraphy" panose="03010101010101010101" pitchFamily="66" charset="0"/>
              </a:rPr>
              <a:t/>
            </a:r>
            <a:br>
              <a:rPr lang="pl-PL" sz="3600" dirty="0" smtClean="0">
                <a:latin typeface="Lucida Calligraphy" panose="03010101010101010101" pitchFamily="66" charset="0"/>
              </a:rPr>
            </a:br>
            <a:r>
              <a:rPr lang="pl-PL" dirty="0" err="1" smtClean="0">
                <a:latin typeface="Lucida Calligraphy" panose="03010101010101010101" pitchFamily="66" charset="0"/>
              </a:rPr>
              <a:t>Teachers</a:t>
            </a:r>
            <a:r>
              <a:rPr lang="pl-PL" dirty="0" smtClean="0">
                <a:latin typeface="Lucida Calligraphy" panose="03010101010101010101" pitchFamily="66" charset="0"/>
              </a:rPr>
              <a:t/>
            </a:r>
            <a:br>
              <a:rPr lang="pl-PL" dirty="0" smtClean="0">
                <a:latin typeface="Lucida Calligraphy" panose="03010101010101010101" pitchFamily="66" charset="0"/>
              </a:rPr>
            </a:br>
            <a:endParaRPr lang="pl-PL" dirty="0">
              <a:latin typeface="Lucida Calligraphy" panose="03010101010101010101" pitchFamily="66" charset="0"/>
            </a:endParaRPr>
          </a:p>
        </p:txBody>
      </p:sp>
      <p:sp>
        <p:nvSpPr>
          <p:cNvPr id="6" name="Symbol zastępczy zawartości 5"/>
          <p:cNvSpPr>
            <a:spLocks noGrp="1"/>
          </p:cNvSpPr>
          <p:nvPr>
            <p:ph sz="half" idx="1"/>
          </p:nvPr>
        </p:nvSpPr>
        <p:spPr>
          <a:xfrm>
            <a:off x="323528" y="1124744"/>
            <a:ext cx="4536504" cy="5040560"/>
          </a:xfrm>
        </p:spPr>
        <p:txBody>
          <a:bodyPr>
            <a:normAutofit fontScale="25000" lnSpcReduction="20000"/>
          </a:bodyPr>
          <a:lstStyle/>
          <a:p>
            <a:pPr marL="0" indent="0" algn="ctr">
              <a:buNone/>
            </a:pPr>
            <a:r>
              <a:rPr lang="pl-PL" sz="9600" b="1" dirty="0" smtClean="0">
                <a:latin typeface="Lucida Calligraphy" panose="03010101010101010101" pitchFamily="66" charset="0"/>
              </a:rPr>
              <a:t>Monika </a:t>
            </a:r>
            <a:r>
              <a:rPr lang="pl-PL" sz="9600" b="1" dirty="0">
                <a:latin typeface="Lucida Calligraphy" panose="03010101010101010101" pitchFamily="66" charset="0"/>
              </a:rPr>
              <a:t>Topczewska</a:t>
            </a:r>
            <a:endParaRPr lang="pl-PL" sz="9600" dirty="0">
              <a:latin typeface="Baskerville Old Face" panose="02020602080505020303" pitchFamily="18" charset="0"/>
            </a:endParaRPr>
          </a:p>
          <a:p>
            <a:pPr algn="just">
              <a:lnSpc>
                <a:spcPct val="120000"/>
              </a:lnSpc>
            </a:pPr>
            <a:r>
              <a:rPr lang="pl-PL" sz="7200" dirty="0" smtClean="0">
                <a:latin typeface="Bookman Old Style" panose="02050604050505020204" pitchFamily="18" charset="0"/>
              </a:rPr>
              <a:t>Hi! </a:t>
            </a:r>
            <a:r>
              <a:rPr lang="pl-PL" sz="7200" dirty="0" err="1" smtClean="0">
                <a:latin typeface="Bookman Old Style" panose="02050604050505020204" pitchFamily="18" charset="0"/>
              </a:rPr>
              <a:t>I’m</a:t>
            </a:r>
            <a:r>
              <a:rPr lang="pl-PL" sz="7200" dirty="0" smtClean="0">
                <a:latin typeface="Bookman Old Style" panose="02050604050505020204" pitchFamily="18" charset="0"/>
              </a:rPr>
              <a:t> a </a:t>
            </a:r>
            <a:r>
              <a:rPr lang="pl-PL" sz="7200" dirty="0" err="1" smtClean="0">
                <a:latin typeface="Bookman Old Style" panose="02050604050505020204" pitchFamily="18" charset="0"/>
              </a:rPr>
              <a:t>teacher</a:t>
            </a:r>
            <a:r>
              <a:rPr lang="pl-PL" sz="7200" dirty="0" smtClean="0">
                <a:latin typeface="Bookman Old Style" panose="02050604050505020204" pitchFamily="18" charset="0"/>
              </a:rPr>
              <a:t> of English in Ciachcin Nowy, </a:t>
            </a:r>
            <a:r>
              <a:rPr lang="pl-PL" sz="7200" dirty="0" err="1" smtClean="0">
                <a:latin typeface="Bookman Old Style" panose="02050604050505020204" pitchFamily="18" charset="0"/>
              </a:rPr>
              <a:t>where</a:t>
            </a:r>
            <a:r>
              <a:rPr lang="pl-PL" sz="7200" dirty="0" smtClean="0">
                <a:latin typeface="Bookman Old Style" panose="02050604050505020204" pitchFamily="18" charset="0"/>
              </a:rPr>
              <a:t> </a:t>
            </a:r>
            <a:r>
              <a:rPr lang="pl-PL" sz="7200" dirty="0" err="1" smtClean="0">
                <a:latin typeface="Bookman Old Style" panose="02050604050505020204" pitchFamily="18" charset="0"/>
              </a:rPr>
              <a:t>I’ve</a:t>
            </a:r>
            <a:r>
              <a:rPr lang="pl-PL" sz="7200" dirty="0" smtClean="0">
                <a:latin typeface="Bookman Old Style" panose="02050604050505020204" pitchFamily="18" charset="0"/>
              </a:rPr>
              <a:t> </a:t>
            </a:r>
            <a:r>
              <a:rPr lang="pl-PL" sz="7200" dirty="0" err="1" smtClean="0">
                <a:latin typeface="Bookman Old Style" panose="02050604050505020204" pitchFamily="18" charset="0"/>
              </a:rPr>
              <a:t>been</a:t>
            </a:r>
            <a:r>
              <a:rPr lang="pl-PL" sz="7200" dirty="0" smtClean="0">
                <a:latin typeface="Bookman Old Style" panose="02050604050505020204" pitchFamily="18" charset="0"/>
              </a:rPr>
              <a:t> </a:t>
            </a:r>
            <a:r>
              <a:rPr lang="pl-PL" sz="7200" dirty="0" err="1" smtClean="0">
                <a:latin typeface="Bookman Old Style" panose="02050604050505020204" pitchFamily="18" charset="0"/>
              </a:rPr>
              <a:t>working</a:t>
            </a:r>
            <a:r>
              <a:rPr lang="pl-PL" sz="7200" dirty="0" smtClean="0">
                <a:latin typeface="Bookman Old Style" panose="02050604050505020204" pitchFamily="18" charset="0"/>
              </a:rPr>
              <a:t> for 11 </a:t>
            </a:r>
            <a:r>
              <a:rPr lang="pl-PL" sz="7200" dirty="0" err="1" smtClean="0">
                <a:latin typeface="Bookman Old Style" panose="02050604050505020204" pitchFamily="18" charset="0"/>
              </a:rPr>
              <a:t>years</a:t>
            </a:r>
            <a:r>
              <a:rPr lang="pl-PL" sz="7200" dirty="0" smtClean="0">
                <a:latin typeface="Bookman Old Style" panose="02050604050505020204" pitchFamily="18" charset="0"/>
              </a:rPr>
              <a:t>.</a:t>
            </a:r>
          </a:p>
          <a:p>
            <a:pPr algn="just">
              <a:lnSpc>
                <a:spcPct val="120000"/>
              </a:lnSpc>
            </a:pPr>
            <a:r>
              <a:rPr lang="pl-PL" sz="7200" dirty="0" err="1" smtClean="0">
                <a:latin typeface="Bookman Old Style" panose="02050604050505020204" pitchFamily="18" charset="0"/>
              </a:rPr>
              <a:t>I’ve</a:t>
            </a:r>
            <a:r>
              <a:rPr lang="pl-PL" sz="7200" dirty="0" smtClean="0">
                <a:latin typeface="Bookman Old Style" panose="02050604050505020204" pitchFamily="18" charset="0"/>
              </a:rPr>
              <a:t> </a:t>
            </a:r>
            <a:r>
              <a:rPr lang="pl-PL" sz="7200" dirty="0" err="1" smtClean="0">
                <a:latin typeface="Bookman Old Style" panose="02050604050505020204" pitchFamily="18" charset="0"/>
              </a:rPr>
              <a:t>always</a:t>
            </a:r>
            <a:r>
              <a:rPr lang="pl-PL" sz="7200" dirty="0" smtClean="0">
                <a:latin typeface="Bookman Old Style" panose="02050604050505020204" pitchFamily="18" charset="0"/>
              </a:rPr>
              <a:t> </a:t>
            </a:r>
            <a:r>
              <a:rPr lang="pl-PL" sz="7200" dirty="0" err="1" smtClean="0">
                <a:latin typeface="Bookman Old Style" panose="02050604050505020204" pitchFamily="18" charset="0"/>
              </a:rPr>
              <a:t>enjoyed</a:t>
            </a:r>
            <a:r>
              <a:rPr lang="pl-PL" sz="7200" dirty="0" smtClean="0">
                <a:latin typeface="Bookman Old Style" panose="02050604050505020204" pitchFamily="18" charset="0"/>
              </a:rPr>
              <a:t> </a:t>
            </a:r>
            <a:r>
              <a:rPr lang="pl-PL" sz="7200" dirty="0" err="1" smtClean="0">
                <a:latin typeface="Bookman Old Style" panose="02050604050505020204" pitchFamily="18" charset="0"/>
              </a:rPr>
              <a:t>teaching</a:t>
            </a:r>
            <a:r>
              <a:rPr lang="pl-PL" sz="7200" dirty="0" smtClean="0">
                <a:latin typeface="Bookman Old Style" panose="02050604050505020204" pitchFamily="18" charset="0"/>
              </a:rPr>
              <a:t> </a:t>
            </a:r>
            <a:r>
              <a:rPr lang="pl-PL" sz="7200" dirty="0" err="1" smtClean="0">
                <a:latin typeface="Bookman Old Style" panose="02050604050505020204" pitchFamily="18" charset="0"/>
              </a:rPr>
              <a:t>students</a:t>
            </a:r>
            <a:r>
              <a:rPr lang="pl-PL" sz="7200" dirty="0" smtClean="0">
                <a:latin typeface="Bookman Old Style" panose="02050604050505020204" pitchFamily="18" charset="0"/>
              </a:rPr>
              <a:t> and </a:t>
            </a:r>
            <a:r>
              <a:rPr lang="pl-PL" sz="7200" dirty="0" err="1" smtClean="0">
                <a:latin typeface="Bookman Old Style" panose="02050604050505020204" pitchFamily="18" charset="0"/>
              </a:rPr>
              <a:t>I’ve</a:t>
            </a:r>
            <a:r>
              <a:rPr lang="pl-PL" sz="7200" dirty="0" smtClean="0">
                <a:latin typeface="Bookman Old Style" panose="02050604050505020204" pitchFamily="18" charset="0"/>
              </a:rPr>
              <a:t> </a:t>
            </a:r>
            <a:r>
              <a:rPr lang="pl-PL" sz="7200" dirty="0" err="1" smtClean="0">
                <a:latin typeface="Bookman Old Style" panose="02050604050505020204" pitchFamily="18" charset="0"/>
              </a:rPr>
              <a:t>always</a:t>
            </a:r>
            <a:r>
              <a:rPr lang="pl-PL" sz="7200" dirty="0" smtClean="0">
                <a:latin typeface="Bookman Old Style" panose="02050604050505020204" pitchFamily="18" charset="0"/>
              </a:rPr>
              <a:t> </a:t>
            </a:r>
            <a:r>
              <a:rPr lang="pl-PL" sz="7200" dirty="0" err="1" smtClean="0">
                <a:latin typeface="Bookman Old Style" panose="02050604050505020204" pitchFamily="18" charset="0"/>
              </a:rPr>
              <a:t>tried</a:t>
            </a:r>
            <a:r>
              <a:rPr lang="pl-PL" sz="7200" dirty="0" smtClean="0">
                <a:latin typeface="Bookman Old Style" panose="02050604050505020204" pitchFamily="18" charset="0"/>
              </a:rPr>
              <a:t> to do </a:t>
            </a:r>
            <a:r>
              <a:rPr lang="pl-PL" sz="7200" dirty="0" err="1" smtClean="0">
                <a:latin typeface="Bookman Old Style" panose="02050604050505020204" pitchFamily="18" charset="0"/>
              </a:rPr>
              <a:t>everything</a:t>
            </a:r>
            <a:r>
              <a:rPr lang="pl-PL" sz="7200" dirty="0" smtClean="0">
                <a:latin typeface="Bookman Old Style" panose="02050604050505020204" pitchFamily="18" charset="0"/>
              </a:rPr>
              <a:t> to </a:t>
            </a:r>
            <a:r>
              <a:rPr lang="pl-PL" sz="7200" dirty="0" err="1" smtClean="0">
                <a:latin typeface="Bookman Old Style" panose="02050604050505020204" pitchFamily="18" charset="0"/>
              </a:rPr>
              <a:t>make</a:t>
            </a:r>
            <a:r>
              <a:rPr lang="pl-PL" sz="7200" dirty="0" smtClean="0">
                <a:latin typeface="Bookman Old Style" panose="02050604050505020204" pitchFamily="18" charset="0"/>
              </a:rPr>
              <a:t> my </a:t>
            </a:r>
            <a:r>
              <a:rPr lang="pl-PL" sz="7200" dirty="0" err="1" smtClean="0">
                <a:latin typeface="Bookman Old Style" panose="02050604050505020204" pitchFamily="18" charset="0"/>
              </a:rPr>
              <a:t>job</a:t>
            </a:r>
            <a:r>
              <a:rPr lang="pl-PL" sz="7200" dirty="0" smtClean="0">
                <a:latin typeface="Bookman Old Style" panose="02050604050505020204" pitchFamily="18" charset="0"/>
              </a:rPr>
              <a:t> FUN and </a:t>
            </a:r>
            <a:r>
              <a:rPr lang="pl-PL" sz="7200" dirty="0" err="1" smtClean="0">
                <a:latin typeface="Bookman Old Style" panose="02050604050505020204" pitchFamily="18" charset="0"/>
              </a:rPr>
              <a:t>easier</a:t>
            </a:r>
            <a:r>
              <a:rPr lang="pl-PL" sz="7200" dirty="0" smtClean="0">
                <a:latin typeface="Bookman Old Style" panose="02050604050505020204" pitchFamily="18" charset="0"/>
              </a:rPr>
              <a:t>. </a:t>
            </a:r>
          </a:p>
          <a:p>
            <a:pPr algn="just">
              <a:lnSpc>
                <a:spcPct val="120000"/>
              </a:lnSpc>
            </a:pPr>
            <a:r>
              <a:rPr lang="pl-PL" sz="7200" dirty="0" smtClean="0">
                <a:latin typeface="Bookman Old Style" panose="02050604050505020204" pitchFamily="18" charset="0"/>
              </a:rPr>
              <a:t>I love </a:t>
            </a:r>
            <a:r>
              <a:rPr lang="pl-PL" sz="7200" dirty="0" err="1" smtClean="0">
                <a:latin typeface="Bookman Old Style" panose="02050604050505020204" pitchFamily="18" charset="0"/>
              </a:rPr>
              <a:t>reading</a:t>
            </a:r>
            <a:r>
              <a:rPr lang="pl-PL" sz="7200" dirty="0" smtClean="0">
                <a:latin typeface="Bookman Old Style" panose="02050604050505020204" pitchFamily="18" charset="0"/>
              </a:rPr>
              <a:t> </a:t>
            </a:r>
            <a:r>
              <a:rPr lang="pl-PL" sz="7200" dirty="0" err="1" smtClean="0">
                <a:latin typeface="Bookman Old Style" panose="02050604050505020204" pitchFamily="18" charset="0"/>
              </a:rPr>
              <a:t>books</a:t>
            </a:r>
            <a:r>
              <a:rPr lang="pl-PL" sz="7200" dirty="0" smtClean="0">
                <a:latin typeface="Bookman Old Style" panose="02050604050505020204" pitchFamily="18" charset="0"/>
              </a:rPr>
              <a:t> and </a:t>
            </a:r>
            <a:r>
              <a:rPr lang="pl-PL" sz="7200" dirty="0" err="1" smtClean="0">
                <a:latin typeface="Bookman Old Style" panose="02050604050505020204" pitchFamily="18" charset="0"/>
              </a:rPr>
              <a:t>watching</a:t>
            </a:r>
            <a:r>
              <a:rPr lang="pl-PL" sz="7200" dirty="0" smtClean="0">
                <a:latin typeface="Bookman Old Style" panose="02050604050505020204" pitchFamily="18" charset="0"/>
              </a:rPr>
              <a:t> </a:t>
            </a:r>
            <a:r>
              <a:rPr lang="pl-PL" sz="7200" dirty="0" err="1" smtClean="0">
                <a:latin typeface="Bookman Old Style" panose="02050604050505020204" pitchFamily="18" charset="0"/>
              </a:rPr>
              <a:t>old</a:t>
            </a:r>
            <a:r>
              <a:rPr lang="pl-PL" sz="7200" dirty="0" smtClean="0">
                <a:latin typeface="Bookman Old Style" panose="02050604050505020204" pitchFamily="18" charset="0"/>
              </a:rPr>
              <a:t> </a:t>
            </a:r>
            <a:r>
              <a:rPr lang="pl-PL" sz="7200" dirty="0" err="1" smtClean="0">
                <a:latin typeface="Bookman Old Style" panose="02050604050505020204" pitchFamily="18" charset="0"/>
              </a:rPr>
              <a:t>movies</a:t>
            </a:r>
            <a:r>
              <a:rPr lang="pl-PL" sz="7200" dirty="0" smtClean="0">
                <a:latin typeface="Bookman Old Style" panose="02050604050505020204" pitchFamily="18" charset="0"/>
              </a:rPr>
              <a:t>.</a:t>
            </a:r>
          </a:p>
          <a:p>
            <a:pPr algn="just">
              <a:lnSpc>
                <a:spcPct val="120000"/>
              </a:lnSpc>
            </a:pPr>
            <a:r>
              <a:rPr lang="pl-PL" sz="7200" dirty="0" smtClean="0">
                <a:latin typeface="Bookman Old Style" panose="02050604050505020204" pitchFamily="18" charset="0"/>
              </a:rPr>
              <a:t>My </a:t>
            </a:r>
            <a:r>
              <a:rPr lang="pl-PL" sz="7200" dirty="0" err="1" smtClean="0">
                <a:latin typeface="Bookman Old Style" panose="02050604050505020204" pitchFamily="18" charset="0"/>
              </a:rPr>
              <a:t>pupils</a:t>
            </a:r>
            <a:r>
              <a:rPr lang="pl-PL" sz="7200" dirty="0" smtClean="0">
                <a:latin typeface="Bookman Old Style" panose="02050604050505020204" pitchFamily="18" charset="0"/>
              </a:rPr>
              <a:t> </a:t>
            </a:r>
            <a:r>
              <a:rPr lang="pl-PL" sz="7200" dirty="0" err="1" smtClean="0">
                <a:latin typeface="Bookman Old Style" panose="02050604050505020204" pitchFamily="18" charset="0"/>
              </a:rPr>
              <a:t>are</a:t>
            </a:r>
            <a:r>
              <a:rPr lang="pl-PL" sz="7200" dirty="0" smtClean="0">
                <a:latin typeface="Bookman Old Style" panose="02050604050505020204" pitchFamily="18" charset="0"/>
              </a:rPr>
              <a:t> </a:t>
            </a:r>
            <a:r>
              <a:rPr lang="pl-PL" sz="7200" dirty="0" err="1" smtClean="0">
                <a:latin typeface="Bookman Old Style" panose="02050604050505020204" pitchFamily="18" charset="0"/>
              </a:rPr>
              <a:t>really</a:t>
            </a:r>
            <a:r>
              <a:rPr lang="pl-PL" sz="7200" dirty="0" smtClean="0">
                <a:latin typeface="Bookman Old Style" panose="02050604050505020204" pitchFamily="18" charset="0"/>
              </a:rPr>
              <a:t> hard </a:t>
            </a:r>
            <a:r>
              <a:rPr lang="pl-PL" sz="7200" dirty="0" err="1" smtClean="0">
                <a:latin typeface="Bookman Old Style" panose="02050604050505020204" pitchFamily="18" charset="0"/>
              </a:rPr>
              <a:t>working</a:t>
            </a:r>
            <a:r>
              <a:rPr lang="pl-PL" sz="7200" dirty="0" smtClean="0">
                <a:latin typeface="Bookman Old Style" panose="02050604050505020204" pitchFamily="18" charset="0"/>
              </a:rPr>
              <a:t>, </a:t>
            </a:r>
            <a:r>
              <a:rPr lang="pl-PL" sz="7200" dirty="0" err="1" smtClean="0">
                <a:latin typeface="Bookman Old Style" panose="02050604050505020204" pitchFamily="18" charset="0"/>
              </a:rPr>
              <a:t>intelligent</a:t>
            </a:r>
            <a:r>
              <a:rPr lang="pl-PL" sz="7200" dirty="0" smtClean="0">
                <a:latin typeface="Bookman Old Style" panose="02050604050505020204" pitchFamily="18" charset="0"/>
              </a:rPr>
              <a:t> and </a:t>
            </a:r>
            <a:r>
              <a:rPr lang="pl-PL" sz="7200" dirty="0" err="1" smtClean="0">
                <a:latin typeface="Bookman Old Style" panose="02050604050505020204" pitchFamily="18" charset="0"/>
              </a:rPr>
              <a:t>curious</a:t>
            </a:r>
            <a:r>
              <a:rPr lang="pl-PL" sz="7200" dirty="0" smtClean="0">
                <a:latin typeface="Bookman Old Style" panose="02050604050505020204" pitchFamily="18" charset="0"/>
              </a:rPr>
              <a:t> </a:t>
            </a:r>
            <a:r>
              <a:rPr lang="pl-PL" sz="7200" dirty="0" err="1" smtClean="0">
                <a:latin typeface="Bookman Old Style" panose="02050604050505020204" pitchFamily="18" charset="0"/>
              </a:rPr>
              <a:t>about</a:t>
            </a:r>
            <a:r>
              <a:rPr lang="pl-PL" sz="7200" dirty="0" smtClean="0">
                <a:latin typeface="Bookman Old Style" panose="02050604050505020204" pitchFamily="18" charset="0"/>
              </a:rPr>
              <a:t> the </a:t>
            </a:r>
            <a:r>
              <a:rPr lang="pl-PL" sz="7200" dirty="0" err="1" smtClean="0">
                <a:latin typeface="Bookman Old Style" panose="02050604050505020204" pitchFamily="18" charset="0"/>
              </a:rPr>
              <a:t>world</a:t>
            </a:r>
            <a:r>
              <a:rPr lang="pl-PL" sz="7200" dirty="0" smtClean="0">
                <a:latin typeface="Bookman Old Style" panose="02050604050505020204" pitchFamily="18" charset="0"/>
              </a:rPr>
              <a:t>.</a:t>
            </a:r>
          </a:p>
          <a:p>
            <a:pPr marL="0" indent="0" algn="just">
              <a:lnSpc>
                <a:spcPct val="170000"/>
              </a:lnSpc>
              <a:buNone/>
            </a:pPr>
            <a:endParaRPr lang="pl-PL" sz="2000" dirty="0" smtClean="0">
              <a:latin typeface="Bookman Old Style" panose="02050604050505020204" pitchFamily="18" charset="0"/>
            </a:endParaRPr>
          </a:p>
          <a:p>
            <a:pPr algn="just">
              <a:lnSpc>
                <a:spcPct val="170000"/>
              </a:lnSpc>
              <a:buFont typeface="Wingdings" panose="05000000000000000000" pitchFamily="2" charset="2"/>
              <a:buChar char="v"/>
            </a:pPr>
            <a:r>
              <a:rPr lang="pl-PL" sz="4900" dirty="0" smtClean="0">
                <a:latin typeface="Bookman Old Style" panose="02050604050505020204" pitchFamily="18" charset="0"/>
              </a:rPr>
              <a:t>We start the </a:t>
            </a:r>
            <a:r>
              <a:rPr lang="pl-PL" sz="4900" dirty="0" err="1" smtClean="0">
                <a:latin typeface="Bookman Old Style" panose="02050604050505020204" pitchFamily="18" charset="0"/>
              </a:rPr>
              <a:t>project</a:t>
            </a:r>
            <a:r>
              <a:rPr lang="pl-PL" sz="4900" dirty="0" smtClean="0">
                <a:latin typeface="Bookman Old Style" panose="02050604050505020204" pitchFamily="18" charset="0"/>
              </a:rPr>
              <a:t> to:</a:t>
            </a:r>
          </a:p>
          <a:p>
            <a:pPr algn="just">
              <a:lnSpc>
                <a:spcPct val="170000"/>
              </a:lnSpc>
            </a:pPr>
            <a:r>
              <a:rPr lang="pl-PL" sz="4900" dirty="0" err="1" smtClean="0">
                <a:latin typeface="Bookman Old Style" panose="02050604050505020204" pitchFamily="18" charset="0"/>
              </a:rPr>
              <a:t>Make</a:t>
            </a:r>
            <a:r>
              <a:rPr lang="pl-PL" sz="4900" dirty="0" smtClean="0">
                <a:latin typeface="Bookman Old Style" panose="02050604050505020204" pitchFamily="18" charset="0"/>
              </a:rPr>
              <a:t> </a:t>
            </a:r>
            <a:r>
              <a:rPr lang="pl-PL" sz="4900" dirty="0" err="1" smtClean="0">
                <a:latin typeface="Bookman Old Style" panose="02050604050505020204" pitchFamily="18" charset="0"/>
              </a:rPr>
              <a:t>new</a:t>
            </a:r>
            <a:r>
              <a:rPr lang="pl-PL" sz="4900" dirty="0" smtClean="0">
                <a:latin typeface="Bookman Old Style" panose="02050604050505020204" pitchFamily="18" charset="0"/>
              </a:rPr>
              <a:t> </a:t>
            </a:r>
            <a:r>
              <a:rPr lang="pl-PL" sz="4900" dirty="0" err="1" smtClean="0">
                <a:latin typeface="Bookman Old Style" panose="02050604050505020204" pitchFamily="18" charset="0"/>
              </a:rPr>
              <a:t>friends</a:t>
            </a:r>
            <a:r>
              <a:rPr lang="pl-PL" sz="4900" dirty="0" smtClean="0">
                <a:latin typeface="Bookman Old Style" panose="02050604050505020204" pitchFamily="18" charset="0"/>
              </a:rPr>
              <a:t> </a:t>
            </a:r>
          </a:p>
          <a:p>
            <a:pPr algn="just">
              <a:lnSpc>
                <a:spcPct val="170000"/>
              </a:lnSpc>
            </a:pPr>
            <a:r>
              <a:rPr lang="pl-PL" sz="4900" dirty="0" err="1" smtClean="0">
                <a:latin typeface="Bookman Old Style" panose="02050604050505020204" pitchFamily="18" charset="0"/>
              </a:rPr>
              <a:t>Improve</a:t>
            </a:r>
            <a:r>
              <a:rPr lang="pl-PL" sz="4900" dirty="0" smtClean="0">
                <a:latin typeface="Bookman Old Style" panose="02050604050505020204" pitchFamily="18" charset="0"/>
              </a:rPr>
              <a:t> English</a:t>
            </a:r>
          </a:p>
          <a:p>
            <a:pPr algn="just">
              <a:lnSpc>
                <a:spcPct val="170000"/>
              </a:lnSpc>
            </a:pPr>
            <a:r>
              <a:rPr lang="pl-PL" sz="4900" dirty="0" err="1" smtClean="0">
                <a:latin typeface="Bookman Old Style" panose="02050604050505020204" pitchFamily="18" charset="0"/>
              </a:rPr>
              <a:t>Have</a:t>
            </a:r>
            <a:r>
              <a:rPr lang="pl-PL" sz="4900" dirty="0" smtClean="0">
                <a:latin typeface="Bookman Old Style" panose="02050604050505020204" pitchFamily="18" charset="0"/>
              </a:rPr>
              <a:t> FUN of </a:t>
            </a:r>
            <a:r>
              <a:rPr lang="pl-PL" sz="4900" dirty="0" err="1" smtClean="0">
                <a:latin typeface="Bookman Old Style" panose="02050604050505020204" pitchFamily="18" charset="0"/>
              </a:rPr>
              <a:t>course</a:t>
            </a:r>
            <a:r>
              <a:rPr lang="pl-PL" sz="4900" dirty="0" smtClean="0">
                <a:latin typeface="Bookman Old Style" panose="02050604050505020204" pitchFamily="18" charset="0"/>
              </a:rPr>
              <a:t> </a:t>
            </a:r>
            <a:r>
              <a:rPr lang="pl-PL" sz="4900" dirty="0" smtClean="0">
                <a:latin typeface="Bookman Old Style" panose="02050604050505020204" pitchFamily="18" charset="0"/>
                <a:sym typeface="Wingdings" panose="05000000000000000000" pitchFamily="2" charset="2"/>
              </a:rPr>
              <a:t></a:t>
            </a:r>
            <a:endParaRPr lang="pl-PL" sz="4900" dirty="0">
              <a:latin typeface="Bookman Old Style" panose="02050604050505020204" pitchFamily="18" charset="0"/>
            </a:endParaRPr>
          </a:p>
        </p:txBody>
      </p:sp>
      <p:pic>
        <p:nvPicPr>
          <p:cNvPr id="2" name="Symbol zastępczy zawartości 1"/>
          <p:cNvPicPr>
            <a:picLocks noGrp="1" noChangeAspect="1"/>
          </p:cNvPicPr>
          <p:nvPr>
            <p:ph sz="half" idx="2"/>
          </p:nvPr>
        </p:nvPicPr>
        <p:blipFill>
          <a:blip r:embed="rId2" cstate="screen">
            <a:extLst>
              <a:ext uri="{28A0092B-C50C-407E-A947-70E740481C1C}">
                <a14:useLocalDpi xmlns:a14="http://schemas.microsoft.com/office/drawing/2010/main" xmlns="" val="0"/>
              </a:ext>
            </a:extLst>
          </a:blip>
          <a:stretch>
            <a:fillRect/>
          </a:stretch>
        </p:blipFill>
        <p:spPr>
          <a:xfrm>
            <a:off x="4860032" y="2132856"/>
            <a:ext cx="4038600" cy="2682353"/>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1293136217"/>
      </p:ext>
    </p:extLst>
  </p:cSld>
  <p:clrMapOvr>
    <a:masterClrMapping/>
  </p:clrMapOvr>
  <p:transition spd="slow" advClick="0" advTm="1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1" presetClass="entr" presetSubtype="0" fill="hold" grpId="0" nodeType="afterEffect">
                                  <p:stCondLst>
                                    <p:cond delay="100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6">
                                            <p:txEl>
                                              <p:pRg st="0" end="0"/>
                                            </p:txEl>
                                          </p:spTgt>
                                        </p:tgtEl>
                                      </p:cBhvr>
                                    </p:animEffect>
                                  </p:childTnLst>
                                </p:cTn>
                              </p:par>
                            </p:childTnLst>
                          </p:cTn>
                        </p:par>
                        <p:par>
                          <p:cTn id="17" fill="hold">
                            <p:stCondLst>
                              <p:cond delay="5000"/>
                            </p:stCondLst>
                            <p:childTnLst>
                              <p:par>
                                <p:cTn id="18" presetID="31" presetClass="entr" presetSubtype="0" fill="hold" grpId="0" nodeType="afterEffect">
                                  <p:stCondLst>
                                    <p:cond delay="100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1"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3" dur="2000"/>
                                        <p:tgtEl>
                                          <p:spTgt spid="6">
                                            <p:txEl>
                                              <p:pRg st="1" end="1"/>
                                            </p:txEl>
                                          </p:spTgt>
                                        </p:tgtEl>
                                      </p:cBhvr>
                                    </p:animEffect>
                                  </p:childTnLst>
                                </p:cTn>
                              </p:par>
                            </p:childTnLst>
                          </p:cTn>
                        </p:par>
                        <p:par>
                          <p:cTn id="24" fill="hold">
                            <p:stCondLst>
                              <p:cond delay="8000"/>
                            </p:stCondLst>
                            <p:childTnLst>
                              <p:par>
                                <p:cTn id="25" presetID="31" presetClass="entr" presetSubtype="0" fill="hold" grpId="0" nodeType="afterEffect">
                                  <p:stCondLst>
                                    <p:cond delay="100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2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9" dur="2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0" dur="2000"/>
                                        <p:tgtEl>
                                          <p:spTgt spid="6">
                                            <p:txEl>
                                              <p:pRg st="2" end="2"/>
                                            </p:txEl>
                                          </p:spTgt>
                                        </p:tgtEl>
                                      </p:cBhvr>
                                    </p:animEffect>
                                  </p:childTnLst>
                                </p:cTn>
                              </p:par>
                            </p:childTnLst>
                          </p:cTn>
                        </p:par>
                        <p:par>
                          <p:cTn id="31" fill="hold">
                            <p:stCondLst>
                              <p:cond delay="11000"/>
                            </p:stCondLst>
                            <p:childTnLst>
                              <p:par>
                                <p:cTn id="32" presetID="31" presetClass="entr" presetSubtype="0" fill="hold" grpId="0" nodeType="afterEffect">
                                  <p:stCondLst>
                                    <p:cond delay="100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p:cTn id="34" dur="2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7" dur="2000"/>
                                        <p:tgtEl>
                                          <p:spTgt spid="6">
                                            <p:txEl>
                                              <p:pRg st="3" end="3"/>
                                            </p:txEl>
                                          </p:spTgt>
                                        </p:tgtEl>
                                      </p:cBhvr>
                                    </p:animEffect>
                                  </p:childTnLst>
                                </p:cTn>
                              </p:par>
                            </p:childTnLst>
                          </p:cTn>
                        </p:par>
                        <p:par>
                          <p:cTn id="38" fill="hold">
                            <p:stCondLst>
                              <p:cond delay="14000"/>
                            </p:stCondLst>
                            <p:childTnLst>
                              <p:par>
                                <p:cTn id="39" presetID="31" presetClass="entr" presetSubtype="0" fill="hold" grpId="0" nodeType="afterEffect">
                                  <p:stCondLst>
                                    <p:cond delay="100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p:cTn id="41" dur="2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3" dur="2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4" dur="2000"/>
                                        <p:tgtEl>
                                          <p:spTgt spid="6">
                                            <p:txEl>
                                              <p:pRg st="4" end="4"/>
                                            </p:txEl>
                                          </p:spTgt>
                                        </p:tgtEl>
                                      </p:cBhvr>
                                    </p:animEffect>
                                  </p:childTnLst>
                                </p:cTn>
                              </p:par>
                            </p:childTnLst>
                          </p:cTn>
                        </p:par>
                        <p:par>
                          <p:cTn id="45" fill="hold">
                            <p:stCondLst>
                              <p:cond delay="17000"/>
                            </p:stCondLst>
                            <p:childTnLst>
                              <p:par>
                                <p:cTn id="46" presetID="31" presetClass="entr" presetSubtype="0" fill="hold" grpId="0" nodeType="afterEffect">
                                  <p:stCondLst>
                                    <p:cond delay="1000"/>
                                  </p:stCondLst>
                                  <p:childTnLst>
                                    <p:set>
                                      <p:cBhvr>
                                        <p:cTn id="47" dur="1" fill="hold">
                                          <p:stCondLst>
                                            <p:cond delay="0"/>
                                          </p:stCondLst>
                                        </p:cTn>
                                        <p:tgtEl>
                                          <p:spTgt spid="6">
                                            <p:txEl>
                                              <p:pRg st="6" end="6"/>
                                            </p:txEl>
                                          </p:spTgt>
                                        </p:tgtEl>
                                        <p:attrNameLst>
                                          <p:attrName>style.visibility</p:attrName>
                                        </p:attrNameLst>
                                      </p:cBhvr>
                                      <p:to>
                                        <p:strVal val="visible"/>
                                      </p:to>
                                    </p:set>
                                    <p:anim calcmode="lin" valueType="num">
                                      <p:cBhvr>
                                        <p:cTn id="48" dur="2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9" dur="2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0" dur="2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51" dur="2000"/>
                                        <p:tgtEl>
                                          <p:spTgt spid="6">
                                            <p:txEl>
                                              <p:pRg st="6" end="6"/>
                                            </p:txEl>
                                          </p:spTgt>
                                        </p:tgtEl>
                                      </p:cBhvr>
                                    </p:animEffect>
                                  </p:childTnLst>
                                </p:cTn>
                              </p:par>
                            </p:childTnLst>
                          </p:cTn>
                        </p:par>
                        <p:par>
                          <p:cTn id="52" fill="hold">
                            <p:stCondLst>
                              <p:cond delay="20000"/>
                            </p:stCondLst>
                            <p:childTnLst>
                              <p:par>
                                <p:cTn id="53" presetID="31" presetClass="entr" presetSubtype="0" fill="hold" grpId="0" nodeType="afterEffect">
                                  <p:stCondLst>
                                    <p:cond delay="100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p:cTn id="55" dur="2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6" dur="2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57" dur="2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58" dur="2000"/>
                                        <p:tgtEl>
                                          <p:spTgt spid="6">
                                            <p:txEl>
                                              <p:pRg st="7" end="7"/>
                                            </p:txEl>
                                          </p:spTgt>
                                        </p:tgtEl>
                                      </p:cBhvr>
                                    </p:animEffect>
                                  </p:childTnLst>
                                </p:cTn>
                              </p:par>
                            </p:childTnLst>
                          </p:cTn>
                        </p:par>
                        <p:par>
                          <p:cTn id="59" fill="hold">
                            <p:stCondLst>
                              <p:cond delay="23000"/>
                            </p:stCondLst>
                            <p:childTnLst>
                              <p:par>
                                <p:cTn id="60" presetID="31" presetClass="entr" presetSubtype="0" fill="hold" grpId="0" nodeType="afterEffect">
                                  <p:stCondLst>
                                    <p:cond delay="1000"/>
                                  </p:stCondLst>
                                  <p:childTnLst>
                                    <p:set>
                                      <p:cBhvr>
                                        <p:cTn id="61" dur="1" fill="hold">
                                          <p:stCondLst>
                                            <p:cond delay="0"/>
                                          </p:stCondLst>
                                        </p:cTn>
                                        <p:tgtEl>
                                          <p:spTgt spid="6">
                                            <p:txEl>
                                              <p:pRg st="8" end="8"/>
                                            </p:txEl>
                                          </p:spTgt>
                                        </p:tgtEl>
                                        <p:attrNameLst>
                                          <p:attrName>style.visibility</p:attrName>
                                        </p:attrNameLst>
                                      </p:cBhvr>
                                      <p:to>
                                        <p:strVal val="visible"/>
                                      </p:to>
                                    </p:set>
                                    <p:anim calcmode="lin" valueType="num">
                                      <p:cBhvr>
                                        <p:cTn id="62" dur="2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63" dur="2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64" dur="2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65" dur="2000"/>
                                        <p:tgtEl>
                                          <p:spTgt spid="6">
                                            <p:txEl>
                                              <p:pRg st="8" end="8"/>
                                            </p:txEl>
                                          </p:spTgt>
                                        </p:tgtEl>
                                      </p:cBhvr>
                                    </p:animEffect>
                                  </p:childTnLst>
                                </p:cTn>
                              </p:par>
                            </p:childTnLst>
                          </p:cTn>
                        </p:par>
                        <p:par>
                          <p:cTn id="66" fill="hold">
                            <p:stCondLst>
                              <p:cond delay="26000"/>
                            </p:stCondLst>
                            <p:childTnLst>
                              <p:par>
                                <p:cTn id="67" presetID="31" presetClass="entr" presetSubtype="0" fill="hold" grpId="0" nodeType="afterEffect">
                                  <p:stCondLst>
                                    <p:cond delay="1000"/>
                                  </p:stCondLst>
                                  <p:childTnLst>
                                    <p:set>
                                      <p:cBhvr>
                                        <p:cTn id="68" dur="1" fill="hold">
                                          <p:stCondLst>
                                            <p:cond delay="0"/>
                                          </p:stCondLst>
                                        </p:cTn>
                                        <p:tgtEl>
                                          <p:spTgt spid="6">
                                            <p:txEl>
                                              <p:pRg st="9" end="9"/>
                                            </p:txEl>
                                          </p:spTgt>
                                        </p:tgtEl>
                                        <p:attrNameLst>
                                          <p:attrName>style.visibility</p:attrName>
                                        </p:attrNameLst>
                                      </p:cBhvr>
                                      <p:to>
                                        <p:strVal val="visible"/>
                                      </p:to>
                                    </p:set>
                                    <p:anim calcmode="lin" valueType="num">
                                      <p:cBhvr>
                                        <p:cTn id="69" dur="2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70" dur="2000" fill="hold"/>
                                        <p:tgtEl>
                                          <p:spTgt spid="6">
                                            <p:txEl>
                                              <p:pRg st="9" end="9"/>
                                            </p:txEl>
                                          </p:spTgt>
                                        </p:tgtEl>
                                        <p:attrNameLst>
                                          <p:attrName>ppt_h</p:attrName>
                                        </p:attrNameLst>
                                      </p:cBhvr>
                                      <p:tavLst>
                                        <p:tav tm="0">
                                          <p:val>
                                            <p:fltVal val="0"/>
                                          </p:val>
                                        </p:tav>
                                        <p:tav tm="100000">
                                          <p:val>
                                            <p:strVal val="#ppt_h"/>
                                          </p:val>
                                        </p:tav>
                                      </p:tavLst>
                                    </p:anim>
                                    <p:anim calcmode="lin" valueType="num">
                                      <p:cBhvr>
                                        <p:cTn id="71" dur="2000" fill="hold"/>
                                        <p:tgtEl>
                                          <p:spTgt spid="6">
                                            <p:txEl>
                                              <p:pRg st="9" end="9"/>
                                            </p:txEl>
                                          </p:spTgt>
                                        </p:tgtEl>
                                        <p:attrNameLst>
                                          <p:attrName>style.rotation</p:attrName>
                                        </p:attrNameLst>
                                      </p:cBhvr>
                                      <p:tavLst>
                                        <p:tav tm="0">
                                          <p:val>
                                            <p:fltVal val="90"/>
                                          </p:val>
                                        </p:tav>
                                        <p:tav tm="100000">
                                          <p:val>
                                            <p:fltVal val="0"/>
                                          </p:val>
                                        </p:tav>
                                      </p:tavLst>
                                    </p:anim>
                                    <p:animEffect transition="in" filter="fade">
                                      <p:cBhvr>
                                        <p:cTn id="72" dur="2000"/>
                                        <p:tgtEl>
                                          <p:spTgt spid="6">
                                            <p:txEl>
                                              <p:pRg st="9" end="9"/>
                                            </p:txEl>
                                          </p:spTgt>
                                        </p:tgtEl>
                                      </p:cBhvr>
                                    </p:animEffect>
                                  </p:childTnLst>
                                </p:cTn>
                              </p:par>
                            </p:childTnLst>
                          </p:cTn>
                        </p:par>
                        <p:par>
                          <p:cTn id="73" fill="hold">
                            <p:stCondLst>
                              <p:cond delay="29000"/>
                            </p:stCondLst>
                            <p:childTnLst>
                              <p:par>
                                <p:cTn id="74" presetID="6" presetClass="entr" presetSubtype="32" fill="hold" nodeType="afterEffect">
                                  <p:stCondLst>
                                    <p:cond delay="750"/>
                                  </p:stCondLst>
                                  <p:childTnLst>
                                    <p:set>
                                      <p:cBhvr>
                                        <p:cTn id="75" dur="1" fill="hold">
                                          <p:stCondLst>
                                            <p:cond delay="0"/>
                                          </p:stCondLst>
                                        </p:cTn>
                                        <p:tgtEl>
                                          <p:spTgt spid="2"/>
                                        </p:tgtEl>
                                        <p:attrNameLst>
                                          <p:attrName>style.visibility</p:attrName>
                                        </p:attrNameLst>
                                      </p:cBhvr>
                                      <p:to>
                                        <p:strVal val="visible"/>
                                      </p:to>
                                    </p:set>
                                    <p:animEffect transition="in" filter="circle(out)">
                                      <p:cBhvr>
                                        <p:cTn id="7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latin typeface="Lucida Calligraphy" panose="03010101010101010101" pitchFamily="66" charset="0"/>
              </a:rPr>
              <a:t>Edyta Sołtysiak – </a:t>
            </a:r>
            <a:r>
              <a:rPr lang="pl-PL" b="1" dirty="0" smtClean="0">
                <a:latin typeface="Lucida Calligraphy" panose="03010101010101010101" pitchFamily="66" charset="0"/>
              </a:rPr>
              <a:t>Mielcarek</a:t>
            </a:r>
            <a:endParaRPr lang="pl-PL" dirty="0"/>
          </a:p>
        </p:txBody>
      </p:sp>
      <p:sp>
        <p:nvSpPr>
          <p:cNvPr id="4" name="Symbol zastępczy zawartości 3"/>
          <p:cNvSpPr>
            <a:spLocks noGrp="1"/>
          </p:cNvSpPr>
          <p:nvPr>
            <p:ph sz="half" idx="2"/>
          </p:nvPr>
        </p:nvSpPr>
        <p:spPr/>
        <p:txBody>
          <a:bodyPr>
            <a:normAutofit fontScale="70000" lnSpcReduction="20000"/>
          </a:bodyPr>
          <a:lstStyle/>
          <a:p>
            <a:r>
              <a:rPr lang="en-US" dirty="0" smtClean="0">
                <a:latin typeface="Baskerville Old Face" panose="02020602080505020303" pitchFamily="18" charset="0"/>
              </a:rPr>
              <a:t>Hi </a:t>
            </a:r>
            <a:r>
              <a:rPr lang="en-US" dirty="0">
                <a:latin typeface="Baskerville Old Face" panose="02020602080505020303" pitchFamily="18" charset="0"/>
              </a:rPr>
              <a:t>Everyone!!!!!!!!!!!!!</a:t>
            </a:r>
            <a:endParaRPr lang="pl-PL" dirty="0">
              <a:latin typeface="Baskerville Old Face" panose="02020602080505020303" pitchFamily="18" charset="0"/>
            </a:endParaRPr>
          </a:p>
          <a:p>
            <a:pPr algn="just"/>
            <a:r>
              <a:rPr lang="en-US" dirty="0">
                <a:latin typeface="Baskerville Old Face" panose="02020602080505020303" pitchFamily="18" charset="0"/>
              </a:rPr>
              <a:t>I am a teacher of English in </a:t>
            </a:r>
            <a:r>
              <a:rPr lang="pl-PL" dirty="0" smtClean="0">
                <a:latin typeface="Baskerville Old Face" panose="02020602080505020303" pitchFamily="18" charset="0"/>
              </a:rPr>
              <a:t>a </a:t>
            </a:r>
            <a:r>
              <a:rPr lang="en-US" dirty="0" smtClean="0">
                <a:latin typeface="Baskerville Old Face" panose="02020602080505020303" pitchFamily="18" charset="0"/>
              </a:rPr>
              <a:t>primary </a:t>
            </a:r>
            <a:r>
              <a:rPr lang="en-US" dirty="0">
                <a:latin typeface="Baskerville Old Face" panose="02020602080505020303" pitchFamily="18" charset="0"/>
              </a:rPr>
              <a:t>school and </a:t>
            </a:r>
            <a:r>
              <a:rPr lang="pl-PL" dirty="0" smtClean="0">
                <a:latin typeface="Baskerville Old Face" panose="02020602080505020303" pitchFamily="18" charset="0"/>
              </a:rPr>
              <a:t>in a junior high </a:t>
            </a:r>
            <a:r>
              <a:rPr lang="pl-PL" dirty="0" err="1" smtClean="0">
                <a:latin typeface="Baskerville Old Face" panose="02020602080505020303" pitchFamily="18" charset="0"/>
              </a:rPr>
              <a:t>school</a:t>
            </a:r>
            <a:r>
              <a:rPr lang="en-US" dirty="0" smtClean="0">
                <a:latin typeface="Baskerville Old Face" panose="02020602080505020303" pitchFamily="18" charset="0"/>
              </a:rPr>
              <a:t>.</a:t>
            </a:r>
            <a:endParaRPr lang="pl-PL" dirty="0">
              <a:latin typeface="Baskerville Old Face" panose="02020602080505020303" pitchFamily="18" charset="0"/>
            </a:endParaRPr>
          </a:p>
          <a:p>
            <a:pPr algn="just"/>
            <a:r>
              <a:rPr lang="en-US" dirty="0">
                <a:latin typeface="Baskerville Old Face" panose="02020602080505020303" pitchFamily="18" charset="0"/>
              </a:rPr>
              <a:t> I am </a:t>
            </a:r>
            <a:r>
              <a:rPr lang="pl-PL" dirty="0" smtClean="0">
                <a:latin typeface="Baskerville Old Face" panose="02020602080505020303" pitchFamily="18" charset="0"/>
              </a:rPr>
              <a:t>a </a:t>
            </a:r>
            <a:r>
              <a:rPr lang="en-US" dirty="0" smtClean="0">
                <a:latin typeface="Baskerville Old Face" panose="02020602080505020303" pitchFamily="18" charset="0"/>
              </a:rPr>
              <a:t>little </a:t>
            </a:r>
            <a:r>
              <a:rPr lang="en-US" dirty="0">
                <a:latin typeface="Baskerville Old Face" panose="02020602080505020303" pitchFamily="18" charset="0"/>
              </a:rPr>
              <a:t>crazy so I </a:t>
            </a:r>
            <a:r>
              <a:rPr lang="en-US" dirty="0" err="1">
                <a:latin typeface="Baskerville Old Face" panose="02020602080505020303" pitchFamily="18" charset="0"/>
              </a:rPr>
              <a:t>love</a:t>
            </a:r>
            <a:r>
              <a:rPr lang="en-US" dirty="0">
                <a:latin typeface="Baskerville Old Face" panose="02020602080505020303" pitchFamily="18" charset="0"/>
              </a:rPr>
              <a:t> laughing. </a:t>
            </a:r>
            <a:endParaRPr lang="pl-PL" dirty="0">
              <a:latin typeface="Baskerville Old Face" panose="02020602080505020303" pitchFamily="18" charset="0"/>
            </a:endParaRPr>
          </a:p>
          <a:p>
            <a:pPr algn="just"/>
            <a:r>
              <a:rPr lang="en-US" dirty="0">
                <a:latin typeface="Baskerville Old Face" panose="02020602080505020303" pitchFamily="18" charset="0"/>
              </a:rPr>
              <a:t>I have two hobbies. </a:t>
            </a:r>
            <a:endParaRPr lang="pl-PL" dirty="0" smtClean="0">
              <a:latin typeface="Baskerville Old Face" panose="02020602080505020303" pitchFamily="18" charset="0"/>
            </a:endParaRPr>
          </a:p>
          <a:p>
            <a:pPr algn="just"/>
            <a:r>
              <a:rPr lang="en-US" dirty="0" smtClean="0">
                <a:latin typeface="Baskerville Old Face" panose="02020602080505020303" pitchFamily="18" charset="0"/>
              </a:rPr>
              <a:t>One </a:t>
            </a:r>
            <a:r>
              <a:rPr lang="en-US" dirty="0">
                <a:latin typeface="Baskerville Old Face" panose="02020602080505020303" pitchFamily="18" charset="0"/>
              </a:rPr>
              <a:t>of them is </a:t>
            </a:r>
            <a:r>
              <a:rPr lang="en-US" dirty="0" err="1">
                <a:latin typeface="Baskerville Old Face" panose="02020602080505020303" pitchFamily="18" charset="0"/>
              </a:rPr>
              <a:t>sailnig</a:t>
            </a:r>
            <a:r>
              <a:rPr lang="en-US" dirty="0">
                <a:latin typeface="Baskerville Old Face" panose="02020602080505020303" pitchFamily="18" charset="0"/>
              </a:rPr>
              <a:t>. I gained a patent many years ago and nowadays i sail every summer in the </a:t>
            </a:r>
            <a:r>
              <a:rPr lang="en-US" dirty="0" err="1">
                <a:latin typeface="Baskerville Old Face" panose="02020602080505020303" pitchFamily="18" charset="0"/>
              </a:rPr>
              <a:t>Masurian</a:t>
            </a:r>
            <a:r>
              <a:rPr lang="en-US" dirty="0">
                <a:latin typeface="Baskerville Old Face" panose="02020602080505020303" pitchFamily="18" charset="0"/>
              </a:rPr>
              <a:t> District – it is a geographical region of Polish beautiful lakes. </a:t>
            </a:r>
            <a:endParaRPr lang="pl-PL" dirty="0" smtClean="0">
              <a:latin typeface="Baskerville Old Face" panose="02020602080505020303" pitchFamily="18" charset="0"/>
            </a:endParaRPr>
          </a:p>
          <a:p>
            <a:pPr algn="just"/>
            <a:r>
              <a:rPr lang="pl-PL" dirty="0" smtClean="0">
                <a:latin typeface="Baskerville Old Face" panose="02020602080505020303" pitchFamily="18" charset="0"/>
              </a:rPr>
              <a:t>The s</a:t>
            </a:r>
            <a:r>
              <a:rPr lang="en-US" dirty="0" err="1" smtClean="0">
                <a:latin typeface="Baskerville Old Face" panose="02020602080505020303" pitchFamily="18" charset="0"/>
              </a:rPr>
              <a:t>econd</a:t>
            </a:r>
            <a:r>
              <a:rPr lang="en-US" dirty="0" smtClean="0">
                <a:latin typeface="Baskerville Old Face" panose="02020602080505020303" pitchFamily="18" charset="0"/>
              </a:rPr>
              <a:t> </a:t>
            </a:r>
            <a:r>
              <a:rPr lang="en-US" dirty="0">
                <a:latin typeface="Baskerville Old Face" panose="02020602080505020303" pitchFamily="18" charset="0"/>
              </a:rPr>
              <a:t>hobby is horse riding. I still learn but it is awesome. I ride every Saturday.</a:t>
            </a:r>
            <a:endParaRPr lang="pl-PL" dirty="0">
              <a:latin typeface="Baskerville Old Face" panose="02020602080505020303" pitchFamily="18" charset="0"/>
            </a:endParaRPr>
          </a:p>
          <a:p>
            <a:endParaRPr lang="pl-PL" dirty="0"/>
          </a:p>
        </p:txBody>
      </p:sp>
      <p:pic>
        <p:nvPicPr>
          <p:cNvPr id="1026" name="Picture 2"/>
          <p:cNvPicPr>
            <a:picLocks noGrp="1" noChangeAspect="1" noChangeArrowheads="1"/>
          </p:cNvPicPr>
          <p:nvPr>
            <p:ph sz="half" idx="1"/>
          </p:nvPr>
        </p:nvPicPr>
        <p:blipFill>
          <a:blip r:embed="rId2" cstate="screen">
            <a:extLst>
              <a:ext uri="{28A0092B-C50C-407E-A947-70E740481C1C}">
                <a14:useLocalDpi xmlns:a14="http://schemas.microsoft.com/office/drawing/2010/main" xmlns="" val="0"/>
              </a:ext>
            </a:extLst>
          </a:blip>
          <a:srcRect/>
          <a:stretch>
            <a:fillRect/>
          </a:stretch>
        </p:blipFill>
        <p:spPr bwMode="auto">
          <a:xfrm>
            <a:off x="457200" y="1835994"/>
            <a:ext cx="4038600" cy="40543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027392205"/>
      </p:ext>
    </p:extLst>
  </p:cSld>
  <p:clrMapOvr>
    <a:masterClrMapping/>
  </p:clrMapOvr>
  <mc:AlternateContent xmlns:mc="http://schemas.openxmlformats.org/markup-compatibility/2006">
    <mc:Choice xmlns:p14="http://schemas.microsoft.com/office/powerpoint/2010/main" xmlns="" Requires="p14">
      <p:transition spd="slow" p14:dur="1750" advClick="0" advTm="14000">
        <p:randomBar dir="vert"/>
      </p:transition>
    </mc:Choice>
    <mc:Fallback>
      <p:transition spd="slow" advClick="0" advTm="14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6" presetClass="entr" presetSubtype="16" fill="hold" nodeType="afterEffect">
                                  <p:stCondLst>
                                    <p:cond delay="75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par>
                          <p:cTn id="14" fill="hold">
                            <p:stCondLst>
                              <p:cond delay="4750"/>
                            </p:stCondLst>
                            <p:childTnLst>
                              <p:par>
                                <p:cTn id="15" presetID="53" presetClass="entr" presetSubtype="16" fill="hold" grpId="0" nodeType="afterEffect">
                                  <p:stCondLst>
                                    <p:cond delay="200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2000"/>
                                        <p:tgtEl>
                                          <p:spTgt spid="4">
                                            <p:txEl>
                                              <p:pRg st="0" end="0"/>
                                            </p:txEl>
                                          </p:spTgt>
                                        </p:tgtEl>
                                      </p:cBhvr>
                                    </p:animEffect>
                                  </p:childTnLst>
                                </p:cTn>
                              </p:par>
                            </p:childTnLst>
                          </p:cTn>
                        </p:par>
                        <p:par>
                          <p:cTn id="20" fill="hold">
                            <p:stCondLst>
                              <p:cond delay="8750"/>
                            </p:stCondLst>
                            <p:childTnLst>
                              <p:par>
                                <p:cTn id="21" presetID="53" presetClass="entr" presetSubtype="16" fill="hold" grpId="0" nodeType="afterEffect">
                                  <p:stCondLst>
                                    <p:cond delay="200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5" dur="2000"/>
                                        <p:tgtEl>
                                          <p:spTgt spid="4">
                                            <p:txEl>
                                              <p:pRg st="1" end="1"/>
                                            </p:txEl>
                                          </p:spTgt>
                                        </p:tgtEl>
                                      </p:cBhvr>
                                    </p:animEffect>
                                  </p:childTnLst>
                                </p:cTn>
                              </p:par>
                            </p:childTnLst>
                          </p:cTn>
                        </p:par>
                        <p:par>
                          <p:cTn id="26" fill="hold">
                            <p:stCondLst>
                              <p:cond delay="12750"/>
                            </p:stCondLst>
                            <p:childTnLst>
                              <p:par>
                                <p:cTn id="27" presetID="53" presetClass="entr" presetSubtype="16" fill="hold" grpId="0" nodeType="afterEffect">
                                  <p:stCondLst>
                                    <p:cond delay="200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p:cTn id="29"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0" dur="2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1" dur="2000"/>
                                        <p:tgtEl>
                                          <p:spTgt spid="4">
                                            <p:txEl>
                                              <p:pRg st="2" end="2"/>
                                            </p:txEl>
                                          </p:spTgt>
                                        </p:tgtEl>
                                      </p:cBhvr>
                                    </p:animEffect>
                                  </p:childTnLst>
                                </p:cTn>
                              </p:par>
                            </p:childTnLst>
                          </p:cTn>
                        </p:par>
                        <p:par>
                          <p:cTn id="32" fill="hold">
                            <p:stCondLst>
                              <p:cond delay="16750"/>
                            </p:stCondLst>
                            <p:childTnLst>
                              <p:par>
                                <p:cTn id="33" presetID="53" presetClass="entr" presetSubtype="16" fill="hold" grpId="0" nodeType="afterEffect">
                                  <p:stCondLst>
                                    <p:cond delay="200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2000"/>
                                        <p:tgtEl>
                                          <p:spTgt spid="4">
                                            <p:txEl>
                                              <p:pRg st="3" end="3"/>
                                            </p:txEl>
                                          </p:spTgt>
                                        </p:tgtEl>
                                      </p:cBhvr>
                                    </p:animEffect>
                                  </p:childTnLst>
                                </p:cTn>
                              </p:par>
                            </p:childTnLst>
                          </p:cTn>
                        </p:par>
                        <p:par>
                          <p:cTn id="38" fill="hold">
                            <p:stCondLst>
                              <p:cond delay="20750"/>
                            </p:stCondLst>
                            <p:childTnLst>
                              <p:par>
                                <p:cTn id="39" presetID="53" presetClass="entr" presetSubtype="16" fill="hold" grpId="0" nodeType="afterEffect">
                                  <p:stCondLst>
                                    <p:cond delay="200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p:cTn id="41" dur="2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3" dur="2000"/>
                                        <p:tgtEl>
                                          <p:spTgt spid="4">
                                            <p:txEl>
                                              <p:pRg st="4" end="4"/>
                                            </p:txEl>
                                          </p:spTgt>
                                        </p:tgtEl>
                                      </p:cBhvr>
                                    </p:animEffect>
                                  </p:childTnLst>
                                </p:cTn>
                              </p:par>
                            </p:childTnLst>
                          </p:cTn>
                        </p:par>
                        <p:par>
                          <p:cTn id="44" fill="hold">
                            <p:stCondLst>
                              <p:cond delay="24750"/>
                            </p:stCondLst>
                            <p:childTnLst>
                              <p:par>
                                <p:cTn id="45" presetID="53" presetClass="entr" presetSubtype="16" fill="hold" grpId="0" nodeType="afterEffect">
                                  <p:stCondLst>
                                    <p:cond delay="200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2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2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9"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Kacper</a:t>
            </a:r>
            <a:endParaRPr lang="pl-PL" dirty="0"/>
          </a:p>
        </p:txBody>
      </p:sp>
      <p:sp>
        <p:nvSpPr>
          <p:cNvPr id="3" name="Symbol zastępczy zawartości 2"/>
          <p:cNvSpPr>
            <a:spLocks noGrp="1"/>
          </p:cNvSpPr>
          <p:nvPr>
            <p:ph idx="1"/>
          </p:nvPr>
        </p:nvSpPr>
        <p:spPr/>
        <p:txBody>
          <a:bodyPr>
            <a:normAutofit fontScale="85000" lnSpcReduction="10000"/>
          </a:bodyPr>
          <a:lstStyle/>
          <a:p>
            <a:pPr algn="just"/>
            <a:r>
              <a:rPr lang="pl-PL" b="1" dirty="0" smtClean="0"/>
              <a:t>Hi!  </a:t>
            </a:r>
            <a:r>
              <a:rPr lang="pl-PL" b="1" dirty="0"/>
              <a:t>M</a:t>
            </a:r>
            <a:r>
              <a:rPr lang="pl-PL" b="1" dirty="0" smtClean="0"/>
              <a:t>y </a:t>
            </a:r>
            <a:r>
              <a:rPr lang="pl-PL" b="1" dirty="0" err="1" smtClean="0"/>
              <a:t>name</a:t>
            </a:r>
            <a:r>
              <a:rPr lang="pl-PL" b="1" dirty="0" smtClean="0"/>
              <a:t> </a:t>
            </a:r>
            <a:r>
              <a:rPr lang="pl-PL" b="1" dirty="0" err="1" smtClean="0"/>
              <a:t>is</a:t>
            </a:r>
            <a:r>
              <a:rPr lang="pl-PL" b="1" dirty="0" smtClean="0"/>
              <a:t> </a:t>
            </a:r>
            <a:r>
              <a:rPr lang="pl-PL" b="1" dirty="0" err="1"/>
              <a:t>Casper</a:t>
            </a:r>
            <a:r>
              <a:rPr lang="pl-PL" b="1" dirty="0"/>
              <a:t> and </a:t>
            </a:r>
            <a:r>
              <a:rPr lang="pl-PL" b="1" dirty="0" err="1" smtClean="0"/>
              <a:t>i’m</a:t>
            </a:r>
            <a:r>
              <a:rPr lang="pl-PL" b="1" dirty="0" smtClean="0"/>
              <a:t>  </a:t>
            </a:r>
            <a:r>
              <a:rPr lang="pl-PL" b="1" dirty="0"/>
              <a:t>10 </a:t>
            </a:r>
            <a:r>
              <a:rPr lang="pl-PL" b="1" dirty="0" err="1"/>
              <a:t>years</a:t>
            </a:r>
            <a:r>
              <a:rPr lang="pl-PL" b="1" dirty="0"/>
              <a:t> </a:t>
            </a:r>
            <a:r>
              <a:rPr lang="pl-PL" b="1" dirty="0" err="1"/>
              <a:t>old</a:t>
            </a:r>
            <a:r>
              <a:rPr lang="pl-PL" b="1" dirty="0"/>
              <a:t>, i </a:t>
            </a:r>
            <a:r>
              <a:rPr lang="pl-PL" b="1" dirty="0" err="1"/>
              <a:t>am</a:t>
            </a:r>
            <a:r>
              <a:rPr lang="pl-PL" b="1" dirty="0"/>
              <a:t> in </a:t>
            </a:r>
            <a:r>
              <a:rPr lang="pl-PL" b="1" dirty="0" err="1"/>
              <a:t>class</a:t>
            </a:r>
            <a:r>
              <a:rPr lang="pl-PL" b="1" dirty="0"/>
              <a:t> 5 A.</a:t>
            </a:r>
            <a:endParaRPr lang="pl-PL" dirty="0"/>
          </a:p>
          <a:p>
            <a:r>
              <a:rPr lang="pl-PL" b="1" dirty="0" smtClean="0"/>
              <a:t>My </a:t>
            </a:r>
            <a:r>
              <a:rPr lang="pl-PL" b="1" dirty="0"/>
              <a:t>hobby </a:t>
            </a:r>
            <a:r>
              <a:rPr lang="pl-PL" b="1" dirty="0" err="1"/>
              <a:t>is</a:t>
            </a:r>
            <a:r>
              <a:rPr lang="pl-PL" b="1" dirty="0"/>
              <a:t> </a:t>
            </a:r>
            <a:r>
              <a:rPr lang="pl-PL" b="1" dirty="0" err="1"/>
              <a:t>playing</a:t>
            </a:r>
            <a:r>
              <a:rPr lang="pl-PL" b="1" dirty="0"/>
              <a:t> </a:t>
            </a:r>
            <a:r>
              <a:rPr lang="pl-PL" b="1" dirty="0" err="1"/>
              <a:t>computer</a:t>
            </a:r>
            <a:r>
              <a:rPr lang="pl-PL" b="1" dirty="0"/>
              <a:t> </a:t>
            </a:r>
            <a:r>
              <a:rPr lang="pl-PL" b="1" dirty="0" err="1"/>
              <a:t>games</a:t>
            </a:r>
            <a:r>
              <a:rPr lang="pl-PL" b="1" dirty="0"/>
              <a:t>,  learning </a:t>
            </a:r>
            <a:r>
              <a:rPr lang="pl-PL" b="1" dirty="0" err="1"/>
              <a:t>more</a:t>
            </a:r>
            <a:r>
              <a:rPr lang="pl-PL" b="1" dirty="0"/>
              <a:t> from English </a:t>
            </a:r>
            <a:r>
              <a:rPr lang="pl-PL" b="1" dirty="0" err="1"/>
              <a:t>language</a:t>
            </a:r>
            <a:r>
              <a:rPr lang="pl-PL" b="1" dirty="0"/>
              <a:t> I </a:t>
            </a:r>
            <a:r>
              <a:rPr lang="pl-PL" b="1" dirty="0" err="1"/>
              <a:t>really</a:t>
            </a:r>
            <a:r>
              <a:rPr lang="pl-PL" b="1" dirty="0"/>
              <a:t> </a:t>
            </a:r>
            <a:r>
              <a:rPr lang="pl-PL" b="1" dirty="0" err="1"/>
              <a:t>like</a:t>
            </a:r>
            <a:r>
              <a:rPr lang="pl-PL" b="1" dirty="0"/>
              <a:t> </a:t>
            </a:r>
            <a:r>
              <a:rPr lang="pl-PL" b="1" dirty="0" err="1"/>
              <a:t>doing</a:t>
            </a:r>
            <a:r>
              <a:rPr lang="pl-PL" b="1" dirty="0"/>
              <a:t> </a:t>
            </a:r>
            <a:r>
              <a:rPr lang="pl-PL" b="1" dirty="0" err="1"/>
              <a:t>this</a:t>
            </a:r>
            <a:r>
              <a:rPr lang="pl-PL" b="1" dirty="0"/>
              <a:t>, </a:t>
            </a:r>
            <a:r>
              <a:rPr lang="pl-PL" b="1" dirty="0" err="1"/>
              <a:t>fun</a:t>
            </a:r>
            <a:r>
              <a:rPr lang="pl-PL" b="1" dirty="0"/>
              <a:t> with my </a:t>
            </a:r>
            <a:r>
              <a:rPr lang="pl-PL" b="1" dirty="0" err="1"/>
              <a:t>friends</a:t>
            </a:r>
            <a:r>
              <a:rPr lang="pl-PL" b="1" dirty="0"/>
              <a:t> </a:t>
            </a:r>
            <a:r>
              <a:rPr lang="pl-PL" b="1" dirty="0" err="1"/>
              <a:t>their</a:t>
            </a:r>
            <a:r>
              <a:rPr lang="pl-PL" b="1" dirty="0"/>
              <a:t> </a:t>
            </a:r>
            <a:r>
              <a:rPr lang="pl-PL" b="1" dirty="0" err="1"/>
              <a:t>names</a:t>
            </a:r>
            <a:r>
              <a:rPr lang="pl-PL" b="1" dirty="0"/>
              <a:t> </a:t>
            </a:r>
            <a:r>
              <a:rPr lang="pl-PL" b="1" dirty="0" err="1"/>
              <a:t>are</a:t>
            </a:r>
            <a:r>
              <a:rPr lang="pl-PL" b="1" dirty="0"/>
              <a:t> : Caroline, Victor, </a:t>
            </a:r>
            <a:r>
              <a:rPr lang="pl-PL" b="1" dirty="0" err="1"/>
              <a:t>Nickolas</a:t>
            </a:r>
            <a:r>
              <a:rPr lang="pl-PL" b="1" dirty="0"/>
              <a:t>, Piter, Michael and I love </a:t>
            </a:r>
            <a:r>
              <a:rPr lang="pl-PL" b="1" dirty="0" err="1"/>
              <a:t>atletics</a:t>
            </a:r>
            <a:r>
              <a:rPr lang="pl-PL" b="1" dirty="0"/>
              <a:t>.</a:t>
            </a:r>
            <a:endParaRPr lang="pl-PL" dirty="0"/>
          </a:p>
          <a:p>
            <a:r>
              <a:rPr lang="pl-PL" b="1" dirty="0" err="1" smtClean="0"/>
              <a:t>This</a:t>
            </a:r>
            <a:r>
              <a:rPr lang="pl-PL" b="1" dirty="0" smtClean="0"/>
              <a:t> </a:t>
            </a:r>
            <a:r>
              <a:rPr lang="pl-PL" b="1" dirty="0" err="1"/>
              <a:t>is</a:t>
            </a:r>
            <a:r>
              <a:rPr lang="pl-PL" b="1" dirty="0"/>
              <a:t> my family: my </a:t>
            </a:r>
            <a:r>
              <a:rPr lang="pl-PL" b="1" dirty="0" err="1"/>
              <a:t>mom</a:t>
            </a:r>
            <a:r>
              <a:rPr lang="pl-PL" b="1" dirty="0"/>
              <a:t>, </a:t>
            </a:r>
            <a:r>
              <a:rPr lang="pl-PL" b="1" dirty="0" err="1"/>
              <a:t>stepfather</a:t>
            </a:r>
            <a:r>
              <a:rPr lang="pl-PL" b="1" dirty="0"/>
              <a:t>, </a:t>
            </a:r>
            <a:r>
              <a:rPr lang="pl-PL" b="1" dirty="0" err="1"/>
              <a:t>sister</a:t>
            </a:r>
            <a:r>
              <a:rPr lang="pl-PL" b="1" dirty="0"/>
              <a:t> and me. </a:t>
            </a:r>
            <a:r>
              <a:rPr lang="pl-PL" b="1" dirty="0" smtClean="0"/>
              <a:t>My </a:t>
            </a:r>
            <a:r>
              <a:rPr lang="pl-PL" b="1" dirty="0" err="1"/>
              <a:t>mom</a:t>
            </a:r>
            <a:r>
              <a:rPr lang="pl-PL" b="1" dirty="0"/>
              <a:t> </a:t>
            </a:r>
            <a:r>
              <a:rPr lang="pl-PL" b="1" dirty="0" err="1"/>
              <a:t>is</a:t>
            </a:r>
            <a:r>
              <a:rPr lang="pl-PL" b="1" dirty="0"/>
              <a:t> 30 </a:t>
            </a:r>
            <a:r>
              <a:rPr lang="pl-PL" b="1" dirty="0" err="1"/>
              <a:t>years</a:t>
            </a:r>
            <a:r>
              <a:rPr lang="pl-PL" b="1" dirty="0"/>
              <a:t> </a:t>
            </a:r>
            <a:r>
              <a:rPr lang="pl-PL" b="1" dirty="0" err="1"/>
              <a:t>old</a:t>
            </a:r>
            <a:r>
              <a:rPr lang="pl-PL" b="1" dirty="0"/>
              <a:t>, </a:t>
            </a:r>
            <a:r>
              <a:rPr lang="pl-PL" b="1" dirty="0" err="1"/>
              <a:t>her</a:t>
            </a:r>
            <a:r>
              <a:rPr lang="pl-PL" b="1" dirty="0"/>
              <a:t> </a:t>
            </a:r>
            <a:r>
              <a:rPr lang="pl-PL" b="1" dirty="0" err="1"/>
              <a:t>name</a:t>
            </a:r>
            <a:r>
              <a:rPr lang="pl-PL" b="1" dirty="0"/>
              <a:t> </a:t>
            </a:r>
            <a:r>
              <a:rPr lang="pl-PL" b="1" dirty="0" err="1"/>
              <a:t>is</a:t>
            </a:r>
            <a:r>
              <a:rPr lang="pl-PL" b="1" dirty="0"/>
              <a:t> </a:t>
            </a:r>
            <a:r>
              <a:rPr lang="pl-PL" b="1" dirty="0" err="1"/>
              <a:t>Ana</a:t>
            </a:r>
            <a:r>
              <a:rPr lang="pl-PL" b="1" dirty="0"/>
              <a:t>, My </a:t>
            </a:r>
            <a:r>
              <a:rPr lang="pl-PL" b="1" dirty="0" err="1"/>
              <a:t>stepfather</a:t>
            </a:r>
            <a:r>
              <a:rPr lang="pl-PL" b="1" dirty="0"/>
              <a:t> </a:t>
            </a:r>
            <a:r>
              <a:rPr lang="pl-PL" b="1" dirty="0" err="1"/>
              <a:t>is</a:t>
            </a:r>
            <a:r>
              <a:rPr lang="pl-PL" b="1" dirty="0"/>
              <a:t> 28 </a:t>
            </a:r>
            <a:r>
              <a:rPr lang="pl-PL" b="1" dirty="0" err="1"/>
              <a:t>years</a:t>
            </a:r>
            <a:r>
              <a:rPr lang="pl-PL" b="1" dirty="0"/>
              <a:t> </a:t>
            </a:r>
            <a:r>
              <a:rPr lang="pl-PL" b="1" dirty="0" err="1"/>
              <a:t>old</a:t>
            </a:r>
            <a:r>
              <a:rPr lang="pl-PL" b="1" dirty="0"/>
              <a:t> and </a:t>
            </a:r>
            <a:r>
              <a:rPr lang="pl-PL" b="1" dirty="0" err="1"/>
              <a:t>his</a:t>
            </a:r>
            <a:r>
              <a:rPr lang="pl-PL" b="1" dirty="0"/>
              <a:t> </a:t>
            </a:r>
            <a:r>
              <a:rPr lang="pl-PL" b="1" dirty="0" err="1"/>
              <a:t>name's</a:t>
            </a:r>
            <a:r>
              <a:rPr lang="pl-PL" b="1" dirty="0"/>
              <a:t> </a:t>
            </a:r>
            <a:r>
              <a:rPr lang="pl-PL" b="1" dirty="0" err="1"/>
              <a:t>Matheus</a:t>
            </a:r>
            <a:r>
              <a:rPr lang="pl-PL" b="1" dirty="0"/>
              <a:t>, My </a:t>
            </a:r>
            <a:r>
              <a:rPr lang="pl-PL" b="1" dirty="0" err="1"/>
              <a:t>sister</a:t>
            </a:r>
            <a:r>
              <a:rPr lang="pl-PL" b="1" dirty="0"/>
              <a:t> </a:t>
            </a:r>
            <a:r>
              <a:rPr lang="pl-PL" b="1" dirty="0" err="1"/>
              <a:t>she</a:t>
            </a:r>
            <a:r>
              <a:rPr lang="pl-PL" b="1" dirty="0"/>
              <a:t> </a:t>
            </a:r>
            <a:r>
              <a:rPr lang="pl-PL" b="1" dirty="0" err="1"/>
              <a:t>is</a:t>
            </a:r>
            <a:r>
              <a:rPr lang="pl-PL" b="1" dirty="0"/>
              <a:t> 7 </a:t>
            </a:r>
            <a:r>
              <a:rPr lang="pl-PL" b="1" dirty="0" err="1"/>
              <a:t>months</a:t>
            </a:r>
            <a:r>
              <a:rPr lang="pl-PL" b="1" dirty="0"/>
              <a:t> </a:t>
            </a:r>
            <a:r>
              <a:rPr lang="pl-PL" b="1" dirty="0" err="1"/>
              <a:t>old</a:t>
            </a:r>
            <a:r>
              <a:rPr lang="pl-PL" b="1" dirty="0"/>
              <a:t>, </a:t>
            </a:r>
            <a:r>
              <a:rPr lang="pl-PL" b="1" dirty="0" err="1"/>
              <a:t>her</a:t>
            </a:r>
            <a:r>
              <a:rPr lang="pl-PL" b="1" dirty="0"/>
              <a:t> </a:t>
            </a:r>
            <a:r>
              <a:rPr lang="pl-PL" b="1" dirty="0" err="1"/>
              <a:t>name</a:t>
            </a:r>
            <a:r>
              <a:rPr lang="pl-PL" b="1" dirty="0"/>
              <a:t> </a:t>
            </a:r>
            <a:r>
              <a:rPr lang="pl-PL" b="1" dirty="0" err="1"/>
              <a:t>is</a:t>
            </a:r>
            <a:r>
              <a:rPr lang="pl-PL" b="1" dirty="0"/>
              <a:t> </a:t>
            </a:r>
            <a:r>
              <a:rPr lang="pl-PL" b="1" dirty="0" err="1"/>
              <a:t>Laura.We</a:t>
            </a:r>
            <a:r>
              <a:rPr lang="pl-PL" b="1" dirty="0"/>
              <a:t> </a:t>
            </a:r>
            <a:r>
              <a:rPr lang="pl-PL" b="1" dirty="0" err="1"/>
              <a:t>like</a:t>
            </a:r>
            <a:r>
              <a:rPr lang="pl-PL" b="1" dirty="0"/>
              <a:t> </a:t>
            </a:r>
            <a:r>
              <a:rPr lang="pl-PL" b="1" dirty="0" err="1"/>
              <a:t>watching</a:t>
            </a:r>
            <a:r>
              <a:rPr lang="pl-PL" b="1" dirty="0"/>
              <a:t> Tv </a:t>
            </a:r>
            <a:r>
              <a:rPr lang="pl-PL" b="1" dirty="0" err="1"/>
              <a:t>when</a:t>
            </a:r>
            <a:r>
              <a:rPr lang="pl-PL" b="1" dirty="0"/>
              <a:t> Laura </a:t>
            </a:r>
            <a:r>
              <a:rPr lang="pl-PL" b="1" dirty="0" err="1"/>
              <a:t>is</a:t>
            </a:r>
            <a:r>
              <a:rPr lang="pl-PL" b="1" dirty="0"/>
              <a:t> </a:t>
            </a:r>
            <a:r>
              <a:rPr lang="pl-PL" b="1" dirty="0" err="1"/>
              <a:t>slepping</a:t>
            </a:r>
            <a:r>
              <a:rPr lang="pl-PL" b="1" dirty="0"/>
              <a:t>.</a:t>
            </a:r>
            <a:endParaRPr lang="pl-PL" dirty="0"/>
          </a:p>
          <a:p>
            <a:endParaRPr lang="pl-PL" dirty="0"/>
          </a:p>
        </p:txBody>
      </p:sp>
    </p:spTree>
    <p:extLst>
      <p:ext uri="{BB962C8B-B14F-4D97-AF65-F5344CB8AC3E}">
        <p14:creationId xmlns:p14="http://schemas.microsoft.com/office/powerpoint/2010/main" xmlns="" val="4007492492"/>
      </p:ext>
    </p:extLst>
  </p:cSld>
  <p:clrMapOvr>
    <a:masterClrMapping/>
  </p:clrMapOvr>
  <p:transition spd="slow" advClick="0" advTm="1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1" presetClass="path" presetSubtype="0" accel="50000" decel="50000" fill="hold" grpId="0" nodeType="afterEffect">
                                  <p:stCondLst>
                                    <p:cond delay="1250"/>
                                  </p:stCondLst>
                                  <p:childTnLst>
                                    <p:animMotion origin="layout" path="M 0 0 C 0.069 0 0.125 0.056 0.125 0.125 C 0.125 0.194 0.069 0.25 0 0.25 C -0.069 0.25 -0.125 0.194 -0.125 0.125 C -0.125 0.056 -0.069 0 0 0 Z" pathEditMode="relative" ptsTypes="">
                                      <p:cBhvr>
                                        <p:cTn id="12" dur="2000" fill="hold"/>
                                        <p:tgtEl>
                                          <p:spTgt spid="3">
                                            <p:txEl>
                                              <p:pRg st="0" end="0"/>
                                            </p:txEl>
                                          </p:spTgt>
                                        </p:tgtEl>
                                        <p:attrNameLst>
                                          <p:attrName>ppt_x</p:attrName>
                                          <p:attrName>ppt_y</p:attrName>
                                        </p:attrNameLst>
                                      </p:cBhvr>
                                    </p:animMotion>
                                  </p:childTnLst>
                                </p:cTn>
                              </p:par>
                            </p:childTnLst>
                          </p:cTn>
                        </p:par>
                        <p:par>
                          <p:cTn id="13" fill="hold">
                            <p:stCondLst>
                              <p:cond delay="6250"/>
                            </p:stCondLst>
                            <p:childTnLst>
                              <p:par>
                                <p:cTn id="14" presetID="1" presetClass="path" presetSubtype="0" accel="50000" decel="50000" fill="hold" grpId="0" nodeType="afterEffect">
                                  <p:stCondLst>
                                    <p:cond delay="1250"/>
                                  </p:stCondLst>
                                  <p:childTnLst>
                                    <p:animMotion origin="layout" path="M 0 0 C 0.069 0 0.125 0.056 0.125 0.125 C 0.125 0.194 0.069 0.25 0 0.25 C -0.069 0.25 -0.125 0.194 -0.125 0.125 C -0.125 0.056 -0.069 0 0 0 Z" pathEditMode="relative" ptsTypes="">
                                      <p:cBhvr>
                                        <p:cTn id="15" dur="2000" fill="hold"/>
                                        <p:tgtEl>
                                          <p:spTgt spid="3">
                                            <p:txEl>
                                              <p:pRg st="1" end="1"/>
                                            </p:txEl>
                                          </p:spTgt>
                                        </p:tgtEl>
                                        <p:attrNameLst>
                                          <p:attrName>ppt_x</p:attrName>
                                          <p:attrName>ppt_y</p:attrName>
                                        </p:attrNameLst>
                                      </p:cBhvr>
                                    </p:animMotion>
                                  </p:childTnLst>
                                </p:cTn>
                              </p:par>
                            </p:childTnLst>
                          </p:cTn>
                        </p:par>
                        <p:par>
                          <p:cTn id="16" fill="hold">
                            <p:stCondLst>
                              <p:cond delay="9500"/>
                            </p:stCondLst>
                            <p:childTnLst>
                              <p:par>
                                <p:cTn id="17" presetID="1" presetClass="path" presetSubtype="0" accel="50000" decel="50000" fill="hold" grpId="0" nodeType="afterEffect">
                                  <p:stCondLst>
                                    <p:cond delay="1250"/>
                                  </p:stCondLst>
                                  <p:childTnLst>
                                    <p:animMotion origin="layout" path="M 0 0 C 0.069 0 0.125 0.056 0.125 0.125 C 0.125 0.194 0.069 0.25 0 0.25 C -0.069 0.25 -0.125 0.194 -0.125 0.125 C -0.125 0.056 -0.069 0 0 0 Z" pathEditMode="relative" ptsTypes="">
                                      <p:cBhvr>
                                        <p:cTn id="18" dur="2000" fill="hold"/>
                                        <p:tgtEl>
                                          <p:spTgt spid="3">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1237</Words>
  <Application>Microsoft Office PowerPoint</Application>
  <PresentationFormat>Pokaz na ekranie (4:3)</PresentationFormat>
  <Paragraphs>111</Paragraphs>
  <Slides>23</Slides>
  <Notes>2</Notes>
  <HiddenSlides>0</HiddenSlides>
  <MMClips>1</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Motyw pakietu Office</vt:lpstr>
      <vt:lpstr>Super school from Ciachcin Teachers and Students</vt:lpstr>
      <vt:lpstr>Photos of our school.</vt:lpstr>
      <vt:lpstr>The place we meet!</vt:lpstr>
      <vt:lpstr>Polish Nobel Prize winners</vt:lpstr>
      <vt:lpstr>Here we are!!!</vt:lpstr>
      <vt:lpstr>That is a photo of our e twinning group: two English teachers and fifteen crazy but hard working students. </vt:lpstr>
      <vt:lpstr> Teachers </vt:lpstr>
      <vt:lpstr>Edyta Sołtysiak – Mielcarek</vt:lpstr>
      <vt:lpstr>Kacper</vt:lpstr>
      <vt:lpstr>Michał</vt:lpstr>
      <vt:lpstr>Adam</vt:lpstr>
      <vt:lpstr>Katarzyna</vt:lpstr>
      <vt:lpstr>Zuzanna</vt:lpstr>
      <vt:lpstr>Paweł</vt:lpstr>
      <vt:lpstr>Marcin</vt:lpstr>
      <vt:lpstr>Filip</vt:lpstr>
      <vt:lpstr>Karolina</vt:lpstr>
      <vt:lpstr>Julia</vt:lpstr>
      <vt:lpstr>Gabriel</vt:lpstr>
      <vt:lpstr>Piotr</vt:lpstr>
      <vt:lpstr>Patryk</vt:lpstr>
      <vt:lpstr>Krystian</vt:lpstr>
      <vt:lpstr>Slajd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school from Ciachcin teachers and students</dc:title>
  <dc:creator>KAROLINA</dc:creator>
  <cp:lastModifiedBy>Monika</cp:lastModifiedBy>
  <cp:revision>83</cp:revision>
  <dcterms:created xsi:type="dcterms:W3CDTF">2016-10-23T11:05:08Z</dcterms:created>
  <dcterms:modified xsi:type="dcterms:W3CDTF">2016-11-18T20:14:10Z</dcterms:modified>
</cp:coreProperties>
</file>