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6" r:id="rId3"/>
    <p:sldId id="265" r:id="rId4"/>
    <p:sldId id="259" r:id="rId5"/>
    <p:sldId id="258" r:id="rId6"/>
    <p:sldId id="260" r:id="rId7"/>
    <p:sldId id="261" r:id="rId8"/>
    <p:sldId id="262"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email">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cstate="email">
            <a:alphaModFix amt="70000"/>
            <a:extLst>
              <a:ext uri="{28A0092B-C50C-407E-A947-70E740481C1C}">
                <a14:useLocalDpi xmlns=""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11/18/2016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latin typeface="Kristen ITC" panose="03050502040202030202" pitchFamily="66" charset="0"/>
              </a:rPr>
              <a:t/>
            </a:r>
            <a:br>
              <a:rPr lang="it-IT" sz="3200" dirty="0">
                <a:latin typeface="Kristen ITC" panose="03050502040202030202" pitchFamily="66" charset="0"/>
              </a:rPr>
            </a:br>
            <a:r>
              <a:rPr lang="it-IT" dirty="0">
                <a:latin typeface="Kristen ITC" panose="03050502040202030202" pitchFamily="66" charset="0"/>
              </a:rPr>
              <a:t>THE  ETWINNING  PROJECT: </a:t>
            </a:r>
            <a:br>
              <a:rPr lang="it-IT" dirty="0">
                <a:latin typeface="Kristen ITC" panose="03050502040202030202" pitchFamily="66" charset="0"/>
              </a:rPr>
            </a:br>
            <a:r>
              <a:rPr lang="it-IT" dirty="0">
                <a:latin typeface="Kristen ITC" panose="03050502040202030202" pitchFamily="66" charset="0"/>
              </a:rPr>
              <a:t/>
            </a:r>
            <a:br>
              <a:rPr lang="it-IT" dirty="0">
                <a:latin typeface="Kristen ITC" panose="03050502040202030202" pitchFamily="66" charset="0"/>
              </a:rPr>
            </a:br>
            <a:r>
              <a:rPr lang="it-IT" dirty="0">
                <a:latin typeface="Kristen ITC" panose="03050502040202030202" pitchFamily="66" charset="0"/>
              </a:rPr>
              <a:t>ME – YOU – NICE   TO   MEET!</a:t>
            </a:r>
          </a:p>
        </p:txBody>
      </p:sp>
      <p:pic>
        <p:nvPicPr>
          <p:cNvPr id="4" name="Segnaposto contenuto 3"/>
          <p:cNvPicPr>
            <a:picLocks noGrp="1" noChangeAspect="1"/>
          </p:cNvPicPr>
          <p:nvPr>
            <p:ph sz="quarter" idx="13"/>
          </p:nvPr>
        </p:nvPicPr>
        <p:blipFill>
          <a:blip r:embed="rId2" cstate="email"/>
          <a:stretch>
            <a:fillRect/>
          </a:stretch>
        </p:blipFill>
        <p:spPr>
          <a:xfrm>
            <a:off x="3643085" y="2743200"/>
            <a:ext cx="4800290" cy="3614012"/>
          </a:xfrm>
        </p:spPr>
      </p:pic>
      <p:pic>
        <p:nvPicPr>
          <p:cNvPr id="3" name="Immagine 2" descr="eTwinning vuelve con la canción popular seleccionada de &quot;One sun, you ..."/>
          <p:cNvPicPr>
            <a:picLocks noChangeAspect="1"/>
          </p:cNvPicPr>
          <p:nvPr/>
        </p:nvPicPr>
        <p:blipFill>
          <a:blip r:embed="rId3" cstate="email"/>
          <a:stretch>
            <a:fillRect/>
          </a:stretch>
        </p:blipFill>
        <p:spPr>
          <a:xfrm>
            <a:off x="187082" y="5341257"/>
            <a:ext cx="3272103" cy="1304751"/>
          </a:xfrm>
          <a:prstGeom prst="rect">
            <a:avLst/>
          </a:prstGeom>
        </p:spPr>
      </p:pic>
    </p:spTree>
    <p:extLst>
      <p:ext uri="{BB962C8B-B14F-4D97-AF65-F5344CB8AC3E}">
        <p14:creationId xmlns="" xmlns:p14="http://schemas.microsoft.com/office/powerpoint/2010/main" val="1889021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4700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96060" y="3806369"/>
            <a:ext cx="10799254" cy="545551"/>
          </a:xfrm>
        </p:spPr>
        <p:txBody>
          <a:bodyPr>
            <a:normAutofit fontScale="90000"/>
          </a:bodyPr>
          <a:lstStyle/>
          <a:p>
            <a:pPr algn="l">
              <a:lnSpc>
                <a:spcPct val="150000"/>
              </a:lnSpc>
            </a:pPr>
            <a:r>
              <a:rPr lang="it-IT" sz="2200" dirty="0">
                <a:latin typeface="Verdana" panose="020B0604030504040204" pitchFamily="34" charset="0"/>
                <a:ea typeface="Verdana" panose="020B0604030504040204" pitchFamily="34" charset="0"/>
                <a:cs typeface="Verdana" panose="020B0604030504040204" pitchFamily="34" charset="0"/>
              </a:rPr>
              <a:t>Hello! </a:t>
            </a:r>
            <a:r>
              <a:rPr lang="it-IT" sz="2200" dirty="0" err="1">
                <a:latin typeface="Verdana" panose="020B0604030504040204" pitchFamily="34" charset="0"/>
                <a:ea typeface="Verdana" panose="020B0604030504040204" pitchFamily="34" charset="0"/>
                <a:cs typeface="Verdana" panose="020B0604030504040204" pitchFamily="34" charset="0"/>
              </a:rPr>
              <a:t>my</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name</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b="1" dirty="0">
                <a:latin typeface="Verdana" panose="020B0604030504040204" pitchFamily="34" charset="0"/>
                <a:ea typeface="Verdana" panose="020B0604030504040204" pitchFamily="34" charset="0"/>
                <a:cs typeface="Verdana" panose="020B0604030504040204" pitchFamily="34" charset="0"/>
              </a:rPr>
              <a:t>Vincenzo</a:t>
            </a:r>
            <a:r>
              <a:rPr lang="it-IT" sz="2200" dirty="0">
                <a:latin typeface="Verdana" panose="020B0604030504040204" pitchFamily="34" charset="0"/>
                <a:ea typeface="Verdana" panose="020B0604030504040204" pitchFamily="34" charset="0"/>
                <a:cs typeface="Verdana" panose="020B0604030504040204" pitchFamily="34" charset="0"/>
              </a:rPr>
              <a:t> Solimando.</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err="1">
                <a:latin typeface="Verdana" panose="020B0604030504040204" pitchFamily="34" charset="0"/>
                <a:ea typeface="Verdana" panose="020B0604030504040204" pitchFamily="34" charset="0"/>
                <a:cs typeface="Verdana" panose="020B0604030504040204" pitchFamily="34" charset="0"/>
              </a:rPr>
              <a:t>I'm</a:t>
            </a:r>
            <a:r>
              <a:rPr lang="it-IT" sz="2200" dirty="0">
                <a:latin typeface="Verdana" panose="020B0604030504040204" pitchFamily="34" charset="0"/>
                <a:ea typeface="Verdana" panose="020B0604030504040204" pitchFamily="34" charset="0"/>
                <a:cs typeface="Verdana" panose="020B0604030504040204" pitchFamily="34" charset="0"/>
              </a:rPr>
              <a:t> 10 </a:t>
            </a:r>
            <a:r>
              <a:rPr lang="it-IT" sz="2200" dirty="0" err="1">
                <a:latin typeface="Verdana" panose="020B0604030504040204" pitchFamily="34" charset="0"/>
                <a:ea typeface="Verdana" panose="020B0604030504040204" pitchFamily="34" charset="0"/>
                <a:cs typeface="Verdana" panose="020B0604030504040204" pitchFamily="34" charset="0"/>
              </a:rPr>
              <a:t>years</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old</a:t>
            </a:r>
            <a:r>
              <a:rPr lang="it-IT" sz="2200" dirty="0">
                <a:latin typeface="Verdana" panose="020B0604030504040204" pitchFamily="34" charset="0"/>
                <a:ea typeface="Verdana" panose="020B0604030504040204" pitchFamily="34" charset="0"/>
                <a:cs typeface="Verdana" panose="020B0604030504040204" pitchFamily="34" charset="0"/>
              </a:rPr>
              <a:t> . </a:t>
            </a:r>
            <a:r>
              <a:rPr lang="it-IT" sz="2200" dirty="0" err="1">
                <a:latin typeface="Verdana" panose="020B0604030504040204" pitchFamily="34" charset="0"/>
                <a:ea typeface="Verdana" panose="020B0604030504040204" pitchFamily="34" charset="0"/>
                <a:cs typeface="Verdana" panose="020B0604030504040204" pitchFamily="34" charset="0"/>
              </a:rPr>
              <a:t>I'm</a:t>
            </a:r>
            <a:r>
              <a:rPr lang="it-IT" sz="2200" dirty="0">
                <a:latin typeface="Verdana" panose="020B0604030504040204" pitchFamily="34" charset="0"/>
                <a:ea typeface="Verdana" panose="020B0604030504040204" pitchFamily="34" charset="0"/>
                <a:cs typeface="Verdana" panose="020B0604030504040204" pitchFamily="34" charset="0"/>
              </a:rPr>
              <a:t> from </a:t>
            </a:r>
            <a:r>
              <a:rPr lang="it-IT" sz="2200" dirty="0" err="1">
                <a:latin typeface="Verdana" panose="020B0604030504040204" pitchFamily="34" charset="0"/>
                <a:ea typeface="Verdana" panose="020B0604030504040204" pitchFamily="34" charset="0"/>
                <a:cs typeface="Verdana" panose="020B0604030504040204" pitchFamily="34" charset="0"/>
              </a:rPr>
              <a:t>Italy</a:t>
            </a:r>
            <a:r>
              <a:rPr lang="it-IT" sz="2200" dirty="0">
                <a:latin typeface="Verdana" panose="020B0604030504040204" pitchFamily="34" charset="0"/>
                <a:ea typeface="Verdana" panose="020B0604030504040204" pitchFamily="34" charset="0"/>
                <a:cs typeface="Verdana" panose="020B0604030504040204" pitchFamily="34" charset="0"/>
              </a:rPr>
              <a:t> and I live in Calderara Di Reno with </a:t>
            </a:r>
            <a:r>
              <a:rPr lang="it-IT" sz="2200" dirty="0" err="1">
                <a:latin typeface="Verdana" panose="020B0604030504040204" pitchFamily="34" charset="0"/>
                <a:ea typeface="Verdana" panose="020B0604030504040204" pitchFamily="34" charset="0"/>
                <a:cs typeface="Verdana" panose="020B0604030504040204" pitchFamily="34" charset="0"/>
              </a:rPr>
              <a:t>my</a:t>
            </a:r>
            <a:r>
              <a:rPr lang="it-IT" sz="2200" dirty="0">
                <a:latin typeface="Verdana" panose="020B0604030504040204" pitchFamily="34" charset="0"/>
                <a:ea typeface="Verdana" panose="020B0604030504040204" pitchFamily="34" charset="0"/>
                <a:cs typeface="Verdana" panose="020B0604030504040204" pitchFamily="34" charset="0"/>
              </a:rPr>
              <a:t> family.</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err="1">
                <a:latin typeface="Verdana" panose="020B0604030504040204" pitchFamily="34" charset="0"/>
                <a:ea typeface="Verdana" panose="020B0604030504040204" pitchFamily="34" charset="0"/>
                <a:cs typeface="Verdana" panose="020B0604030504040204" pitchFamily="34" charset="0"/>
              </a:rPr>
              <a:t>I’ve</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got</a:t>
            </a:r>
            <a:r>
              <a:rPr lang="it-IT" sz="2200" dirty="0">
                <a:latin typeface="Verdana" panose="020B0604030504040204" pitchFamily="34" charset="0"/>
                <a:ea typeface="Verdana" panose="020B0604030504040204" pitchFamily="34" charset="0"/>
                <a:cs typeface="Verdana" panose="020B0604030504040204" pitchFamily="34" charset="0"/>
              </a:rPr>
              <a:t> A </a:t>
            </a:r>
            <a:r>
              <a:rPr lang="it-IT" sz="2200" dirty="0" err="1">
                <a:latin typeface="Verdana" panose="020B0604030504040204" pitchFamily="34" charset="0"/>
                <a:ea typeface="Verdana" panose="020B0604030504040204" pitchFamily="34" charset="0"/>
                <a:cs typeface="Verdana" panose="020B0604030504040204" pitchFamily="34" charset="0"/>
              </a:rPr>
              <a:t>brother</a:t>
            </a:r>
            <a:r>
              <a:rPr lang="it-IT" sz="2200" dirty="0">
                <a:latin typeface="Verdana" panose="020B0604030504040204" pitchFamily="34" charset="0"/>
                <a:ea typeface="Verdana" panose="020B0604030504040204" pitchFamily="34" charset="0"/>
                <a:cs typeface="Verdana" panose="020B0604030504040204" pitchFamily="34" charset="0"/>
              </a:rPr>
              <a:t>, Francesco and A </a:t>
            </a:r>
            <a:r>
              <a:rPr lang="it-IT" sz="2200" dirty="0" err="1">
                <a:latin typeface="Verdana" panose="020B0604030504040204" pitchFamily="34" charset="0"/>
                <a:ea typeface="Verdana" panose="020B0604030504040204" pitchFamily="34" charset="0"/>
                <a:cs typeface="Verdana" panose="020B0604030504040204" pitchFamily="34" charset="0"/>
              </a:rPr>
              <a:t>sister</a:t>
            </a:r>
            <a:r>
              <a:rPr lang="it-IT" sz="2200" dirty="0">
                <a:latin typeface="Verdana" panose="020B0604030504040204" pitchFamily="34" charset="0"/>
                <a:ea typeface="Verdana" panose="020B0604030504040204" pitchFamily="34" charset="0"/>
                <a:cs typeface="Verdana" panose="020B0604030504040204" pitchFamily="34" charset="0"/>
              </a:rPr>
              <a:t> Anna. Francesco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16 </a:t>
            </a:r>
            <a:r>
              <a:rPr lang="it-IT" sz="2200" dirty="0" err="1">
                <a:latin typeface="Verdana" panose="020B0604030504040204" pitchFamily="34" charset="0"/>
                <a:ea typeface="Verdana" panose="020B0604030504040204" pitchFamily="34" charset="0"/>
                <a:cs typeface="Verdana" panose="020B0604030504040204" pitchFamily="34" charset="0"/>
              </a:rPr>
              <a:t>years</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old</a:t>
            </a:r>
            <a:r>
              <a:rPr lang="it-IT" sz="2200" dirty="0">
                <a:latin typeface="Verdana" panose="020B0604030504040204" pitchFamily="34" charset="0"/>
                <a:ea typeface="Verdana" panose="020B0604030504040204" pitchFamily="34" charset="0"/>
                <a:cs typeface="Verdana" panose="020B0604030504040204" pitchFamily="34" charset="0"/>
              </a:rPr>
              <a:t> and Anna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18 </a:t>
            </a:r>
            <a:r>
              <a:rPr lang="it-IT" sz="2200" dirty="0" err="1">
                <a:latin typeface="Verdana" panose="020B0604030504040204" pitchFamily="34" charset="0"/>
                <a:ea typeface="Verdana" panose="020B0604030504040204" pitchFamily="34" charset="0"/>
                <a:cs typeface="Verdana" panose="020B0604030504040204" pitchFamily="34" charset="0"/>
              </a:rPr>
              <a:t>years</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old</a:t>
            </a:r>
            <a:r>
              <a:rPr lang="it-IT" sz="2200" dirty="0">
                <a:latin typeface="Verdana" panose="020B0604030504040204" pitchFamily="34" charset="0"/>
                <a:ea typeface="Verdana" panose="020B0604030504040204" pitchFamily="34" charset="0"/>
                <a:cs typeface="Verdana" panose="020B0604030504040204" pitchFamily="34" charset="0"/>
              </a:rPr>
              <a:t>.</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I love </a:t>
            </a:r>
            <a:r>
              <a:rPr lang="it-IT" sz="2200" dirty="0" err="1">
                <a:latin typeface="Verdana" panose="020B0604030504040204" pitchFamily="34" charset="0"/>
                <a:ea typeface="Verdana" panose="020B0604030504040204" pitchFamily="34" charset="0"/>
                <a:cs typeface="Verdana" panose="020B0604030504040204" pitchFamily="34" charset="0"/>
              </a:rPr>
              <a:t>animals</a:t>
            </a:r>
            <a:r>
              <a:rPr lang="it-IT" sz="2200" dirty="0">
                <a:latin typeface="Verdana" panose="020B0604030504040204" pitchFamily="34" charset="0"/>
                <a:ea typeface="Verdana" panose="020B0604030504040204" pitchFamily="34" charset="0"/>
                <a:cs typeface="Verdana" panose="020B0604030504040204" pitchFamily="34" charset="0"/>
              </a:rPr>
              <a:t> and </a:t>
            </a:r>
            <a:r>
              <a:rPr lang="it-IT" sz="2200" dirty="0" err="1">
                <a:latin typeface="Verdana" panose="020B0604030504040204" pitchFamily="34" charset="0"/>
                <a:ea typeface="Verdana" panose="020B0604030504040204" pitchFamily="34" charset="0"/>
                <a:cs typeface="Verdana" panose="020B0604030504040204" pitchFamily="34" charset="0"/>
              </a:rPr>
              <a:t>my</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favourite</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animal</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dog.</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My </a:t>
            </a:r>
            <a:r>
              <a:rPr lang="it-IT" sz="2200" dirty="0" err="1">
                <a:latin typeface="Verdana" panose="020B0604030504040204" pitchFamily="34" charset="0"/>
                <a:ea typeface="Verdana" panose="020B0604030504040204" pitchFamily="34" charset="0"/>
                <a:cs typeface="Verdana" panose="020B0604030504040204" pitchFamily="34" charset="0"/>
              </a:rPr>
              <a:t>birthday</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on the 25th of </a:t>
            </a:r>
            <a:r>
              <a:rPr lang="it-IT" sz="2200" dirty="0" err="1">
                <a:latin typeface="Verdana" panose="020B0604030504040204" pitchFamily="34" charset="0"/>
                <a:ea typeface="Verdana" panose="020B0604030504040204" pitchFamily="34" charset="0"/>
                <a:cs typeface="Verdana" panose="020B0604030504040204" pitchFamily="34" charset="0"/>
              </a:rPr>
              <a:t>July</a:t>
            </a:r>
            <a:r>
              <a:rPr lang="it-IT" sz="2200" dirty="0">
                <a:latin typeface="Verdana" panose="020B0604030504040204" pitchFamily="34" charset="0"/>
                <a:ea typeface="Verdana" panose="020B0604030504040204" pitchFamily="34" charset="0"/>
                <a:cs typeface="Verdana" panose="020B0604030504040204" pitchFamily="34" charset="0"/>
              </a:rPr>
              <a:t>, in </a:t>
            </a:r>
            <a:r>
              <a:rPr lang="it-IT" sz="2200" dirty="0" err="1">
                <a:latin typeface="Verdana" panose="020B0604030504040204" pitchFamily="34" charset="0"/>
                <a:ea typeface="Verdana" panose="020B0604030504040204" pitchFamily="34" charset="0"/>
                <a:cs typeface="Verdana" panose="020B0604030504040204" pitchFamily="34" charset="0"/>
              </a:rPr>
              <a:t>summer</a:t>
            </a:r>
            <a:r>
              <a:rPr lang="it-IT" sz="2200" dirty="0">
                <a:latin typeface="Verdana" panose="020B0604030504040204" pitchFamily="34" charset="0"/>
                <a:ea typeface="Verdana" panose="020B0604030504040204" pitchFamily="34" charset="0"/>
                <a:cs typeface="Verdana" panose="020B0604030504040204" pitchFamily="34" charset="0"/>
              </a:rPr>
              <a:t>.</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My </a:t>
            </a:r>
            <a:r>
              <a:rPr lang="it-IT" sz="2200" dirty="0" err="1">
                <a:latin typeface="Verdana" panose="020B0604030504040204" pitchFamily="34" charset="0"/>
                <a:ea typeface="Verdana" panose="020B0604030504040204" pitchFamily="34" charset="0"/>
                <a:cs typeface="Verdana" panose="020B0604030504040204" pitchFamily="34" charset="0"/>
              </a:rPr>
              <a:t>favourite</a:t>
            </a:r>
            <a:r>
              <a:rPr lang="it-IT" sz="2200" dirty="0">
                <a:latin typeface="Verdana" panose="020B0604030504040204" pitchFamily="34" charset="0"/>
                <a:ea typeface="Verdana" panose="020B0604030504040204" pitchFamily="34" charset="0"/>
                <a:cs typeface="Verdana" panose="020B0604030504040204" pitchFamily="34" charset="0"/>
              </a:rPr>
              <a:t> sport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football </a:t>
            </a:r>
            <a:r>
              <a:rPr lang="it-IT" sz="2200" dirty="0" err="1">
                <a:latin typeface="Verdana" panose="020B0604030504040204" pitchFamily="34" charset="0"/>
                <a:ea typeface="Verdana" panose="020B0604030504040204" pitchFamily="34" charset="0"/>
                <a:cs typeface="Verdana" panose="020B0604030504040204" pitchFamily="34" charset="0"/>
              </a:rPr>
              <a:t>because</a:t>
            </a:r>
            <a:r>
              <a:rPr lang="it-IT" sz="2200" dirty="0">
                <a:latin typeface="Verdana" panose="020B0604030504040204" pitchFamily="34" charset="0"/>
                <a:ea typeface="Verdana" panose="020B0604030504040204" pitchFamily="34" charset="0"/>
                <a:cs typeface="Verdana" panose="020B0604030504040204" pitchFamily="34" charset="0"/>
              </a:rPr>
              <a:t> I love </a:t>
            </a:r>
            <a:r>
              <a:rPr lang="it-IT" sz="2200" dirty="0" err="1">
                <a:latin typeface="Verdana" panose="020B0604030504040204" pitchFamily="34" charset="0"/>
                <a:ea typeface="Verdana" panose="020B0604030504040204" pitchFamily="34" charset="0"/>
                <a:cs typeface="Verdana" panose="020B0604030504040204" pitchFamily="34" charset="0"/>
              </a:rPr>
              <a:t>running</a:t>
            </a:r>
            <a:r>
              <a:rPr lang="it-IT" sz="2200" dirty="0">
                <a:latin typeface="Verdana" panose="020B0604030504040204" pitchFamily="34" charset="0"/>
                <a:ea typeface="Verdana" panose="020B0604030504040204" pitchFamily="34" charset="0"/>
                <a:cs typeface="Verdana" panose="020B0604030504040204" pitchFamily="34" charset="0"/>
              </a:rPr>
              <a:t>.</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My </a:t>
            </a:r>
            <a:r>
              <a:rPr lang="it-IT" sz="2200" dirty="0" err="1">
                <a:latin typeface="Verdana" panose="020B0604030504040204" pitchFamily="34" charset="0"/>
                <a:ea typeface="Verdana" panose="020B0604030504040204" pitchFamily="34" charset="0"/>
                <a:cs typeface="Verdana" panose="020B0604030504040204" pitchFamily="34" charset="0"/>
              </a:rPr>
              <a:t>favourite</a:t>
            </a:r>
            <a:r>
              <a:rPr lang="it-IT" sz="2200" dirty="0">
                <a:latin typeface="Verdana" panose="020B0604030504040204" pitchFamily="34" charset="0"/>
                <a:ea typeface="Verdana" panose="020B0604030504040204" pitchFamily="34" charset="0"/>
                <a:cs typeface="Verdana" panose="020B0604030504040204" pitchFamily="34" charset="0"/>
              </a:rPr>
              <a:t> hobby </a:t>
            </a:r>
            <a:r>
              <a:rPr lang="it-IT" sz="2200" dirty="0" err="1">
                <a:latin typeface="Verdana" panose="020B0604030504040204" pitchFamily="34" charset="0"/>
                <a:ea typeface="Verdana" panose="020B0604030504040204" pitchFamily="34" charset="0"/>
                <a:cs typeface="Verdana" panose="020B0604030504040204" pitchFamily="34" charset="0"/>
              </a:rPr>
              <a:t>is</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reading</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adventure</a:t>
            </a:r>
            <a:r>
              <a:rPr lang="it-IT" sz="2200" dirty="0">
                <a:latin typeface="Verdana" panose="020B0604030504040204" pitchFamily="34" charset="0"/>
                <a:ea typeface="Verdana" panose="020B0604030504040204" pitchFamily="34" charset="0"/>
                <a:cs typeface="Verdana" panose="020B0604030504040204" pitchFamily="34" charset="0"/>
              </a:rPr>
              <a:t> books.</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I </a:t>
            </a:r>
            <a:r>
              <a:rPr lang="it-IT" sz="2200" dirty="0" err="1">
                <a:latin typeface="Verdana" panose="020B0604030504040204" pitchFamily="34" charset="0"/>
                <a:ea typeface="Verdana" panose="020B0604030504040204" pitchFamily="34" charset="0"/>
                <a:cs typeface="Verdana" panose="020B0604030504040204" pitchFamily="34" charset="0"/>
              </a:rPr>
              <a:t>like</a:t>
            </a: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err="1">
                <a:latin typeface="Verdana" panose="020B0604030504040204" pitchFamily="34" charset="0"/>
                <a:ea typeface="Verdana" panose="020B0604030504040204" pitchFamily="34" charset="0"/>
                <a:cs typeface="Verdana" panose="020B0604030504040204" pitchFamily="34" charset="0"/>
              </a:rPr>
              <a:t>school</a:t>
            </a:r>
            <a:r>
              <a:rPr lang="it-IT" sz="2200" dirty="0">
                <a:latin typeface="Verdana" panose="020B0604030504040204" pitchFamily="34" charset="0"/>
                <a:ea typeface="Verdana" panose="020B0604030504040204" pitchFamily="34" charset="0"/>
                <a:cs typeface="Verdana" panose="020B0604030504040204" pitchFamily="34" charset="0"/>
              </a:rPr>
              <a:t>  and I' ve </a:t>
            </a:r>
            <a:r>
              <a:rPr lang="it-IT" sz="2200" dirty="0" err="1">
                <a:latin typeface="Verdana" panose="020B0604030504040204" pitchFamily="34" charset="0"/>
                <a:ea typeface="Verdana" panose="020B0604030504040204" pitchFamily="34" charset="0"/>
                <a:cs typeface="Verdana" panose="020B0604030504040204" pitchFamily="34" charset="0"/>
              </a:rPr>
              <a:t>got</a:t>
            </a:r>
            <a:r>
              <a:rPr lang="it-IT" sz="2200" dirty="0">
                <a:latin typeface="Verdana" panose="020B0604030504040204" pitchFamily="34" charset="0"/>
                <a:ea typeface="Verdana" panose="020B0604030504040204" pitchFamily="34" charset="0"/>
                <a:cs typeface="Verdana" panose="020B0604030504040204" pitchFamily="34" charset="0"/>
              </a:rPr>
              <a:t> a </a:t>
            </a:r>
            <a:r>
              <a:rPr lang="it-IT" sz="2200" dirty="0" err="1">
                <a:latin typeface="Verdana" panose="020B0604030504040204" pitchFamily="34" charset="0"/>
                <a:ea typeface="Verdana" panose="020B0604030504040204" pitchFamily="34" charset="0"/>
                <a:cs typeface="Verdana" panose="020B0604030504040204" pitchFamily="34" charset="0"/>
              </a:rPr>
              <a:t>lot</a:t>
            </a:r>
            <a:r>
              <a:rPr lang="it-IT" sz="2200" dirty="0">
                <a:latin typeface="Verdana" panose="020B0604030504040204" pitchFamily="34" charset="0"/>
                <a:ea typeface="Verdana" panose="020B0604030504040204" pitchFamily="34" charset="0"/>
                <a:cs typeface="Verdana" panose="020B0604030504040204" pitchFamily="34" charset="0"/>
              </a:rPr>
              <a:t> of friends.</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err="1">
                <a:latin typeface="Verdana" panose="020B0604030504040204" pitchFamily="34" charset="0"/>
                <a:ea typeface="Verdana" panose="020B0604030504040204" pitchFamily="34" charset="0"/>
                <a:cs typeface="Verdana" panose="020B0604030504040204" pitchFamily="34" charset="0"/>
              </a:rPr>
              <a:t>we</a:t>
            </a:r>
            <a:r>
              <a:rPr lang="it-IT" sz="2200" dirty="0">
                <a:latin typeface="Verdana" panose="020B0604030504040204" pitchFamily="34" charset="0"/>
                <a:ea typeface="Verdana" panose="020B0604030504040204" pitchFamily="34" charset="0"/>
                <a:cs typeface="Verdana" panose="020B0604030504040204" pitchFamily="34" charset="0"/>
              </a:rPr>
              <a:t> love to play football.</a:t>
            </a:r>
            <a:br>
              <a:rPr lang="it-IT" sz="2200" dirty="0">
                <a:latin typeface="Verdana" panose="020B0604030504040204" pitchFamily="34" charset="0"/>
                <a:ea typeface="Verdana" panose="020B0604030504040204" pitchFamily="34" charset="0"/>
                <a:cs typeface="Verdana" panose="020B0604030504040204" pitchFamily="34" charset="0"/>
              </a:rPr>
            </a:br>
            <a:r>
              <a:rPr lang="it-IT" sz="2200" dirty="0">
                <a:latin typeface="Verdana" panose="020B0604030504040204" pitchFamily="34" charset="0"/>
                <a:ea typeface="Verdana" panose="020B0604030504040204" pitchFamily="34" charset="0"/>
                <a:cs typeface="Verdana" panose="020B0604030504040204" pitchFamily="34" charset="0"/>
              </a:rPr>
              <a:t> </a:t>
            </a:r>
            <a:r>
              <a:rPr lang="it-IT" sz="2200" dirty="0"/>
              <a:t/>
            </a:r>
            <a:br>
              <a:rPr lang="it-IT" sz="2200" dirty="0"/>
            </a:br>
            <a:endParaRPr lang="it-IT" sz="2200" dirty="0"/>
          </a:p>
        </p:txBody>
      </p:sp>
      <p:pic>
        <p:nvPicPr>
          <p:cNvPr id="6" name="Immagine 5" descr="Istituto Comprensivo &quot;Paesi Retici&quot; Sondrio » Libri di testo"/>
          <p:cNvPicPr>
            <a:picLocks noChangeAspect="1"/>
          </p:cNvPicPr>
          <p:nvPr/>
        </p:nvPicPr>
        <p:blipFill>
          <a:blip r:embed="rId2" cstate="email"/>
          <a:stretch>
            <a:fillRect/>
          </a:stretch>
        </p:blipFill>
        <p:spPr>
          <a:xfrm>
            <a:off x="9284475" y="4495299"/>
            <a:ext cx="2611301" cy="2118055"/>
          </a:xfrm>
          <a:prstGeom prst="rect">
            <a:avLst/>
          </a:prstGeom>
        </p:spPr>
      </p:pic>
    </p:spTree>
    <p:extLst>
      <p:ext uri="{BB962C8B-B14F-4D97-AF65-F5344CB8AC3E}">
        <p14:creationId xmlns="" xmlns:p14="http://schemas.microsoft.com/office/powerpoint/2010/main" val="3962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Torta di pane con mozzarella di bufala"/>
          <p:cNvPicPr>
            <a:picLocks noChangeAspect="1"/>
          </p:cNvPicPr>
          <p:nvPr/>
        </p:nvPicPr>
        <p:blipFill>
          <a:blip r:embed="rId2" cstate="email"/>
          <a:stretch>
            <a:fillRect/>
          </a:stretch>
        </p:blipFill>
        <p:spPr>
          <a:xfrm>
            <a:off x="5598758" y="4107543"/>
            <a:ext cx="6018973" cy="2418609"/>
          </a:xfrm>
          <a:prstGeom prst="rect">
            <a:avLst/>
          </a:prstGeom>
        </p:spPr>
      </p:pic>
      <p:sp>
        <p:nvSpPr>
          <p:cNvPr id="2" name="CasellaDiTesto 1"/>
          <p:cNvSpPr txBox="1"/>
          <p:nvPr/>
        </p:nvSpPr>
        <p:spPr>
          <a:xfrm>
            <a:off x="847025" y="725713"/>
            <a:ext cx="13501531" cy="2800062"/>
          </a:xfrm>
          <a:prstGeom prst="rect">
            <a:avLst/>
          </a:prstGeom>
          <a:noFill/>
        </p:spPr>
        <p:txBody>
          <a:bodyPr wrap="square" rtlCol="0">
            <a:spAutoFit/>
          </a:bodyPr>
          <a:lstStyle/>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MY NAME IS </a:t>
            </a:r>
            <a:r>
              <a:rPr lang="it-IT" sz="2000" b="1" dirty="0">
                <a:latin typeface="Verdana" panose="020B0604030504040204" pitchFamily="34" charset="0"/>
                <a:ea typeface="Verdana" panose="020B0604030504040204" pitchFamily="34" charset="0"/>
                <a:cs typeface="Verdana" panose="020B0604030504040204" pitchFamily="34" charset="0"/>
              </a:rPr>
              <a:t>FRANCESCO</a:t>
            </a:r>
            <a:r>
              <a:rPr lang="it-IT" sz="2000" dirty="0">
                <a:latin typeface="Verdana" panose="020B0604030504040204" pitchFamily="34" charset="0"/>
                <a:ea typeface="Verdana" panose="020B0604030504040204" pitchFamily="34" charset="0"/>
                <a:cs typeface="Verdana" panose="020B0604030504040204" pitchFamily="34" charset="0"/>
              </a:rPr>
              <a:t>.</a:t>
            </a:r>
          </a:p>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I’M 10. I’M FROM ITALY, I LIVE IN A VILLAGE, CALDERARA NEAR BOLOGNA.</a:t>
            </a:r>
          </a:p>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I’VE GOT A BROTHER. HIS NAME’S MARCO.</a:t>
            </a:r>
          </a:p>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MY FAVOURITE COLOUR IS GREEN. MY FAVOURITE ANIMAL IS DOG.</a:t>
            </a:r>
          </a:p>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MY FAVOURITE SPORT IS FOOTBALL. I LIKE BREAD BUT I DON’T LIKE VEGETABLES.</a:t>
            </a:r>
          </a:p>
          <a:p>
            <a:pPr>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I CAN SWIM BUT I CAN’T DANCE</a:t>
            </a:r>
          </a:p>
        </p:txBody>
      </p:sp>
    </p:spTree>
    <p:extLst>
      <p:ext uri="{BB962C8B-B14F-4D97-AF65-F5344CB8AC3E}">
        <p14:creationId xmlns="" xmlns:p14="http://schemas.microsoft.com/office/powerpoint/2010/main" val="230100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05890" y="1717964"/>
            <a:ext cx="8104910" cy="1579415"/>
          </a:xfrm>
        </p:spPr>
        <p:txBody>
          <a:bodyPr>
            <a:normAutofit/>
          </a:bodyPr>
          <a:lstStyle/>
          <a:p>
            <a:r>
              <a:rPr lang="it-IT" sz="3200" dirty="0">
                <a:latin typeface="Kristen ITC" panose="03050502040202030202" pitchFamily="66" charset="0"/>
              </a:rPr>
              <a:t>THANKS FOR YOUR ATTENTION…</a:t>
            </a:r>
            <a:br>
              <a:rPr lang="it-IT" sz="3200" dirty="0">
                <a:latin typeface="Kristen ITC" panose="03050502040202030202" pitchFamily="66" charset="0"/>
              </a:rPr>
            </a:br>
            <a:r>
              <a:rPr lang="it-IT" sz="3200" dirty="0">
                <a:latin typeface="Kristen ITC" panose="03050502040202030202" pitchFamily="66" charset="0"/>
              </a:rPr>
              <a:t/>
            </a:r>
            <a:br>
              <a:rPr lang="it-IT" sz="3200" dirty="0">
                <a:latin typeface="Kristen ITC" panose="03050502040202030202" pitchFamily="66" charset="0"/>
              </a:rPr>
            </a:br>
            <a:r>
              <a:rPr lang="it-IT" sz="3200" dirty="0">
                <a:latin typeface="Kristen ITC" panose="03050502040202030202" pitchFamily="66" charset="0"/>
              </a:rPr>
              <a:t>HOPE TO HEAR FROM YOU SOON!</a:t>
            </a:r>
          </a:p>
        </p:txBody>
      </p:sp>
      <p:pic>
        <p:nvPicPr>
          <p:cNvPr id="4" name="Immagine 3" descr="... .zaazu.com/img/bye-bye-male-smiley-smiley-emoticon-000155-large.gif"/>
          <p:cNvPicPr>
            <a:picLocks noChangeAspect="1"/>
          </p:cNvPicPr>
          <p:nvPr/>
        </p:nvPicPr>
        <p:blipFill>
          <a:blip r:embed="rId2" cstate="email"/>
          <a:stretch>
            <a:fillRect/>
          </a:stretch>
        </p:blipFill>
        <p:spPr>
          <a:xfrm>
            <a:off x="8598849" y="3505197"/>
            <a:ext cx="3468461" cy="3118111"/>
          </a:xfrm>
          <a:prstGeom prst="rect">
            <a:avLst/>
          </a:prstGeom>
        </p:spPr>
      </p:pic>
    </p:spTree>
    <p:extLst>
      <p:ext uri="{BB962C8B-B14F-4D97-AF65-F5344CB8AC3E}">
        <p14:creationId xmlns="" xmlns:p14="http://schemas.microsoft.com/office/powerpoint/2010/main" val="147144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16374" y="792562"/>
            <a:ext cx="8689976" cy="2509213"/>
          </a:xfrm>
        </p:spPr>
        <p:txBody>
          <a:bodyPr>
            <a:noAutofit/>
          </a:bodyPr>
          <a:lstStyle/>
          <a:p>
            <a:r>
              <a:rPr lang="it-IT" sz="3600" dirty="0">
                <a:latin typeface="Kristen ITC" panose="03050502040202030202" pitchFamily="66" charset="0"/>
              </a:rPr>
              <a:t>SCUOLA PRIMARIA g. RODARI</a:t>
            </a:r>
            <a:br>
              <a:rPr lang="it-IT" sz="3600" dirty="0">
                <a:latin typeface="Kristen ITC" panose="03050502040202030202" pitchFamily="66" charset="0"/>
              </a:rPr>
            </a:br>
            <a:r>
              <a:rPr lang="it-IT" sz="3600" dirty="0">
                <a:latin typeface="Kristen ITC" panose="03050502040202030202" pitchFamily="66" charset="0"/>
              </a:rPr>
              <a:t> </a:t>
            </a:r>
            <a:br>
              <a:rPr lang="it-IT" sz="3600" dirty="0">
                <a:latin typeface="Kristen ITC" panose="03050502040202030202" pitchFamily="66" charset="0"/>
              </a:rPr>
            </a:br>
            <a:r>
              <a:rPr lang="it-IT" sz="3600" dirty="0">
                <a:latin typeface="Kristen ITC" panose="03050502040202030202" pitchFamily="66" charset="0"/>
              </a:rPr>
              <a:t>CALDERARA DI RENO</a:t>
            </a:r>
            <a:br>
              <a:rPr lang="it-IT" sz="3600" dirty="0">
                <a:latin typeface="Kristen ITC" panose="03050502040202030202" pitchFamily="66" charset="0"/>
              </a:rPr>
            </a:br>
            <a:r>
              <a:rPr lang="it-IT" sz="3600" dirty="0">
                <a:latin typeface="Kristen ITC" panose="03050502040202030202" pitchFamily="66" charset="0"/>
              </a:rPr>
              <a:t/>
            </a:r>
            <a:br>
              <a:rPr lang="it-IT" sz="3600" dirty="0">
                <a:latin typeface="Kristen ITC" panose="03050502040202030202" pitchFamily="66" charset="0"/>
              </a:rPr>
            </a:br>
            <a:r>
              <a:rPr lang="it-IT" sz="3600" dirty="0">
                <a:latin typeface="Kristen ITC" panose="03050502040202030202" pitchFamily="66" charset="0"/>
              </a:rPr>
              <a:t>BOLOGNA</a:t>
            </a:r>
            <a:br>
              <a:rPr lang="it-IT" sz="3600" dirty="0">
                <a:latin typeface="Kristen ITC" panose="03050502040202030202" pitchFamily="66" charset="0"/>
              </a:rPr>
            </a:br>
            <a:endParaRPr lang="it-IT" sz="3600" dirty="0">
              <a:latin typeface="Kristen ITC" panose="03050502040202030202" pitchFamily="66" charset="0"/>
            </a:endParaRPr>
          </a:p>
        </p:txBody>
      </p:sp>
      <p:pic>
        <p:nvPicPr>
          <p:cNvPr id="1026" name="Picture 2" descr="DSC_0004"/>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4165887" y="2961572"/>
            <a:ext cx="3790950" cy="25425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CasellaDiTesto 2"/>
          <p:cNvSpPr txBox="1"/>
          <p:nvPr/>
        </p:nvSpPr>
        <p:spPr>
          <a:xfrm flipH="1">
            <a:off x="4967183" y="5838702"/>
            <a:ext cx="2188359" cy="646331"/>
          </a:xfrm>
          <a:prstGeom prst="rect">
            <a:avLst/>
          </a:prstGeom>
          <a:noFill/>
        </p:spPr>
        <p:txBody>
          <a:bodyPr wrap="square" rtlCol="0">
            <a:spAutoFit/>
          </a:bodyPr>
          <a:lstStyle/>
          <a:p>
            <a:r>
              <a:rPr lang="it-IT" sz="3600" dirty="0">
                <a:latin typeface="Kristen ITC" panose="03050502040202030202" pitchFamily="66" charset="0"/>
                <a:ea typeface="Verdana" panose="020B0604030504040204" pitchFamily="34" charset="0"/>
                <a:cs typeface="Verdana" panose="020B0604030504040204" pitchFamily="34" charset="0"/>
              </a:rPr>
              <a:t>ITALY</a:t>
            </a:r>
          </a:p>
        </p:txBody>
      </p:sp>
      <p:pic>
        <p:nvPicPr>
          <p:cNvPr id="4" name="Immagine 3" descr="ORIGINI, STORIA E SIGNIFICATO DEL TRICOLORE"/>
          <p:cNvPicPr>
            <a:picLocks noChangeAspect="1"/>
          </p:cNvPicPr>
          <p:nvPr/>
        </p:nvPicPr>
        <p:blipFill>
          <a:blip r:embed="rId3" cstate="email"/>
          <a:stretch>
            <a:fillRect/>
          </a:stretch>
        </p:blipFill>
        <p:spPr>
          <a:xfrm>
            <a:off x="9174338" y="2968158"/>
            <a:ext cx="2567285" cy="2190215"/>
          </a:xfrm>
          <a:prstGeom prst="rect">
            <a:avLst/>
          </a:prstGeom>
        </p:spPr>
      </p:pic>
      <p:pic>
        <p:nvPicPr>
          <p:cNvPr id="5" name="Immagine 4" descr="File:Calderara di Reno-Stemma.png - Wikipedia"/>
          <p:cNvPicPr>
            <a:picLocks noChangeAspect="1"/>
          </p:cNvPicPr>
          <p:nvPr/>
        </p:nvPicPr>
        <p:blipFill>
          <a:blip r:embed="rId4" cstate="email"/>
          <a:stretch>
            <a:fillRect/>
          </a:stretch>
        </p:blipFill>
        <p:spPr>
          <a:xfrm>
            <a:off x="1398587" y="2842829"/>
            <a:ext cx="1297771" cy="2315544"/>
          </a:xfrm>
          <a:prstGeom prst="rect">
            <a:avLst/>
          </a:prstGeom>
        </p:spPr>
      </p:pic>
    </p:spTree>
    <p:extLst>
      <p:ext uri="{BB962C8B-B14F-4D97-AF65-F5344CB8AC3E}">
        <p14:creationId xmlns="" xmlns:p14="http://schemas.microsoft.com/office/powerpoint/2010/main" val="3664677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cstate="email"/>
          <a:stretch>
            <a:fillRect/>
          </a:stretch>
        </p:blipFill>
        <p:spPr>
          <a:xfrm>
            <a:off x="2097211" y="2797628"/>
            <a:ext cx="3170918" cy="3170918"/>
          </a:xfrm>
          <a:prstGeom prst="rect">
            <a:avLst/>
          </a:prstGeom>
        </p:spPr>
      </p:pic>
      <p:sp>
        <p:nvSpPr>
          <p:cNvPr id="5" name="CasellaDiTesto 4"/>
          <p:cNvSpPr txBox="1"/>
          <p:nvPr/>
        </p:nvSpPr>
        <p:spPr>
          <a:xfrm>
            <a:off x="1083659" y="527983"/>
            <a:ext cx="10484227" cy="1631216"/>
          </a:xfrm>
          <a:prstGeom prst="rect">
            <a:avLst/>
          </a:prstGeom>
          <a:noFill/>
        </p:spPr>
        <p:txBody>
          <a:bodyPr wrap="square" rtlCol="0">
            <a:spAutoFit/>
          </a:bodyPr>
          <a:lstStyle/>
          <a:p>
            <a:r>
              <a:rPr lang="it-IT" sz="3200" dirty="0">
                <a:latin typeface="Kristen ITC" panose="03050502040202030202" pitchFamily="66" charset="0"/>
              </a:rPr>
              <a:t>GIANNI RODARI  WAS  AN ITALIAN WRITER  AND JOURNALIST  FAMOUS FOR HIS CHILDREN’S BOOKS</a:t>
            </a:r>
            <a:r>
              <a:rPr lang="it-IT" sz="3600" dirty="0">
                <a:latin typeface="Kristen ITC" panose="03050502040202030202" pitchFamily="66" charset="0"/>
              </a:rPr>
              <a:t> </a:t>
            </a:r>
          </a:p>
        </p:txBody>
      </p:sp>
      <p:pic>
        <p:nvPicPr>
          <p:cNvPr id="6" name="Immagine 5" descr="TwiFavola: Favole al telefono... E su Twitter"/>
          <p:cNvPicPr>
            <a:picLocks noChangeAspect="1"/>
          </p:cNvPicPr>
          <p:nvPr/>
        </p:nvPicPr>
        <p:blipFill>
          <a:blip r:embed="rId3" cstate="email"/>
          <a:stretch>
            <a:fillRect/>
          </a:stretch>
        </p:blipFill>
        <p:spPr>
          <a:xfrm>
            <a:off x="6763657" y="2159199"/>
            <a:ext cx="3128036" cy="4447776"/>
          </a:xfrm>
          <a:prstGeom prst="rect">
            <a:avLst/>
          </a:prstGeom>
        </p:spPr>
      </p:pic>
    </p:spTree>
    <p:extLst>
      <p:ext uri="{BB962C8B-B14F-4D97-AF65-F5344CB8AC3E}">
        <p14:creationId xmlns="" xmlns:p14="http://schemas.microsoft.com/office/powerpoint/2010/main" val="91086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92501" y="1478587"/>
            <a:ext cx="8689976" cy="2509213"/>
          </a:xfrm>
        </p:spPr>
        <p:txBody>
          <a:bodyPr>
            <a:normAutofit/>
          </a:bodyPr>
          <a:lstStyle/>
          <a:p>
            <a:r>
              <a:rPr lang="it-IT" sz="3600" dirty="0">
                <a:latin typeface="Kristen ITC" panose="03050502040202030202" pitchFamily="66" charset="0"/>
              </a:rPr>
              <a:t/>
            </a:r>
            <a:br>
              <a:rPr lang="it-IT" sz="3600" dirty="0">
                <a:latin typeface="Kristen ITC" panose="03050502040202030202" pitchFamily="66" charset="0"/>
              </a:rPr>
            </a:br>
            <a:r>
              <a:rPr lang="it-IT" sz="3600" dirty="0">
                <a:latin typeface="Kristen ITC" panose="03050502040202030202" pitchFamily="66" charset="0"/>
              </a:rPr>
              <a:t>HERE WE ARE….</a:t>
            </a:r>
            <a:br>
              <a:rPr lang="it-IT" sz="3600" dirty="0">
                <a:latin typeface="Kristen ITC" panose="03050502040202030202" pitchFamily="66" charset="0"/>
              </a:rPr>
            </a:br>
            <a:r>
              <a:rPr lang="it-IT" sz="3600" dirty="0">
                <a:latin typeface="Kristen ITC" panose="03050502040202030202" pitchFamily="66" charset="0"/>
              </a:rPr>
              <a:t/>
            </a:r>
            <a:br>
              <a:rPr lang="it-IT" sz="3600" dirty="0">
                <a:latin typeface="Kristen ITC" panose="03050502040202030202" pitchFamily="66" charset="0"/>
              </a:rPr>
            </a:br>
            <a:r>
              <a:rPr lang="it-IT" sz="3600" dirty="0">
                <a:latin typeface="Kristen ITC" panose="03050502040202030202" pitchFamily="66" charset="0"/>
              </a:rPr>
              <a:t>LET’S TALK ABOUT some of  US!</a:t>
            </a:r>
          </a:p>
        </p:txBody>
      </p:sp>
      <p:pic>
        <p:nvPicPr>
          <p:cNvPr id="5" name="Immagine 4" descr="bla-jun08-bla_bla_bla.gif"/>
          <p:cNvPicPr>
            <a:picLocks noChangeAspect="1"/>
          </p:cNvPicPr>
          <p:nvPr/>
        </p:nvPicPr>
        <p:blipFill>
          <a:blip r:embed="rId2" cstate="email"/>
          <a:stretch>
            <a:fillRect/>
          </a:stretch>
        </p:blipFill>
        <p:spPr>
          <a:xfrm>
            <a:off x="9277552" y="4836885"/>
            <a:ext cx="2609850" cy="1828800"/>
          </a:xfrm>
          <a:prstGeom prst="rect">
            <a:avLst/>
          </a:prstGeom>
        </p:spPr>
      </p:pic>
    </p:spTree>
    <p:extLst>
      <p:ext uri="{BB962C8B-B14F-4D97-AF65-F5344CB8AC3E}">
        <p14:creationId xmlns="" xmlns:p14="http://schemas.microsoft.com/office/powerpoint/2010/main" val="133027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400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533845" y="939374"/>
            <a:ext cx="3862744" cy="1574086"/>
          </a:xfrm>
        </p:spPr>
        <p:txBody>
          <a:bodyPr>
            <a:normAutofit fontScale="90000"/>
          </a:bodyPr>
          <a:lstStyle/>
          <a:p>
            <a:r>
              <a:rPr lang="it-IT" dirty="0">
                <a:latin typeface="Candara" panose="020E0502030303020204" pitchFamily="34" charset="0"/>
              </a:rPr>
              <a:t/>
            </a:r>
            <a:br>
              <a:rPr lang="it-IT" dirty="0">
                <a:latin typeface="Candara" panose="020E0502030303020204" pitchFamily="34" charset="0"/>
              </a:rPr>
            </a:br>
            <a:r>
              <a:rPr lang="it-IT" dirty="0">
                <a:latin typeface="Candara" panose="020E0502030303020204" pitchFamily="34" charset="0"/>
              </a:rPr>
              <a:t> </a:t>
            </a:r>
            <a:br>
              <a:rPr lang="it-IT" dirty="0">
                <a:latin typeface="Candara" panose="020E0502030303020204" pitchFamily="34" charset="0"/>
              </a:rPr>
            </a:br>
            <a:r>
              <a:rPr lang="it-IT" dirty="0">
                <a:latin typeface="Kristen ITC" panose="03050502040202030202" pitchFamily="66" charset="0"/>
              </a:rPr>
              <a:t> </a:t>
            </a:r>
            <a:r>
              <a:rPr lang="it-IT" dirty="0">
                <a:latin typeface="Candara" panose="020E0502030303020204" pitchFamily="34" charset="0"/>
              </a:rPr>
              <a:t/>
            </a:r>
            <a:br>
              <a:rPr lang="it-IT" dirty="0">
                <a:latin typeface="Candara" panose="020E0502030303020204" pitchFamily="34" charset="0"/>
              </a:rPr>
            </a:br>
            <a:r>
              <a:rPr lang="it-IT" dirty="0">
                <a:latin typeface="Kristen ITC" panose="03050502040202030202" pitchFamily="66" charset="0"/>
              </a:rPr>
              <a:t>CLASS  5 D</a:t>
            </a:r>
            <a:br>
              <a:rPr lang="it-IT" dirty="0">
                <a:latin typeface="Kristen ITC" panose="03050502040202030202" pitchFamily="66" charset="0"/>
              </a:rPr>
            </a:br>
            <a:r>
              <a:rPr lang="it-IT" dirty="0">
                <a:latin typeface="Kristen ITC" panose="03050502040202030202" pitchFamily="66" charset="0"/>
              </a:rPr>
              <a:t/>
            </a:r>
            <a:br>
              <a:rPr lang="it-IT" dirty="0">
                <a:latin typeface="Kristen ITC" panose="03050502040202030202" pitchFamily="66" charset="0"/>
              </a:rPr>
            </a:br>
            <a:r>
              <a:rPr lang="it-IT" dirty="0">
                <a:latin typeface="Kristen ITC" panose="03050502040202030202" pitchFamily="66" charset="0"/>
              </a:rPr>
              <a:t/>
            </a:r>
            <a:br>
              <a:rPr lang="it-IT" dirty="0">
                <a:latin typeface="Kristen ITC" panose="03050502040202030202" pitchFamily="66" charset="0"/>
              </a:rPr>
            </a:br>
            <a:endParaRPr lang="it-IT" dirty="0">
              <a:latin typeface="Kristen ITC" panose="03050502040202030202" pitchFamily="66" charset="0"/>
            </a:endParaRPr>
          </a:p>
        </p:txBody>
      </p:sp>
      <p:pic>
        <p:nvPicPr>
          <p:cNvPr id="4" name="Segnaposto contenuto 3"/>
          <p:cNvPicPr>
            <a:picLocks noGrp="1" noChangeAspect="1"/>
          </p:cNvPicPr>
          <p:nvPr>
            <p:ph sz="quarter" idx="13"/>
          </p:nvPr>
        </p:nvPicPr>
        <p:blipFill>
          <a:blip r:embed="rId2" cstate="email"/>
          <a:stretch>
            <a:fillRect/>
          </a:stretch>
        </p:blipFill>
        <p:spPr>
          <a:xfrm>
            <a:off x="763457" y="196442"/>
            <a:ext cx="5017709" cy="2822462"/>
          </a:xfrm>
        </p:spPr>
      </p:pic>
      <p:pic>
        <p:nvPicPr>
          <p:cNvPr id="5" name="Immagine 4"/>
          <p:cNvPicPr>
            <a:picLocks noChangeAspect="1"/>
          </p:cNvPicPr>
          <p:nvPr/>
        </p:nvPicPr>
        <p:blipFill>
          <a:blip r:embed="rId3" cstate="email"/>
          <a:stretch>
            <a:fillRect/>
          </a:stretch>
        </p:blipFill>
        <p:spPr>
          <a:xfrm>
            <a:off x="6691085" y="3623581"/>
            <a:ext cx="5096127" cy="2866571"/>
          </a:xfrm>
          <a:prstGeom prst="rect">
            <a:avLst/>
          </a:prstGeom>
        </p:spPr>
      </p:pic>
      <p:sp>
        <p:nvSpPr>
          <p:cNvPr id="6" name="Rettangolo 5"/>
          <p:cNvSpPr/>
          <p:nvPr/>
        </p:nvSpPr>
        <p:spPr>
          <a:xfrm>
            <a:off x="3272312" y="4733700"/>
            <a:ext cx="3754581" cy="646331"/>
          </a:xfrm>
          <a:prstGeom prst="rect">
            <a:avLst/>
          </a:prstGeom>
        </p:spPr>
        <p:txBody>
          <a:bodyPr wrap="square">
            <a:spAutoFit/>
          </a:bodyPr>
          <a:lstStyle/>
          <a:p>
            <a:r>
              <a:rPr lang="it-IT" sz="3600" dirty="0">
                <a:latin typeface="Kristen ITC" panose="03050502040202030202" pitchFamily="66" charset="0"/>
              </a:rPr>
              <a:t>CLASS   5E</a:t>
            </a:r>
            <a:endParaRPr lang="it-IT" sz="3600" dirty="0"/>
          </a:p>
        </p:txBody>
      </p:sp>
    </p:spTree>
    <p:extLst>
      <p:ext uri="{BB962C8B-B14F-4D97-AF65-F5344CB8AC3E}">
        <p14:creationId xmlns="" xmlns:p14="http://schemas.microsoft.com/office/powerpoint/2010/main" val="1226786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51012" y="1300785"/>
            <a:ext cx="8689976" cy="2509213"/>
          </a:xfrm>
        </p:spPr>
        <p:txBody>
          <a:bodyPr>
            <a:noAutofit/>
          </a:bodyPr>
          <a:lstStyle/>
          <a:p>
            <a:r>
              <a:rPr lang="it-IT" sz="2000" i="1" dirty="0">
                <a:latin typeface="Kristen ITC" panose="03050502040202030202" pitchFamily="66" charset="0"/>
              </a:rPr>
              <a:t/>
            </a:r>
            <a:br>
              <a:rPr lang="it-IT" sz="2000" i="1" dirty="0">
                <a:latin typeface="Kristen ITC" panose="03050502040202030202" pitchFamily="66" charset="0"/>
              </a:rPr>
            </a:br>
            <a:r>
              <a:rPr lang="it-IT" sz="2000" i="1" dirty="0">
                <a:latin typeface="Kristen ITC" panose="03050502040202030202" pitchFamily="66" charset="0"/>
              </a:rPr>
              <a:t> </a:t>
            </a:r>
            <a:r>
              <a:rPr lang="it-IT" sz="2000" dirty="0">
                <a:latin typeface="Kristen ITC" panose="03050502040202030202" pitchFamily="66" charset="0"/>
              </a:rPr>
              <a:t/>
            </a:r>
            <a:br>
              <a:rPr lang="it-IT" sz="2000" dirty="0">
                <a:latin typeface="Kristen ITC" panose="03050502040202030202" pitchFamily="66" charset="0"/>
              </a:rPr>
            </a:br>
            <a:endParaRPr lang="it-IT" sz="2000" dirty="0">
              <a:latin typeface="Kristen ITC" panose="03050502040202030202" pitchFamily="66" charset="0"/>
            </a:endParaRPr>
          </a:p>
        </p:txBody>
      </p:sp>
      <p:sp>
        <p:nvSpPr>
          <p:cNvPr id="4" name="Sottotitolo 3"/>
          <p:cNvSpPr>
            <a:spLocks noGrp="1"/>
          </p:cNvSpPr>
          <p:nvPr>
            <p:ph type="subTitle" idx="1"/>
          </p:nvPr>
        </p:nvSpPr>
        <p:spPr>
          <a:xfrm>
            <a:off x="332510" y="4447309"/>
            <a:ext cx="8991600" cy="1982520"/>
          </a:xfrm>
        </p:spPr>
        <p:txBody>
          <a:bodyPr>
            <a:noAutofit/>
          </a:bodyPr>
          <a:lstStyle/>
          <a:p>
            <a:pPr algn="l">
              <a:lnSpc>
                <a:spcPct val="100000"/>
              </a:lnSpc>
            </a:pP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My name is </a:t>
            </a:r>
            <a:r>
              <a:rPr lang="en-GB" sz="2000" b="1" i="1" dirty="0">
                <a:solidFill>
                  <a:schemeClr val="tx1"/>
                </a:solidFill>
                <a:latin typeface="Verdana" panose="020B0604030504040204" pitchFamily="34" charset="0"/>
                <a:ea typeface="Verdana" panose="020B0604030504040204" pitchFamily="34" charset="0"/>
                <a:cs typeface="Verdana" panose="020B0604030504040204" pitchFamily="34" charset="0"/>
              </a:rPr>
              <a:t>Marianna</a:t>
            </a: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 My surname is </a:t>
            </a:r>
            <a:r>
              <a:rPr lang="en-GB" sz="2000" i="1" dirty="0" err="1">
                <a:solidFill>
                  <a:schemeClr val="tx1"/>
                </a:solidFill>
                <a:latin typeface="Verdana" panose="020B0604030504040204" pitchFamily="34" charset="0"/>
                <a:ea typeface="Verdana" panose="020B0604030504040204" pitchFamily="34" charset="0"/>
                <a:cs typeface="Verdana" panose="020B0604030504040204" pitchFamily="34" charset="0"/>
              </a:rPr>
              <a:t>Mioli</a:t>
            </a: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a:t>
            </a:r>
            <a:endParaRPr lang="it-IT"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l">
              <a:lnSpc>
                <a:spcPct val="100000"/>
              </a:lnSpc>
            </a:pP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I’m 10. I live in </a:t>
            </a:r>
            <a:r>
              <a:rPr lang="en-GB" sz="2000" i="1" dirty="0" err="1">
                <a:solidFill>
                  <a:schemeClr val="tx1"/>
                </a:solidFill>
                <a:latin typeface="Verdana" panose="020B0604030504040204" pitchFamily="34" charset="0"/>
                <a:ea typeface="Verdana" panose="020B0604030504040204" pitchFamily="34" charset="0"/>
                <a:cs typeface="Verdana" panose="020B0604030504040204" pitchFamily="34" charset="0"/>
              </a:rPr>
              <a:t>Calderara</a:t>
            </a: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 I’m from Italy.</a:t>
            </a:r>
            <a:endParaRPr lang="it-IT"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l">
              <a:lnSpc>
                <a:spcPct val="100000"/>
              </a:lnSpc>
            </a:pPr>
            <a:r>
              <a:rPr lang="en-GB" sz="2000" i="1" dirty="0">
                <a:solidFill>
                  <a:schemeClr val="tx1"/>
                </a:solidFill>
                <a:latin typeface="Verdana" panose="020B0604030504040204" pitchFamily="34" charset="0"/>
                <a:ea typeface="Verdana" panose="020B0604030504040204" pitchFamily="34" charset="0"/>
                <a:cs typeface="Verdana" panose="020B0604030504040204" pitchFamily="34" charset="0"/>
              </a:rPr>
              <a:t>My favourite colour is red. My favourite animal is ladybird. My favourite hobby is dancing</a:t>
            </a:r>
            <a:endParaRPr lang="it-IT"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it-IT" sz="2000" dirty="0"/>
          </a:p>
          <a:p>
            <a:r>
              <a:rPr lang="en-GB" sz="2000" i="1" dirty="0"/>
              <a:t> </a:t>
            </a:r>
            <a:endParaRPr lang="it-IT" sz="2000" dirty="0"/>
          </a:p>
          <a:p>
            <a:endParaRPr lang="it-IT" sz="2000" dirty="0"/>
          </a:p>
        </p:txBody>
      </p:sp>
      <p:pic>
        <p:nvPicPr>
          <p:cNvPr id="5" name="Immagine 4" descr="Coccinella septempunctata - Wikipedia"/>
          <p:cNvPicPr>
            <a:picLocks noChangeAspect="1"/>
          </p:cNvPicPr>
          <p:nvPr/>
        </p:nvPicPr>
        <p:blipFill>
          <a:blip r:embed="rId2" cstate="email"/>
          <a:stretch>
            <a:fillRect/>
          </a:stretch>
        </p:blipFill>
        <p:spPr>
          <a:xfrm>
            <a:off x="9061796" y="4693922"/>
            <a:ext cx="2011680" cy="2011680"/>
          </a:xfrm>
          <a:prstGeom prst="rect">
            <a:avLst/>
          </a:prstGeom>
        </p:spPr>
      </p:pic>
      <p:pic>
        <p:nvPicPr>
          <p:cNvPr id="6" name="Immagine 5" descr="Una buona pizza fatta in casa | Noi parliamo italiano"/>
          <p:cNvPicPr>
            <a:picLocks noChangeAspect="1"/>
          </p:cNvPicPr>
          <p:nvPr/>
        </p:nvPicPr>
        <p:blipFill>
          <a:blip r:embed="rId3" cstate="email"/>
          <a:stretch>
            <a:fillRect/>
          </a:stretch>
        </p:blipFill>
        <p:spPr>
          <a:xfrm>
            <a:off x="1248190" y="1300785"/>
            <a:ext cx="2457799" cy="1843349"/>
          </a:xfrm>
          <a:prstGeom prst="rect">
            <a:avLst/>
          </a:prstGeom>
        </p:spPr>
      </p:pic>
      <p:sp>
        <p:nvSpPr>
          <p:cNvPr id="7" name="Rettangolo 6"/>
          <p:cNvSpPr/>
          <p:nvPr/>
        </p:nvSpPr>
        <p:spPr>
          <a:xfrm>
            <a:off x="4397828" y="1016000"/>
            <a:ext cx="7640453" cy="2662780"/>
          </a:xfrm>
          <a:prstGeom prst="rect">
            <a:avLst/>
          </a:prstGeom>
        </p:spPr>
        <p:txBody>
          <a:bodyPr wrap="square">
            <a:spAutoFit/>
          </a:bodyPr>
          <a:lstStyle/>
          <a:p>
            <a:pPr algn="ctr">
              <a:lnSpc>
                <a:spcPct val="115000"/>
              </a:lnSpc>
              <a:spcAft>
                <a:spcPts val="1000"/>
              </a:spcAft>
            </a:pPr>
            <a:r>
              <a:rPr lang="en-GB" sz="2000" i="1" dirty="0">
                <a:latin typeface="Verdana" panose="020B0604030504040204" pitchFamily="34" charset="0"/>
                <a:ea typeface="Verdana" panose="020B0604030504040204" pitchFamily="34" charset="0"/>
                <a:cs typeface="Verdana" panose="020B0604030504040204" pitchFamily="34" charset="0"/>
              </a:rPr>
              <a:t>MY NAME IS </a:t>
            </a:r>
            <a:r>
              <a:rPr lang="en-GB" sz="2000" b="1" i="1" dirty="0">
                <a:latin typeface="Verdana" panose="020B0604030504040204" pitchFamily="34" charset="0"/>
                <a:ea typeface="Verdana" panose="020B0604030504040204" pitchFamily="34" charset="0"/>
                <a:cs typeface="Verdana" panose="020B0604030504040204" pitchFamily="34" charset="0"/>
              </a:rPr>
              <a:t>SIMONE</a:t>
            </a:r>
            <a:r>
              <a:rPr lang="en-GB" sz="2000" i="1" dirty="0">
                <a:latin typeface="Verdana" panose="020B0604030504040204" pitchFamily="34" charset="0"/>
                <a:ea typeface="Verdana" panose="020B0604030504040204" pitchFamily="34" charset="0"/>
                <a:cs typeface="Verdana" panose="020B0604030504040204" pitchFamily="34" charset="0"/>
              </a:rPr>
              <a:t>. MY SURNAME IS PISANU. I ’M 10. MY BIRTHDAY IN ON THE 3</a:t>
            </a:r>
            <a:r>
              <a:rPr lang="en-GB" sz="2000" i="1" baseline="30000" dirty="0">
                <a:latin typeface="Verdana" panose="020B0604030504040204" pitchFamily="34" charset="0"/>
                <a:ea typeface="Verdana" panose="020B0604030504040204" pitchFamily="34" charset="0"/>
                <a:cs typeface="Verdana" panose="020B0604030504040204" pitchFamily="34" charset="0"/>
              </a:rPr>
              <a:t>RD</a:t>
            </a:r>
            <a:r>
              <a:rPr lang="en-GB" sz="2000" i="1" dirty="0">
                <a:latin typeface="Verdana" panose="020B0604030504040204" pitchFamily="34" charset="0"/>
                <a:ea typeface="Verdana" panose="020B0604030504040204" pitchFamily="34" charset="0"/>
                <a:cs typeface="Verdana" panose="020B0604030504040204" pitchFamily="34" charset="0"/>
              </a:rPr>
              <a:t> OF MARCH. I‘’VE GOT A SISTER. MY FAVOURITE COLOUR IS YELLOW. I LIKE PIZZA BUT I DON’T LIKE SALAD. I CAN SWIM BUT I CAN’T FLY. MY FAVOURITE SPORT IS SWIMMING. </a:t>
            </a:r>
            <a:r>
              <a:rPr lang="it-IT" sz="2000" i="1" dirty="0">
                <a:latin typeface="Verdana" panose="020B0604030504040204" pitchFamily="34" charset="0"/>
                <a:ea typeface="Verdana" panose="020B0604030504040204" pitchFamily="34" charset="0"/>
                <a:cs typeface="Verdana" panose="020B0604030504040204" pitchFamily="34" charset="0"/>
              </a:rPr>
              <a:t>I LIVE IN CALDERARA. I’M FROM ITALY</a:t>
            </a:r>
            <a:endParaRPr lang="it-IT" sz="2000" dirty="0">
              <a:latin typeface="Verdana" panose="020B0604030504040204" pitchFamily="34" charset="0"/>
              <a:ea typeface="Verdana" panose="020B0604030504040204" pitchFamily="34" charset="0"/>
              <a:cs typeface="Verdana" panose="020B0604030504040204" pitchFamily="34" charset="0"/>
            </a:endParaRPr>
          </a:p>
          <a:p>
            <a:pPr>
              <a:lnSpc>
                <a:spcPct val="115000"/>
              </a:lnSpc>
              <a:spcAft>
                <a:spcPts val="1000"/>
              </a:spcAft>
            </a:pPr>
            <a:r>
              <a:rPr lang="it-IT" i="1" dirty="0">
                <a:latin typeface="Kristen ITC" panose="03050502040202030202" pitchFamily="66" charset="0"/>
                <a:ea typeface="Calibri" panose="020F0502020204030204" pitchFamily="34" charset="0"/>
                <a:cs typeface="Times New Roman" panose="02020603050405020304" pitchFamily="18" charset="0"/>
              </a:rPr>
              <a:t>  </a:t>
            </a:r>
            <a:endParaRPr lang="it-IT" sz="1200" dirty="0">
              <a:effectLst/>
              <a:latin typeface="Kristen ITC" panose="03050502040202030202" pitchFamily="66"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09324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60673" y="574005"/>
            <a:ext cx="7910945" cy="1781513"/>
          </a:xfrm>
          <a:prstGeom prst="rect">
            <a:avLst/>
          </a:prstGeom>
        </p:spPr>
        <p:txBody>
          <a:bodyPr wrap="square">
            <a:spAutoFit/>
          </a:bodyPr>
          <a:lstStyle/>
          <a:p>
            <a:pPr>
              <a:lnSpc>
                <a:spcPct val="115000"/>
              </a:lnSpc>
              <a:spcAft>
                <a:spcPts val="1000"/>
              </a:spcAft>
            </a:pPr>
            <a:r>
              <a:rPr lang="en-GB" dirty="0">
                <a:latin typeface="Verdana" panose="020B0604030504040204" pitchFamily="34" charset="0"/>
                <a:ea typeface="Verdana" panose="020B0604030504040204" pitchFamily="34" charset="0"/>
                <a:cs typeface="Verdana" panose="020B0604030504040204" pitchFamily="34" charset="0"/>
              </a:rPr>
              <a:t>HELLO! MY NAME’S </a:t>
            </a:r>
            <a:r>
              <a:rPr lang="en-GB" b="1" dirty="0">
                <a:latin typeface="Verdana" panose="020B0604030504040204" pitchFamily="34" charset="0"/>
                <a:ea typeface="Verdana" panose="020B0604030504040204" pitchFamily="34" charset="0"/>
                <a:cs typeface="Verdana" panose="020B0604030504040204" pitchFamily="34" charset="0"/>
              </a:rPr>
              <a:t>MARCO</a:t>
            </a:r>
            <a:r>
              <a:rPr lang="en-GB" dirty="0">
                <a:latin typeface="Verdana" panose="020B0604030504040204" pitchFamily="34" charset="0"/>
                <a:ea typeface="Verdana" panose="020B0604030504040204" pitchFamily="34" charset="0"/>
                <a:cs typeface="Verdana" panose="020B0604030504040204" pitchFamily="34" charset="0"/>
              </a:rPr>
              <a:t>. I’M 10, I LIVE IN CALDERARA IN ITALY. I’M A STUDENT. MY FAVOURITE SUBJECTS ARE: MATHS AND ENGLISH. </a:t>
            </a:r>
            <a:r>
              <a:rPr lang="it-IT" dirty="0">
                <a:latin typeface="Verdana" panose="020B0604030504040204" pitchFamily="34" charset="0"/>
                <a:ea typeface="Verdana" panose="020B0604030504040204" pitchFamily="34" charset="0"/>
                <a:cs typeface="Verdana" panose="020B0604030504040204" pitchFamily="34" charset="0"/>
              </a:rPr>
              <a:t>MY FAVOURITE ANIMAL IS DOG.</a:t>
            </a:r>
          </a:p>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MY FAVOURITE SPORT IS BASKETBALL. MY FAVOURITE FOOD IS MEAT AND SALAD. </a:t>
            </a:r>
            <a:r>
              <a:rPr lang="en-GB" dirty="0">
                <a:latin typeface="Verdana" panose="020B0604030504040204" pitchFamily="34" charset="0"/>
                <a:ea typeface="Verdana" panose="020B0604030504040204" pitchFamily="34" charset="0"/>
                <a:cs typeface="Verdana" panose="020B0604030504040204" pitchFamily="34" charset="0"/>
              </a:rPr>
              <a:t>I HAVEN’T GOT ANY BROTHERS OR SISTERS</a:t>
            </a:r>
            <a:endParaRPr lang="it-IT" dirty="0">
              <a:latin typeface="Verdana" panose="020B0604030504040204" pitchFamily="34" charset="0"/>
              <a:ea typeface="Verdana" panose="020B0604030504040204" pitchFamily="34" charset="0"/>
              <a:cs typeface="Verdana" panose="020B0604030504040204" pitchFamily="34" charset="0"/>
            </a:endParaRPr>
          </a:p>
        </p:txBody>
      </p:sp>
      <p:sp>
        <p:nvSpPr>
          <p:cNvPr id="6" name="Rettangolo 5"/>
          <p:cNvSpPr/>
          <p:nvPr/>
        </p:nvSpPr>
        <p:spPr>
          <a:xfrm>
            <a:off x="1895229" y="3168733"/>
            <a:ext cx="6956961" cy="3440429"/>
          </a:xfrm>
          <a:prstGeom prst="rect">
            <a:avLst/>
          </a:prstGeom>
        </p:spPr>
        <p:txBody>
          <a:bodyPr wrap="square">
            <a:spAutoFit/>
          </a:bodyPr>
          <a:lstStyle/>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HELLO, MY NAME IS </a:t>
            </a:r>
            <a:r>
              <a:rPr lang="it-IT" b="1" dirty="0">
                <a:latin typeface="Verdana" panose="020B0604030504040204" pitchFamily="34" charset="0"/>
                <a:ea typeface="Verdana" panose="020B0604030504040204" pitchFamily="34" charset="0"/>
                <a:cs typeface="Verdana" panose="020B0604030504040204" pitchFamily="34" charset="0"/>
              </a:rPr>
              <a:t>ANNA MARIA</a:t>
            </a:r>
            <a:r>
              <a:rPr lang="it-IT" dirty="0">
                <a:latin typeface="Verdana" panose="020B0604030504040204" pitchFamily="34" charset="0"/>
                <a:ea typeface="Verdana" panose="020B0604030504040204" pitchFamily="34" charset="0"/>
                <a:cs typeface="Verdana" panose="020B0604030504040204" pitchFamily="34" charset="0"/>
              </a:rPr>
              <a:t>. I’M 11. </a:t>
            </a:r>
          </a:p>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I’M FROM ROMANIA. I LIVE IN CALDERARA DI RENO. MY BIRTHDAY IS ON THE FIFTH OF MARCH.</a:t>
            </a:r>
          </a:p>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I’VE GOT A LITTLE BROTHER. HIS NAME’S MARCO. MY FAVOURITE COLOUR IS PURPLE.</a:t>
            </a:r>
          </a:p>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MY FAVOURITE SPORT IS VOLLEYBALL. MY FAVOURITE FOOD IS PIZZA.MY FAVOURITE ANIMAL IS CAT. MY FAVOURITE SUBJECTS IS MATHS.</a:t>
            </a:r>
          </a:p>
          <a:p>
            <a:pPr>
              <a:lnSpc>
                <a:spcPct val="115000"/>
              </a:lnSpc>
              <a:spcAft>
                <a:spcPts val="1000"/>
              </a:spcAft>
            </a:pPr>
            <a:r>
              <a:rPr lang="it-IT" dirty="0">
                <a:latin typeface="Verdana" panose="020B0604030504040204" pitchFamily="34" charset="0"/>
                <a:ea typeface="Verdana" panose="020B0604030504040204" pitchFamily="34" charset="0"/>
                <a:cs typeface="Verdana" panose="020B0604030504040204" pitchFamily="34" charset="0"/>
              </a:rPr>
              <a:t> I LOVE ARIANA GRANDE. I LOVE SCHOOL!   </a:t>
            </a:r>
          </a:p>
        </p:txBody>
      </p:sp>
      <p:pic>
        <p:nvPicPr>
          <p:cNvPr id="7" name="Immagine 6" descr="CARPETA DEL MAESTRO: SEXTO CUADERNILLO DE MATEMÁTICAS PARA TERCER ..."/>
          <p:cNvPicPr>
            <a:picLocks noChangeAspect="1"/>
          </p:cNvPicPr>
          <p:nvPr/>
        </p:nvPicPr>
        <p:blipFill>
          <a:blip r:embed="rId2" cstate="email"/>
          <a:stretch>
            <a:fillRect/>
          </a:stretch>
        </p:blipFill>
        <p:spPr>
          <a:xfrm>
            <a:off x="8228866" y="507668"/>
            <a:ext cx="2466975" cy="1847850"/>
          </a:xfrm>
          <a:prstGeom prst="rect">
            <a:avLst/>
          </a:prstGeom>
        </p:spPr>
      </p:pic>
      <p:pic>
        <p:nvPicPr>
          <p:cNvPr id="9" name="Immagine 8" descr="Il mio primo blog: Cyber socialismo: la società collettivista del ..."/>
          <p:cNvPicPr>
            <a:picLocks noChangeAspect="1"/>
          </p:cNvPicPr>
          <p:nvPr/>
        </p:nvPicPr>
        <p:blipFill>
          <a:blip r:embed="rId3" cstate="email"/>
          <a:stretch>
            <a:fillRect/>
          </a:stretch>
        </p:blipFill>
        <p:spPr>
          <a:xfrm>
            <a:off x="8852190" y="3505276"/>
            <a:ext cx="2419350" cy="2419350"/>
          </a:xfrm>
          <a:prstGeom prst="rect">
            <a:avLst/>
          </a:prstGeom>
        </p:spPr>
      </p:pic>
    </p:spTree>
    <p:extLst>
      <p:ext uri="{BB962C8B-B14F-4D97-AF65-F5344CB8AC3E}">
        <p14:creationId xmlns="" xmlns:p14="http://schemas.microsoft.com/office/powerpoint/2010/main" val="771749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6415" y="1177636"/>
            <a:ext cx="8196552" cy="1302326"/>
          </a:xfrm>
        </p:spPr>
        <p:txBody>
          <a:bodyPr>
            <a:noAutofit/>
          </a:bodyPr>
          <a:lstStyle/>
          <a:p>
            <a:pPr algn="r"/>
            <a:r>
              <a:rPr lang="it-IT" sz="2000" dirty="0">
                <a:latin typeface="Verdana" panose="020B0604030504040204" pitchFamily="34" charset="0"/>
                <a:ea typeface="Verdana" panose="020B0604030504040204" pitchFamily="34" charset="0"/>
                <a:cs typeface="Verdana" panose="020B0604030504040204" pitchFamily="34" charset="0"/>
              </a:rPr>
              <a:t>My  </a:t>
            </a:r>
            <a:r>
              <a:rPr lang="it-IT" sz="2000" dirty="0" err="1">
                <a:latin typeface="Verdana" panose="020B0604030504040204" pitchFamily="34" charset="0"/>
                <a:ea typeface="Verdana" panose="020B0604030504040204" pitchFamily="34" charset="0"/>
                <a:cs typeface="Verdana" panose="020B0604030504040204" pitchFamily="34" charset="0"/>
              </a:rPr>
              <a:t>name</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is</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b="1" dirty="0">
                <a:latin typeface="Verdana" panose="020B0604030504040204" pitchFamily="34" charset="0"/>
                <a:ea typeface="Verdana" panose="020B0604030504040204" pitchFamily="34" charset="0"/>
                <a:cs typeface="Verdana" panose="020B0604030504040204" pitchFamily="34" charset="0"/>
              </a:rPr>
              <a:t>Davide</a:t>
            </a:r>
            <a:r>
              <a:rPr lang="it-IT" sz="2000" dirty="0">
                <a:latin typeface="Verdana" panose="020B0604030504040204" pitchFamily="34" charset="0"/>
                <a:ea typeface="Verdana" panose="020B0604030504040204" pitchFamily="34" charset="0"/>
                <a:cs typeface="Verdana" panose="020B0604030504040204" pitchFamily="34" charset="0"/>
              </a:rPr>
              <a:t>,</a:t>
            </a:r>
            <a:br>
              <a:rPr lang="it-IT" sz="2000" dirty="0">
                <a:latin typeface="Verdana" panose="020B0604030504040204" pitchFamily="34" charset="0"/>
                <a:ea typeface="Verdana" panose="020B0604030504040204" pitchFamily="34" charset="0"/>
                <a:cs typeface="Verdana" panose="020B0604030504040204" pitchFamily="34" charset="0"/>
              </a:rPr>
            </a:br>
            <a:r>
              <a:rPr lang="it-IT" sz="2000" dirty="0" err="1">
                <a:latin typeface="Verdana" panose="020B0604030504040204" pitchFamily="34" charset="0"/>
                <a:ea typeface="Verdana" panose="020B0604030504040204" pitchFamily="34" charset="0"/>
                <a:cs typeface="Verdana" panose="020B0604030504040204" pitchFamily="34" charset="0"/>
              </a:rPr>
              <a:t>I’m</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ten</a:t>
            </a:r>
            <a:r>
              <a:rPr lang="it-IT" sz="2000" dirty="0">
                <a:latin typeface="Verdana" panose="020B0604030504040204" pitchFamily="34" charset="0"/>
                <a:ea typeface="Verdana" panose="020B0604030504040204" pitchFamily="34" charset="0"/>
                <a:cs typeface="Verdana" panose="020B0604030504040204" pitchFamily="34" charset="0"/>
              </a:rPr>
              <a:t> . My </a:t>
            </a:r>
            <a:r>
              <a:rPr lang="it-IT" sz="2000" dirty="0" err="1">
                <a:latin typeface="Verdana" panose="020B0604030504040204" pitchFamily="34" charset="0"/>
                <a:ea typeface="Verdana" panose="020B0604030504040204" pitchFamily="34" charset="0"/>
                <a:cs typeface="Verdana" panose="020B0604030504040204" pitchFamily="34" charset="0"/>
              </a:rPr>
              <a:t>birthday</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is</a:t>
            </a:r>
            <a:r>
              <a:rPr lang="it-IT" sz="2000" dirty="0">
                <a:latin typeface="Verdana" panose="020B0604030504040204" pitchFamily="34" charset="0"/>
                <a:ea typeface="Verdana" panose="020B0604030504040204" pitchFamily="34" charset="0"/>
                <a:cs typeface="Verdana" panose="020B0604030504040204" pitchFamily="34" charset="0"/>
              </a:rPr>
              <a:t>  on the 22nd  of November.</a:t>
            </a:r>
            <a:br>
              <a:rPr lang="it-IT" sz="2000" dirty="0">
                <a:latin typeface="Verdana" panose="020B0604030504040204" pitchFamily="34" charset="0"/>
                <a:ea typeface="Verdana" panose="020B0604030504040204" pitchFamily="34" charset="0"/>
                <a:cs typeface="Verdana" panose="020B0604030504040204" pitchFamily="34" charset="0"/>
              </a:rPr>
            </a:br>
            <a:r>
              <a:rPr lang="it-IT" sz="2000" dirty="0" err="1">
                <a:latin typeface="Verdana" panose="020B0604030504040204" pitchFamily="34" charset="0"/>
                <a:ea typeface="Verdana" panose="020B0604030504040204" pitchFamily="34" charset="0"/>
                <a:cs typeface="Verdana" panose="020B0604030504040204" pitchFamily="34" charset="0"/>
              </a:rPr>
              <a:t>I’ve</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got</a:t>
            </a:r>
            <a:r>
              <a:rPr lang="it-IT" sz="2000" dirty="0">
                <a:latin typeface="Verdana" panose="020B0604030504040204" pitchFamily="34" charset="0"/>
                <a:ea typeface="Verdana" panose="020B0604030504040204" pitchFamily="34" charset="0"/>
                <a:cs typeface="Verdana" panose="020B0604030504040204" pitchFamily="34" charset="0"/>
              </a:rPr>
              <a:t> a </a:t>
            </a:r>
            <a:r>
              <a:rPr lang="it-IT" sz="2000" dirty="0" err="1">
                <a:latin typeface="Verdana" panose="020B0604030504040204" pitchFamily="34" charset="0"/>
                <a:ea typeface="Verdana" panose="020B0604030504040204" pitchFamily="34" charset="0"/>
                <a:cs typeface="Verdana" panose="020B0604030504040204" pitchFamily="34" charset="0"/>
              </a:rPr>
              <a:t>sister</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Her</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name</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is</a:t>
            </a:r>
            <a:r>
              <a:rPr lang="it-IT" sz="2000" dirty="0">
                <a:latin typeface="Verdana" panose="020B0604030504040204" pitchFamily="34" charset="0"/>
                <a:ea typeface="Verdana" panose="020B0604030504040204" pitchFamily="34" charset="0"/>
                <a:cs typeface="Verdana" panose="020B0604030504040204" pitchFamily="34" charset="0"/>
              </a:rPr>
              <a:t> Marta. </a:t>
            </a:r>
            <a:r>
              <a:rPr lang="it-IT" sz="2000" dirty="0" err="1">
                <a:latin typeface="Verdana" panose="020B0604030504040204" pitchFamily="34" charset="0"/>
                <a:ea typeface="Verdana" panose="020B0604030504040204" pitchFamily="34" charset="0"/>
                <a:cs typeface="Verdana" panose="020B0604030504040204" pitchFamily="34" charset="0"/>
              </a:rPr>
              <a:t>She’s</a:t>
            </a:r>
            <a:r>
              <a:rPr lang="it-IT" sz="2000" dirty="0">
                <a:latin typeface="Verdana" panose="020B0604030504040204" pitchFamily="34" charset="0"/>
                <a:ea typeface="Verdana" panose="020B0604030504040204" pitchFamily="34" charset="0"/>
                <a:cs typeface="Verdana" panose="020B0604030504040204" pitchFamily="34" charset="0"/>
              </a:rPr>
              <a:t> 12.</a:t>
            </a:r>
            <a:br>
              <a:rPr lang="it-IT" sz="2000" dirty="0">
                <a:latin typeface="Verdana" panose="020B0604030504040204" pitchFamily="34" charset="0"/>
                <a:ea typeface="Verdana" panose="020B0604030504040204" pitchFamily="34" charset="0"/>
                <a:cs typeface="Verdana" panose="020B0604030504040204" pitchFamily="34" charset="0"/>
              </a:rPr>
            </a:br>
            <a:r>
              <a:rPr lang="it-IT" sz="2000" dirty="0">
                <a:latin typeface="Verdana" panose="020B0604030504040204" pitchFamily="34" charset="0"/>
                <a:ea typeface="Verdana" panose="020B0604030504040204" pitchFamily="34" charset="0"/>
                <a:cs typeface="Verdana" panose="020B0604030504040204" pitchFamily="34" charset="0"/>
              </a:rPr>
              <a:t>I </a:t>
            </a:r>
            <a:r>
              <a:rPr lang="it-IT" sz="2000" dirty="0" err="1">
                <a:latin typeface="Verdana" panose="020B0604030504040204" pitchFamily="34" charset="0"/>
                <a:ea typeface="Verdana" panose="020B0604030504040204" pitchFamily="34" charset="0"/>
                <a:cs typeface="Verdana" panose="020B0604030504040204" pitchFamily="34" charset="0"/>
              </a:rPr>
              <a:t>like</a:t>
            </a:r>
            <a:r>
              <a:rPr lang="it-IT" sz="2000" dirty="0">
                <a:latin typeface="Verdana" panose="020B0604030504040204" pitchFamily="34" charset="0"/>
                <a:ea typeface="Verdana" panose="020B0604030504040204" pitchFamily="34" charset="0"/>
                <a:cs typeface="Verdana" panose="020B0604030504040204" pitchFamily="34" charset="0"/>
              </a:rPr>
              <a:t> football </a:t>
            </a:r>
            <a:r>
              <a:rPr lang="it-IT" sz="2000" dirty="0" err="1">
                <a:latin typeface="Verdana" panose="020B0604030504040204" pitchFamily="34" charset="0"/>
                <a:ea typeface="Verdana" panose="020B0604030504040204" pitchFamily="34" charset="0"/>
                <a:cs typeface="Verdana" panose="020B0604030504040204" pitchFamily="34" charset="0"/>
              </a:rPr>
              <a:t>but</a:t>
            </a:r>
            <a:r>
              <a:rPr lang="it-IT" sz="2000" dirty="0">
                <a:latin typeface="Verdana" panose="020B0604030504040204" pitchFamily="34" charset="0"/>
                <a:ea typeface="Verdana" panose="020B0604030504040204" pitchFamily="34" charset="0"/>
                <a:cs typeface="Verdana" panose="020B0604030504040204" pitchFamily="34" charset="0"/>
              </a:rPr>
              <a:t> I </a:t>
            </a:r>
            <a:r>
              <a:rPr lang="it-IT" sz="2000" dirty="0" err="1">
                <a:latin typeface="Verdana" panose="020B0604030504040204" pitchFamily="34" charset="0"/>
                <a:ea typeface="Verdana" panose="020B0604030504040204" pitchFamily="34" charset="0"/>
                <a:cs typeface="Verdana" panose="020B0604030504040204" pitchFamily="34" charset="0"/>
              </a:rPr>
              <a:t>don’t</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like</a:t>
            </a:r>
            <a:r>
              <a:rPr lang="it-IT" sz="2000" dirty="0">
                <a:latin typeface="Verdana" panose="020B0604030504040204" pitchFamily="34" charset="0"/>
                <a:ea typeface="Verdana" panose="020B0604030504040204" pitchFamily="34" charset="0"/>
                <a:cs typeface="Verdana" panose="020B0604030504040204" pitchFamily="34" charset="0"/>
              </a:rPr>
              <a:t> basketball.</a:t>
            </a:r>
            <a:br>
              <a:rPr lang="it-IT" sz="2000" dirty="0">
                <a:latin typeface="Verdana" panose="020B0604030504040204" pitchFamily="34" charset="0"/>
                <a:ea typeface="Verdana" panose="020B0604030504040204" pitchFamily="34" charset="0"/>
                <a:cs typeface="Verdana" panose="020B0604030504040204" pitchFamily="34" charset="0"/>
              </a:rPr>
            </a:br>
            <a:r>
              <a:rPr lang="it-IT" sz="2000" dirty="0">
                <a:latin typeface="Verdana" panose="020B0604030504040204" pitchFamily="34" charset="0"/>
                <a:ea typeface="Verdana" panose="020B0604030504040204" pitchFamily="34" charset="0"/>
                <a:cs typeface="Verdana" panose="020B0604030504040204" pitchFamily="34" charset="0"/>
              </a:rPr>
              <a:t>I can </a:t>
            </a:r>
            <a:r>
              <a:rPr lang="it-IT" sz="2000" dirty="0" err="1">
                <a:latin typeface="Verdana" panose="020B0604030504040204" pitchFamily="34" charset="0"/>
                <a:ea typeface="Verdana" panose="020B0604030504040204" pitchFamily="34" charset="0"/>
                <a:cs typeface="Verdana" panose="020B0604030504040204" pitchFamily="34" charset="0"/>
              </a:rPr>
              <a:t>run</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but</a:t>
            </a:r>
            <a:r>
              <a:rPr lang="it-IT" sz="2000" dirty="0">
                <a:latin typeface="Verdana" panose="020B0604030504040204" pitchFamily="34" charset="0"/>
                <a:ea typeface="Verdana" panose="020B0604030504040204" pitchFamily="34" charset="0"/>
                <a:cs typeface="Verdana" panose="020B0604030504040204" pitchFamily="34" charset="0"/>
              </a:rPr>
              <a:t> I </a:t>
            </a:r>
            <a:r>
              <a:rPr lang="it-IT" sz="2000" dirty="0" err="1">
                <a:latin typeface="Verdana" panose="020B0604030504040204" pitchFamily="34" charset="0"/>
                <a:ea typeface="Verdana" panose="020B0604030504040204" pitchFamily="34" charset="0"/>
                <a:cs typeface="Verdana" panose="020B0604030504040204" pitchFamily="34" charset="0"/>
              </a:rPr>
              <a:t>can’t</a:t>
            </a:r>
            <a:r>
              <a:rPr lang="it-IT" sz="2000" dirty="0">
                <a:latin typeface="Verdana" panose="020B0604030504040204" pitchFamily="34" charset="0"/>
                <a:ea typeface="Verdana" panose="020B0604030504040204" pitchFamily="34" charset="0"/>
                <a:cs typeface="Verdana" panose="020B0604030504040204" pitchFamily="34" charset="0"/>
              </a:rPr>
              <a:t>  </a:t>
            </a:r>
            <a:r>
              <a:rPr lang="it-IT" sz="2000" dirty="0" err="1">
                <a:latin typeface="Verdana" panose="020B0604030504040204" pitchFamily="34" charset="0"/>
                <a:ea typeface="Verdana" panose="020B0604030504040204" pitchFamily="34" charset="0"/>
                <a:cs typeface="Verdana" panose="020B0604030504040204" pitchFamily="34" charset="0"/>
              </a:rPr>
              <a:t>swim</a:t>
            </a:r>
            <a:r>
              <a:rPr lang="it-IT" sz="2000" dirty="0">
                <a:latin typeface="Verdana" panose="020B0604030504040204" pitchFamily="34" charset="0"/>
                <a:ea typeface="Verdana" panose="020B0604030504040204" pitchFamily="34" charset="0"/>
                <a:cs typeface="Verdana" panose="020B0604030504040204" pitchFamily="34" charset="0"/>
              </a:rPr>
              <a:t>. </a:t>
            </a:r>
            <a:br>
              <a:rPr lang="it-IT" sz="2000" dirty="0">
                <a:latin typeface="Verdana" panose="020B0604030504040204" pitchFamily="34" charset="0"/>
                <a:ea typeface="Verdana" panose="020B0604030504040204" pitchFamily="34" charset="0"/>
                <a:cs typeface="Verdana" panose="020B0604030504040204" pitchFamily="34" charset="0"/>
              </a:rPr>
            </a:br>
            <a:endParaRPr lang="it-IT" sz="2000" dirty="0">
              <a:latin typeface="Verdana" panose="020B0604030504040204" pitchFamily="34" charset="0"/>
              <a:ea typeface="Verdana" panose="020B0604030504040204" pitchFamily="34" charset="0"/>
              <a:cs typeface="Verdana" panose="020B0604030504040204" pitchFamily="34" charset="0"/>
            </a:endParaRPr>
          </a:p>
        </p:txBody>
      </p:sp>
      <p:sp>
        <p:nvSpPr>
          <p:cNvPr id="5" name="Rettangolo 4"/>
          <p:cNvSpPr/>
          <p:nvPr/>
        </p:nvSpPr>
        <p:spPr>
          <a:xfrm>
            <a:off x="510538" y="2894112"/>
            <a:ext cx="8427720" cy="3056221"/>
          </a:xfrm>
          <a:prstGeom prst="rect">
            <a:avLst/>
          </a:prstGeom>
        </p:spPr>
        <p:txBody>
          <a:bodyPr wrap="square">
            <a:spAutoFit/>
          </a:bodyPr>
          <a:lstStyle/>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MY NAME IS </a:t>
            </a:r>
            <a:r>
              <a:rPr lang="it-IT" sz="2000" b="1" dirty="0">
                <a:latin typeface="Verdana" panose="020B0604030504040204" pitchFamily="34" charset="0"/>
                <a:ea typeface="Verdana" panose="020B0604030504040204" pitchFamily="34" charset="0"/>
                <a:cs typeface="Verdana" panose="020B0604030504040204" pitchFamily="34" charset="0"/>
              </a:rPr>
              <a:t>GIORGIA</a:t>
            </a:r>
            <a:r>
              <a:rPr lang="it-IT" sz="2000" dirty="0">
                <a:latin typeface="Verdana" panose="020B0604030504040204" pitchFamily="34" charset="0"/>
                <a:ea typeface="Verdana" panose="020B0604030504040204" pitchFamily="34" charset="0"/>
                <a:cs typeface="Verdana" panose="020B0604030504040204" pitchFamily="34" charset="0"/>
              </a:rPr>
              <a:t> </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I‘M FROM ITALY. I’M 10.</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 LIVE IN CALDERARA DI RENO.</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 HAVE GOT BLUE EYES AND BLOND HAIR</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 HAVE GOT ONE BROTHER, HIS NAME’S MICHELANGELO.</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MY FAVOURITE SPORT IS SWIMMING.</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 CAN CLIMB BUT I CAN’T PLAY FOOTBALL.</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MY FAVOURITE ANIMAL IS DOG.</a:t>
            </a:r>
          </a:p>
          <a:p>
            <a:pPr>
              <a:lnSpc>
                <a:spcPct val="107000"/>
              </a:lnSpc>
              <a:spcAft>
                <a:spcPts val="0"/>
              </a:spcAft>
            </a:pPr>
            <a:r>
              <a:rPr lang="it-IT" sz="2000" dirty="0">
                <a:latin typeface="Verdana" panose="020B0604030504040204" pitchFamily="34" charset="0"/>
                <a:ea typeface="Verdana" panose="020B0604030504040204" pitchFamily="34" charset="0"/>
                <a:cs typeface="Verdana" panose="020B0604030504040204" pitchFamily="34" charset="0"/>
              </a:rPr>
              <a:t>I LIKE PIZZA BUT I DON’T LIKE FISH </a:t>
            </a:r>
            <a:endParaRPr lang="it-IT" sz="200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6" name="Immagine 5" descr="Pallone Da Calcio | HD Walls | Find Wallpapers"/>
          <p:cNvPicPr>
            <a:picLocks noChangeAspect="1"/>
          </p:cNvPicPr>
          <p:nvPr/>
        </p:nvPicPr>
        <p:blipFill>
          <a:blip r:embed="rId2" cstate="email"/>
          <a:stretch>
            <a:fillRect/>
          </a:stretch>
        </p:blipFill>
        <p:spPr>
          <a:xfrm>
            <a:off x="9534381" y="600824"/>
            <a:ext cx="2031538" cy="2031538"/>
          </a:xfrm>
          <a:prstGeom prst="rect">
            <a:avLst/>
          </a:prstGeom>
        </p:spPr>
      </p:pic>
      <p:pic>
        <p:nvPicPr>
          <p:cNvPr id="7" name="Immagine 6" descr="Lo spostamento a Massarosa del meeting internazionale di nuoto è l ..."/>
          <p:cNvPicPr>
            <a:picLocks noChangeAspect="1"/>
          </p:cNvPicPr>
          <p:nvPr/>
        </p:nvPicPr>
        <p:blipFill>
          <a:blip r:embed="rId3" cstate="email"/>
          <a:stretch>
            <a:fillRect/>
          </a:stretch>
        </p:blipFill>
        <p:spPr>
          <a:xfrm>
            <a:off x="6913880" y="4896778"/>
            <a:ext cx="2399087" cy="1599769"/>
          </a:xfrm>
          <a:prstGeom prst="rect">
            <a:avLst/>
          </a:prstGeom>
        </p:spPr>
      </p:pic>
    </p:spTree>
    <p:extLst>
      <p:ext uri="{BB962C8B-B14F-4D97-AF65-F5344CB8AC3E}">
        <p14:creationId xmlns="" xmlns:p14="http://schemas.microsoft.com/office/powerpoint/2010/main" val="26280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45127" y="348343"/>
            <a:ext cx="8466378" cy="3367315"/>
          </a:xfrm>
        </p:spPr>
        <p:txBody>
          <a:bodyPr>
            <a:noAutofit/>
          </a:bodyPr>
          <a:lstStyle/>
          <a:p>
            <a:pPr algn="l">
              <a:lnSpc>
                <a:spcPct val="150000"/>
              </a:lnSpc>
            </a:pPr>
            <a:r>
              <a:rPr lang="it-IT" sz="2000" dirty="0">
                <a:latin typeface="Verdana" panose="020B0604030504040204" pitchFamily="34" charset="0"/>
                <a:ea typeface="Verdana" panose="020B0604030504040204" pitchFamily="34" charset="0"/>
                <a:cs typeface="Verdana" panose="020B0604030504040204" pitchFamily="34" charset="0"/>
              </a:rPr>
              <a:t>                    </a:t>
            </a:r>
            <a:r>
              <a:rPr lang="it-IT" sz="1800" dirty="0">
                <a:latin typeface="Verdana" panose="020B0604030504040204" pitchFamily="34" charset="0"/>
                <a:ea typeface="Verdana" panose="020B0604030504040204" pitchFamily="34" charset="0"/>
                <a:cs typeface="Verdana" panose="020B0604030504040204" pitchFamily="34" charset="0"/>
              </a:rPr>
              <a:t>My </a:t>
            </a:r>
            <a:r>
              <a:rPr lang="it-IT" sz="1800" dirty="0" err="1">
                <a:latin typeface="Verdana" panose="020B0604030504040204" pitchFamily="34" charset="0"/>
                <a:ea typeface="Verdana" panose="020B0604030504040204" pitchFamily="34" charset="0"/>
                <a:cs typeface="Verdana" panose="020B0604030504040204" pitchFamily="34" charset="0"/>
              </a:rPr>
              <a:t>name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b="1" dirty="0">
                <a:latin typeface="Verdana" panose="020B0604030504040204" pitchFamily="34" charset="0"/>
                <a:ea typeface="Verdana" panose="020B0604030504040204" pitchFamily="34" charset="0"/>
                <a:cs typeface="Verdana" panose="020B0604030504040204" pitchFamily="34" charset="0"/>
              </a:rPr>
              <a:t>Matteo</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I'm</a:t>
            </a:r>
            <a:r>
              <a:rPr lang="it-IT" sz="1800" dirty="0">
                <a:latin typeface="Verdana" panose="020B0604030504040204" pitchFamily="34" charset="0"/>
                <a:ea typeface="Verdana" panose="020B0604030504040204" pitchFamily="34" charset="0"/>
                <a:cs typeface="Verdana" panose="020B0604030504040204" pitchFamily="34" charset="0"/>
              </a:rPr>
              <a:t> 10. </a:t>
            </a:r>
            <a:r>
              <a:rPr lang="it-IT" sz="1800" dirty="0" err="1">
                <a:latin typeface="Verdana" panose="020B0604030504040204" pitchFamily="34" charset="0"/>
                <a:ea typeface="Verdana" panose="020B0604030504040204" pitchFamily="34" charset="0"/>
                <a:cs typeface="Verdana" panose="020B0604030504040204" pitchFamily="34" charset="0"/>
              </a:rPr>
              <a:t>I'm</a:t>
            </a:r>
            <a:r>
              <a:rPr lang="it-IT" sz="1800" dirty="0">
                <a:latin typeface="Verdana" panose="020B0604030504040204" pitchFamily="34" charset="0"/>
                <a:ea typeface="Verdana" panose="020B0604030504040204" pitchFamily="34" charset="0"/>
                <a:cs typeface="Verdana" panose="020B0604030504040204" pitchFamily="34" charset="0"/>
              </a:rPr>
              <a:t> from </a:t>
            </a:r>
            <a:r>
              <a:rPr lang="it-IT" sz="1800" dirty="0" err="1">
                <a:latin typeface="Verdana" panose="020B0604030504040204" pitchFamily="34" charset="0"/>
                <a:ea typeface="Verdana" panose="020B0604030504040204" pitchFamily="34" charset="0"/>
                <a:cs typeface="Verdana" panose="020B0604030504040204" pitchFamily="34" charset="0"/>
              </a:rPr>
              <a:t>Italy</a:t>
            </a:r>
            <a:r>
              <a:rPr lang="it-IT" sz="1800" dirty="0">
                <a:latin typeface="Verdana" panose="020B0604030504040204" pitchFamily="34" charset="0"/>
                <a:ea typeface="Verdana" panose="020B0604030504040204" pitchFamily="34" charset="0"/>
                <a:cs typeface="Verdana" panose="020B0604030504040204" pitchFamily="34" charset="0"/>
              </a:rPr>
              <a:t>.</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err="1">
                <a:latin typeface="Verdana" panose="020B0604030504040204" pitchFamily="34" charset="0"/>
                <a:ea typeface="Verdana" panose="020B0604030504040204" pitchFamily="34" charset="0"/>
                <a:cs typeface="Verdana" panose="020B0604030504040204" pitchFamily="34" charset="0"/>
              </a:rPr>
              <a:t>I've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got</a:t>
            </a:r>
            <a:r>
              <a:rPr lang="it-IT" sz="1800" dirty="0">
                <a:latin typeface="Verdana" panose="020B0604030504040204" pitchFamily="34" charset="0"/>
                <a:ea typeface="Verdana" panose="020B0604030504040204" pitchFamily="34" charset="0"/>
                <a:cs typeface="Verdana" panose="020B0604030504040204" pitchFamily="34" charset="0"/>
              </a:rPr>
              <a:t> one </a:t>
            </a:r>
            <a:r>
              <a:rPr lang="it-IT" sz="1800" dirty="0" err="1">
                <a:latin typeface="Verdana" panose="020B0604030504040204" pitchFamily="34" charset="0"/>
                <a:ea typeface="Verdana" panose="020B0604030504040204" pitchFamily="34" charset="0"/>
                <a:cs typeface="Verdana" panose="020B0604030504040204" pitchFamily="34" charset="0"/>
              </a:rPr>
              <a:t>sister</a:t>
            </a:r>
            <a:r>
              <a:rPr lang="it-IT" sz="1800" dirty="0">
                <a:latin typeface="Verdana" panose="020B0604030504040204" pitchFamily="34" charset="0"/>
                <a:ea typeface="Verdana" panose="020B0604030504040204" pitchFamily="34" charset="0"/>
                <a:cs typeface="Verdana" panose="020B0604030504040204" pitchFamily="34" charset="0"/>
              </a:rPr>
              <a:t> Sara. </a:t>
            </a:r>
            <a:r>
              <a:rPr lang="it-IT" sz="1800" dirty="0" err="1">
                <a:latin typeface="Verdana" panose="020B0604030504040204" pitchFamily="34" charset="0"/>
                <a:ea typeface="Verdana" panose="020B0604030504040204" pitchFamily="34" charset="0"/>
                <a:cs typeface="Verdana" panose="020B0604030504040204" pitchFamily="34" charset="0"/>
              </a:rPr>
              <a:t>She's</a:t>
            </a:r>
            <a:r>
              <a:rPr lang="it-IT" sz="1800" dirty="0">
                <a:latin typeface="Verdana" panose="020B0604030504040204" pitchFamily="34" charset="0"/>
                <a:ea typeface="Verdana" panose="020B0604030504040204" pitchFamily="34" charset="0"/>
                <a:cs typeface="Verdana" panose="020B0604030504040204" pitchFamily="34" charset="0"/>
              </a:rPr>
              <a:t> 14.</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err="1">
                <a:latin typeface="Verdana" panose="020B0604030504040204" pitchFamily="34" charset="0"/>
                <a:ea typeface="Verdana" panose="020B0604030504040204" pitchFamily="34" charset="0"/>
                <a:cs typeface="Verdana" panose="020B0604030504040204" pitchFamily="34" charset="0"/>
              </a:rPr>
              <a:t>I've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got</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brown</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hair</a:t>
            </a:r>
            <a:r>
              <a:rPr lang="it-IT" sz="1800" dirty="0">
                <a:latin typeface="Verdana" panose="020B0604030504040204" pitchFamily="34" charset="0"/>
                <a:ea typeface="Verdana" panose="020B0604030504040204" pitchFamily="34" charset="0"/>
                <a:cs typeface="Verdana" panose="020B0604030504040204" pitchFamily="34" charset="0"/>
              </a:rPr>
              <a:t> and </a:t>
            </a:r>
            <a:r>
              <a:rPr lang="it-IT" sz="1800" dirty="0" err="1">
                <a:latin typeface="Verdana" panose="020B0604030504040204" pitchFamily="34" charset="0"/>
                <a:ea typeface="Verdana" panose="020B0604030504040204" pitchFamily="34" charset="0"/>
                <a:cs typeface="Verdana" panose="020B0604030504040204" pitchFamily="34" charset="0"/>
              </a:rPr>
              <a:t>brown</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eyes</a:t>
            </a:r>
            <a:r>
              <a:rPr lang="it-IT" sz="1800" dirty="0">
                <a:latin typeface="Verdana" panose="020B0604030504040204" pitchFamily="34" charset="0"/>
                <a:ea typeface="Verdana" panose="020B0604030504040204" pitchFamily="34" charset="0"/>
                <a:cs typeface="Verdana" panose="020B0604030504040204" pitchFamily="34" charset="0"/>
              </a:rPr>
              <a:t>.</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a:latin typeface="Verdana" panose="020B0604030504040204" pitchFamily="34" charset="0"/>
                <a:ea typeface="Verdana" panose="020B0604030504040204" pitchFamily="34" charset="0"/>
                <a:cs typeface="Verdana" panose="020B0604030504040204" pitchFamily="34" charset="0"/>
              </a:rPr>
              <a:t>My favorite sport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football,</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a:latin typeface="Verdana" panose="020B0604030504040204" pitchFamily="34" charset="0"/>
                <a:ea typeface="Verdana" panose="020B0604030504040204" pitchFamily="34" charset="0"/>
                <a:cs typeface="Verdana" panose="020B0604030504040204" pitchFamily="34" charset="0"/>
              </a:rPr>
              <a:t>My </a:t>
            </a:r>
            <a:r>
              <a:rPr lang="it-IT" sz="1800" dirty="0" err="1">
                <a:latin typeface="Verdana" panose="020B0604030504040204" pitchFamily="34" charset="0"/>
                <a:ea typeface="Verdana" panose="020B0604030504040204" pitchFamily="34" charset="0"/>
                <a:cs typeface="Verdana" panose="020B0604030504040204" pitchFamily="34" charset="0"/>
              </a:rPr>
              <a:t>favourite</a:t>
            </a:r>
            <a:r>
              <a:rPr lang="it-IT" sz="1800" dirty="0">
                <a:latin typeface="Verdana" panose="020B0604030504040204" pitchFamily="34" charset="0"/>
                <a:ea typeface="Verdana" panose="020B0604030504040204" pitchFamily="34" charset="0"/>
                <a:cs typeface="Verdana" panose="020B0604030504040204" pitchFamily="34" charset="0"/>
              </a:rPr>
              <a:t> food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pizza .</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a:latin typeface="Verdana" panose="020B0604030504040204" pitchFamily="34" charset="0"/>
                <a:ea typeface="Verdana" panose="020B0604030504040204" pitchFamily="34" charset="0"/>
                <a:cs typeface="Verdana" panose="020B0604030504040204" pitchFamily="34" charset="0"/>
              </a:rPr>
              <a:t>My </a:t>
            </a:r>
            <a:r>
              <a:rPr lang="it-IT" sz="1800" dirty="0" err="1">
                <a:latin typeface="Verdana" panose="020B0604030504040204" pitchFamily="34" charset="0"/>
                <a:ea typeface="Verdana" panose="020B0604030504040204" pitchFamily="34" charset="0"/>
                <a:cs typeface="Verdana" panose="020B0604030504040204" pitchFamily="34" charset="0"/>
              </a:rPr>
              <a:t>favourite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animal</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dog</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a:latin typeface="Verdana" panose="020B0604030504040204" pitchFamily="34" charset="0"/>
                <a:ea typeface="Verdana" panose="020B0604030504040204" pitchFamily="34" charset="0"/>
                <a:cs typeface="Verdana" panose="020B0604030504040204" pitchFamily="34" charset="0"/>
              </a:rPr>
              <a:t>My </a:t>
            </a:r>
            <a:r>
              <a:rPr lang="it-IT" sz="1800" dirty="0" err="1">
                <a:latin typeface="Verdana" panose="020B0604030504040204" pitchFamily="34" charset="0"/>
                <a:ea typeface="Verdana" panose="020B0604030504040204" pitchFamily="34" charset="0"/>
                <a:cs typeface="Verdana" panose="020B0604030504040204" pitchFamily="34" charset="0"/>
              </a:rPr>
              <a:t>favourite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colour</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red </a:t>
            </a:r>
            <a:br>
              <a:rPr lang="it-IT" sz="1800" dirty="0">
                <a:latin typeface="Verdana" panose="020B0604030504040204" pitchFamily="34" charset="0"/>
                <a:ea typeface="Verdana" panose="020B0604030504040204" pitchFamily="34" charset="0"/>
                <a:cs typeface="Verdana" panose="020B0604030504040204" pitchFamily="34" charset="0"/>
              </a:rPr>
            </a:br>
            <a:r>
              <a:rPr lang="it-IT" sz="1800" dirty="0">
                <a:latin typeface="Verdana" panose="020B0604030504040204" pitchFamily="34" charset="0"/>
                <a:ea typeface="Verdana" panose="020B0604030504040204" pitchFamily="34" charset="0"/>
                <a:cs typeface="Verdana" panose="020B0604030504040204" pitchFamily="34" charset="0"/>
              </a:rPr>
              <a:t>I can </a:t>
            </a:r>
            <a:r>
              <a:rPr lang="it-IT" sz="1800" dirty="0" err="1">
                <a:latin typeface="Verdana" panose="020B0604030504040204" pitchFamily="34" charset="0"/>
                <a:ea typeface="Verdana" panose="020B0604030504040204" pitchFamily="34" charset="0"/>
                <a:cs typeface="Verdana" panose="020B0604030504040204" pitchFamily="34" charset="0"/>
              </a:rPr>
              <a:t>swim</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but</a:t>
            </a:r>
            <a:r>
              <a:rPr lang="it-IT" sz="1800" dirty="0">
                <a:latin typeface="Verdana" panose="020B0604030504040204" pitchFamily="34" charset="0"/>
                <a:ea typeface="Verdana" panose="020B0604030504040204" pitchFamily="34" charset="0"/>
                <a:cs typeface="Verdana" panose="020B0604030504040204" pitchFamily="34" charset="0"/>
              </a:rPr>
              <a:t> I </a:t>
            </a:r>
            <a:r>
              <a:rPr lang="it-IT" sz="1800" dirty="0" err="1">
                <a:latin typeface="Verdana" panose="020B0604030504040204" pitchFamily="34" charset="0"/>
                <a:ea typeface="Verdana" panose="020B0604030504040204" pitchFamily="34" charset="0"/>
                <a:cs typeface="Verdana" panose="020B0604030504040204" pitchFamily="34" charset="0"/>
              </a:rPr>
              <a:t>can't</a:t>
            </a:r>
            <a:r>
              <a:rPr lang="it-IT" sz="1800" dirty="0">
                <a:latin typeface="Verdana" panose="020B0604030504040204" pitchFamily="34" charset="0"/>
                <a:ea typeface="Verdana" panose="020B0604030504040204" pitchFamily="34" charset="0"/>
                <a:cs typeface="Verdana" panose="020B0604030504040204" pitchFamily="34" charset="0"/>
              </a:rPr>
              <a:t> play baseball.</a:t>
            </a:r>
            <a:r>
              <a:rPr lang="it-IT" sz="2000" dirty="0">
                <a:latin typeface="Verdana" panose="020B0604030504040204" pitchFamily="34" charset="0"/>
                <a:ea typeface="Verdana" panose="020B0604030504040204" pitchFamily="34" charset="0"/>
                <a:cs typeface="Verdana" panose="020B0604030504040204" pitchFamily="34" charset="0"/>
              </a:rPr>
              <a:t/>
            </a:r>
            <a:br>
              <a:rPr lang="it-IT" sz="2000" dirty="0">
                <a:latin typeface="Verdana" panose="020B0604030504040204" pitchFamily="34" charset="0"/>
                <a:ea typeface="Verdana" panose="020B0604030504040204" pitchFamily="34" charset="0"/>
                <a:cs typeface="Verdana" panose="020B0604030504040204" pitchFamily="34" charset="0"/>
              </a:rPr>
            </a:br>
            <a:r>
              <a:rPr lang="it-IT" sz="2000" dirty="0">
                <a:latin typeface="Verdana" panose="020B0604030504040204" pitchFamily="34" charset="0"/>
                <a:ea typeface="Verdana" panose="020B0604030504040204" pitchFamily="34" charset="0"/>
                <a:cs typeface="Verdana" panose="020B0604030504040204" pitchFamily="34" charset="0"/>
              </a:rPr>
              <a:t>    </a:t>
            </a:r>
          </a:p>
        </p:txBody>
      </p:sp>
      <p:sp>
        <p:nvSpPr>
          <p:cNvPr id="3" name="Segnaposto contenuto 2"/>
          <p:cNvSpPr>
            <a:spLocks noGrp="1"/>
          </p:cNvSpPr>
          <p:nvPr>
            <p:ph sz="quarter" idx="13"/>
          </p:nvPr>
        </p:nvSpPr>
        <p:spPr>
          <a:xfrm>
            <a:off x="2450663" y="3864494"/>
            <a:ext cx="10806546" cy="2993506"/>
          </a:xfrm>
        </p:spPr>
        <p:txBody>
          <a:bodyPr>
            <a:noAutofit/>
          </a:bodyPr>
          <a:lstStyle/>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Hello! My </a:t>
            </a:r>
            <a:r>
              <a:rPr lang="it-IT" sz="1800" dirty="0" err="1">
                <a:latin typeface="Verdana" panose="020B0604030504040204" pitchFamily="34" charset="0"/>
                <a:ea typeface="Verdana" panose="020B0604030504040204" pitchFamily="34" charset="0"/>
                <a:cs typeface="Verdana" panose="020B0604030504040204" pitchFamily="34" charset="0"/>
              </a:rPr>
              <a:t>name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b="1" dirty="0">
                <a:latin typeface="Verdana" panose="020B0604030504040204" pitchFamily="34" charset="0"/>
                <a:ea typeface="Verdana" panose="020B0604030504040204" pitchFamily="34" charset="0"/>
                <a:cs typeface="Verdana" panose="020B0604030504040204" pitchFamily="34" charset="0"/>
              </a:rPr>
              <a:t>Mattia</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I'm</a:t>
            </a:r>
            <a:r>
              <a:rPr lang="it-IT" sz="1800" dirty="0">
                <a:latin typeface="Verdana" panose="020B0604030504040204" pitchFamily="34" charset="0"/>
                <a:ea typeface="Verdana" panose="020B0604030504040204" pitchFamily="34" charset="0"/>
                <a:cs typeface="Verdana" panose="020B0604030504040204" pitchFamily="34" charset="0"/>
              </a:rPr>
              <a:t> 10. My </a:t>
            </a:r>
            <a:r>
              <a:rPr lang="it-IT" sz="1800" dirty="0" err="1">
                <a:latin typeface="Verdana" panose="020B0604030504040204" pitchFamily="34" charset="0"/>
                <a:ea typeface="Verdana" panose="020B0604030504040204" pitchFamily="34" charset="0"/>
                <a:cs typeface="Verdana" panose="020B0604030504040204" pitchFamily="34" charset="0"/>
              </a:rPr>
              <a:t>surname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Bozzoli.</a:t>
            </a:r>
          </a:p>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I Live in Calderara. </a:t>
            </a:r>
            <a:r>
              <a:rPr lang="it-IT" sz="1800" dirty="0" err="1">
                <a:latin typeface="Verdana" panose="020B0604030504040204" pitchFamily="34" charset="0"/>
                <a:ea typeface="Verdana" panose="020B0604030504040204" pitchFamily="34" charset="0"/>
                <a:cs typeface="Verdana" panose="020B0604030504040204" pitchFamily="34" charset="0"/>
              </a:rPr>
              <a:t>I’m</a:t>
            </a:r>
            <a:r>
              <a:rPr lang="it-IT" sz="1800" dirty="0">
                <a:latin typeface="Verdana" panose="020B0604030504040204" pitchFamily="34" charset="0"/>
                <a:ea typeface="Verdana" panose="020B0604030504040204" pitchFamily="34" charset="0"/>
                <a:cs typeface="Verdana" panose="020B0604030504040204" pitchFamily="34" charset="0"/>
              </a:rPr>
              <a:t> from </a:t>
            </a:r>
            <a:r>
              <a:rPr lang="it-IT" sz="1800" dirty="0" err="1">
                <a:latin typeface="Verdana" panose="020B0604030504040204" pitchFamily="34" charset="0"/>
                <a:ea typeface="Verdana" panose="020B0604030504040204" pitchFamily="34" charset="0"/>
                <a:cs typeface="Verdana" panose="020B0604030504040204" pitchFamily="34" charset="0"/>
              </a:rPr>
              <a:t>Italy</a:t>
            </a:r>
            <a:r>
              <a:rPr lang="it-IT" sz="1800" dirty="0">
                <a:latin typeface="Verdana" panose="020B0604030504040204" pitchFamily="34" charset="0"/>
                <a:ea typeface="Verdana" panose="020B0604030504040204" pitchFamily="34" charset="0"/>
                <a:cs typeface="Verdana" panose="020B0604030504040204" pitchFamily="34" charset="0"/>
              </a:rPr>
              <a:t>.</a:t>
            </a:r>
          </a:p>
          <a:p>
            <a:pPr marL="0" indent="0">
              <a:spcBef>
                <a:spcPts val="600"/>
              </a:spcBef>
              <a:buNone/>
            </a:pPr>
            <a:r>
              <a:rPr lang="it-IT" sz="1800" dirty="0" err="1">
                <a:latin typeface="Verdana" panose="020B0604030504040204" pitchFamily="34" charset="0"/>
                <a:ea typeface="Verdana" panose="020B0604030504040204" pitchFamily="34" charset="0"/>
                <a:cs typeface="Verdana" panose="020B0604030504040204" pitchFamily="34" charset="0"/>
              </a:rPr>
              <a:t>I’ve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got</a:t>
            </a:r>
            <a:r>
              <a:rPr lang="it-IT" sz="1800" dirty="0">
                <a:latin typeface="Verdana" panose="020B0604030504040204" pitchFamily="34" charset="0"/>
                <a:ea typeface="Verdana" panose="020B0604030504040204" pitchFamily="34" charset="0"/>
                <a:cs typeface="Verdana" panose="020B0604030504040204" pitchFamily="34" charset="0"/>
              </a:rPr>
              <a:t> a </a:t>
            </a:r>
            <a:r>
              <a:rPr lang="it-IT" sz="1800" dirty="0" err="1">
                <a:latin typeface="Verdana" panose="020B0604030504040204" pitchFamily="34" charset="0"/>
                <a:ea typeface="Verdana" panose="020B0604030504040204" pitchFamily="34" charset="0"/>
                <a:cs typeface="Verdana" panose="020B0604030504040204" pitchFamily="34" charset="0"/>
              </a:rPr>
              <a:t>brother</a:t>
            </a:r>
            <a:r>
              <a:rPr lang="it-IT" sz="1800" dirty="0">
                <a:latin typeface="Verdana" panose="020B0604030504040204" pitchFamily="34" charset="0"/>
                <a:ea typeface="Verdana" panose="020B0604030504040204" pitchFamily="34" charset="0"/>
                <a:cs typeface="Verdana" panose="020B0604030504040204" pitchFamily="34" charset="0"/>
              </a:rPr>
              <a:t>. His </a:t>
            </a:r>
            <a:r>
              <a:rPr lang="it-IT" sz="1800" dirty="0" err="1">
                <a:latin typeface="Verdana" panose="020B0604030504040204" pitchFamily="34" charset="0"/>
                <a:ea typeface="Verdana" panose="020B0604030504040204" pitchFamily="34" charset="0"/>
                <a:cs typeface="Verdana" panose="020B0604030504040204" pitchFamily="34" charset="0"/>
              </a:rPr>
              <a:t>name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Mirko.</a:t>
            </a:r>
          </a:p>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My </a:t>
            </a:r>
            <a:r>
              <a:rPr lang="it-IT" sz="1800" dirty="0" err="1">
                <a:latin typeface="Verdana" panose="020B0604030504040204" pitchFamily="34" charset="0"/>
                <a:ea typeface="Verdana" panose="020B0604030504040204" pitchFamily="34" charset="0"/>
                <a:cs typeface="Verdana" panose="020B0604030504040204" pitchFamily="34" charset="0"/>
              </a:rPr>
              <a:t>birthday</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on the 11th of  August. </a:t>
            </a:r>
          </a:p>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My favorite color </a:t>
            </a:r>
            <a:r>
              <a:rPr lang="it-IT" sz="1800" dirty="0" err="1">
                <a:latin typeface="Verdana" panose="020B0604030504040204" pitchFamily="34" charset="0"/>
                <a:ea typeface="Verdana" panose="020B0604030504040204" pitchFamily="34" charset="0"/>
                <a:cs typeface="Verdana" panose="020B0604030504040204" pitchFamily="34" charset="0"/>
              </a:rPr>
              <a:t>is</a:t>
            </a:r>
            <a:r>
              <a:rPr lang="it-IT" sz="1800" dirty="0">
                <a:latin typeface="Verdana" panose="020B0604030504040204" pitchFamily="34" charset="0"/>
                <a:ea typeface="Verdana" panose="020B0604030504040204" pitchFamily="34" charset="0"/>
                <a:cs typeface="Verdana" panose="020B0604030504040204" pitchFamily="34" charset="0"/>
              </a:rPr>
              <a:t> blue.</a:t>
            </a:r>
          </a:p>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I </a:t>
            </a:r>
            <a:r>
              <a:rPr lang="it-IT" sz="1800" dirty="0" err="1">
                <a:latin typeface="Verdana" panose="020B0604030504040204" pitchFamily="34" charset="0"/>
                <a:ea typeface="Verdana" panose="020B0604030504040204" pitchFamily="34" charset="0"/>
                <a:cs typeface="Verdana" panose="020B0604030504040204" pitchFamily="34" charset="0"/>
              </a:rPr>
              <a:t>like</a:t>
            </a:r>
            <a:r>
              <a:rPr lang="it-IT" sz="1800" dirty="0">
                <a:latin typeface="Verdana" panose="020B0604030504040204" pitchFamily="34" charset="0"/>
                <a:ea typeface="Verdana" panose="020B0604030504040204" pitchFamily="34" charset="0"/>
                <a:cs typeface="Verdana" panose="020B0604030504040204" pitchFamily="34" charset="0"/>
              </a:rPr>
              <a:t> pasta </a:t>
            </a:r>
            <a:r>
              <a:rPr lang="it-IT" sz="1800" dirty="0" err="1">
                <a:latin typeface="Verdana" panose="020B0604030504040204" pitchFamily="34" charset="0"/>
                <a:ea typeface="Verdana" panose="020B0604030504040204" pitchFamily="34" charset="0"/>
                <a:cs typeface="Verdana" panose="020B0604030504040204" pitchFamily="34" charset="0"/>
              </a:rPr>
              <a:t>but</a:t>
            </a:r>
            <a:r>
              <a:rPr lang="it-IT" sz="1800" dirty="0">
                <a:latin typeface="Verdana" panose="020B0604030504040204" pitchFamily="34" charset="0"/>
                <a:ea typeface="Verdana" panose="020B0604030504040204" pitchFamily="34" charset="0"/>
                <a:cs typeface="Verdana" panose="020B0604030504040204" pitchFamily="34" charset="0"/>
              </a:rPr>
              <a:t> I </a:t>
            </a:r>
            <a:r>
              <a:rPr lang="it-IT" sz="1800" dirty="0" err="1">
                <a:latin typeface="Verdana" panose="020B0604030504040204" pitchFamily="34" charset="0"/>
                <a:ea typeface="Verdana" panose="020B0604030504040204" pitchFamily="34" charset="0"/>
                <a:cs typeface="Verdana" panose="020B0604030504040204" pitchFamily="34" charset="0"/>
              </a:rPr>
              <a:t>don’t</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like</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fish</a:t>
            </a:r>
            <a:r>
              <a:rPr lang="it-IT" sz="1800" dirty="0">
                <a:latin typeface="Verdana" panose="020B0604030504040204" pitchFamily="34" charset="0"/>
                <a:ea typeface="Verdana" panose="020B0604030504040204" pitchFamily="34" charset="0"/>
                <a:cs typeface="Verdana" panose="020B0604030504040204" pitchFamily="34" charset="0"/>
              </a:rPr>
              <a:t>.</a:t>
            </a:r>
          </a:p>
          <a:p>
            <a:pPr marL="0" indent="0">
              <a:spcBef>
                <a:spcPts val="600"/>
              </a:spcBef>
              <a:buNone/>
            </a:pPr>
            <a:r>
              <a:rPr lang="it-IT" sz="1800" dirty="0">
                <a:latin typeface="Verdana" panose="020B0604030504040204" pitchFamily="34" charset="0"/>
                <a:ea typeface="Verdana" panose="020B0604030504040204" pitchFamily="34" charset="0"/>
                <a:cs typeface="Verdana" panose="020B0604030504040204" pitchFamily="34" charset="0"/>
              </a:rPr>
              <a:t>I can </a:t>
            </a:r>
            <a:r>
              <a:rPr lang="it-IT" sz="1800" dirty="0" err="1">
                <a:latin typeface="Verdana" panose="020B0604030504040204" pitchFamily="34" charset="0"/>
                <a:ea typeface="Verdana" panose="020B0604030504040204" pitchFamily="34" charset="0"/>
                <a:cs typeface="Verdana" panose="020B0604030504040204" pitchFamily="34" charset="0"/>
              </a:rPr>
              <a:t>swim</a:t>
            </a:r>
            <a:r>
              <a:rPr lang="it-IT" sz="1800" dirty="0">
                <a:latin typeface="Verdana" panose="020B0604030504040204" pitchFamily="34" charset="0"/>
                <a:ea typeface="Verdana" panose="020B0604030504040204" pitchFamily="34" charset="0"/>
                <a:cs typeface="Verdana" panose="020B0604030504040204" pitchFamily="34" charset="0"/>
              </a:rPr>
              <a:t> </a:t>
            </a:r>
            <a:r>
              <a:rPr lang="it-IT" sz="1800" dirty="0" err="1">
                <a:latin typeface="Verdana" panose="020B0604030504040204" pitchFamily="34" charset="0"/>
                <a:ea typeface="Verdana" panose="020B0604030504040204" pitchFamily="34" charset="0"/>
                <a:cs typeface="Verdana" panose="020B0604030504040204" pitchFamily="34" charset="0"/>
              </a:rPr>
              <a:t>but</a:t>
            </a:r>
            <a:r>
              <a:rPr lang="it-IT" sz="1800" dirty="0">
                <a:latin typeface="Verdana" panose="020B0604030504040204" pitchFamily="34" charset="0"/>
                <a:ea typeface="Verdana" panose="020B0604030504040204" pitchFamily="34" charset="0"/>
                <a:cs typeface="Verdana" panose="020B0604030504040204" pitchFamily="34" charset="0"/>
              </a:rPr>
              <a:t> I </a:t>
            </a:r>
            <a:r>
              <a:rPr lang="it-IT" sz="1800" dirty="0" err="1">
                <a:latin typeface="Verdana" panose="020B0604030504040204" pitchFamily="34" charset="0"/>
                <a:ea typeface="Verdana" panose="020B0604030504040204" pitchFamily="34" charset="0"/>
                <a:cs typeface="Verdana" panose="020B0604030504040204" pitchFamily="34" charset="0"/>
              </a:rPr>
              <a:t>can't</a:t>
            </a:r>
            <a:r>
              <a:rPr lang="it-IT" sz="1800" dirty="0">
                <a:latin typeface="Verdana" panose="020B0604030504040204" pitchFamily="34" charset="0"/>
                <a:ea typeface="Verdana" panose="020B0604030504040204" pitchFamily="34" charset="0"/>
                <a:cs typeface="Verdana" panose="020B0604030504040204" pitchFamily="34" charset="0"/>
              </a:rPr>
              <a:t> play tennis</a:t>
            </a:r>
          </a:p>
        </p:txBody>
      </p:sp>
      <p:pic>
        <p:nvPicPr>
          <p:cNvPr id="4" name="Immagine 3" descr="Piante e Fiori: Prepariamo il suo angolo"/>
          <p:cNvPicPr>
            <a:picLocks noChangeAspect="1"/>
          </p:cNvPicPr>
          <p:nvPr/>
        </p:nvPicPr>
        <p:blipFill>
          <a:blip r:embed="rId2" cstate="email"/>
          <a:stretch>
            <a:fillRect/>
          </a:stretch>
        </p:blipFill>
        <p:spPr>
          <a:xfrm>
            <a:off x="6532212" y="923320"/>
            <a:ext cx="2643448" cy="1982586"/>
          </a:xfrm>
          <a:prstGeom prst="rect">
            <a:avLst/>
          </a:prstGeom>
        </p:spPr>
      </p:pic>
      <p:pic>
        <p:nvPicPr>
          <p:cNvPr id="5" name="Immagine 4" descr="Spaghetti all’ Amatriciana: Easy enough for weekday dinners or a ..."/>
          <p:cNvPicPr>
            <a:picLocks noChangeAspect="1"/>
          </p:cNvPicPr>
          <p:nvPr/>
        </p:nvPicPr>
        <p:blipFill>
          <a:blip r:embed="rId3" cstate="email"/>
          <a:stretch>
            <a:fillRect/>
          </a:stretch>
        </p:blipFill>
        <p:spPr>
          <a:xfrm>
            <a:off x="7909724" y="4596015"/>
            <a:ext cx="2531872" cy="1898904"/>
          </a:xfrm>
          <a:prstGeom prst="rect">
            <a:avLst/>
          </a:prstGeom>
        </p:spPr>
      </p:pic>
    </p:spTree>
    <p:extLst>
      <p:ext uri="{BB962C8B-B14F-4D97-AF65-F5344CB8AC3E}">
        <p14:creationId xmlns="" xmlns:p14="http://schemas.microsoft.com/office/powerpoint/2010/main" val="722559410"/>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TM04033925[[fn=Goccia]]</Template>
  <TotalTime>266</TotalTime>
  <Words>490</Words>
  <Application>Microsoft Office PowerPoint</Application>
  <PresentationFormat>Niestandardowy</PresentationFormat>
  <Paragraphs>48</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Goccia</vt:lpstr>
      <vt:lpstr> THE  ETWINNING  PROJECT:   ME – YOU – NICE   TO   MEET!</vt:lpstr>
      <vt:lpstr>SCUOLA PRIMARIA g. RODARI   CALDERARA DI RENO  BOLOGNA </vt:lpstr>
      <vt:lpstr>Slajd 3</vt:lpstr>
      <vt:lpstr> HERE WE ARE….  LET’S TALK ABOUT some of  US!</vt:lpstr>
      <vt:lpstr>     CLASS  5 D   </vt:lpstr>
      <vt:lpstr>   </vt:lpstr>
      <vt:lpstr>Slajd 7</vt:lpstr>
      <vt:lpstr>My  name is Davide, I’m ten . My birthday is  on the 22nd  of November. I’ve got a sister. Her name is Marta. She’s 12. I like football but I don’t  like basketball. I can run but I can’t  swim.  </vt:lpstr>
      <vt:lpstr>                    My name is Matteo. I'm 10. I'm from Italy. I've got one sister Sara. She's 14. I've got brown hair and brown eyes. My favorite sport is football, My favourite food is pizza . My favourite animal is dog My favourite colour is red  I can swim but I can't play baseball.     </vt:lpstr>
      <vt:lpstr>Hello! my name is Vincenzo Solimando. I'm 10 years old . I'm from Italy and I live in Calderara Di Reno with my family. I’ve got A brother, Francesco and A sister Anna. Francesco is 16 years old and Anna is 18 years old. I love animals and my favourite animal is dog. My birthday is on the 25th of July, in summer. My favourite sport is football because I love running. My favourite hobby is reading adventure books. I like school  and I' ve got a lot of friends. we love to play football.   </vt:lpstr>
      <vt:lpstr>Slajd 11</vt:lpstr>
      <vt:lpstr>THANKS FOR YOUR ATTENTION…  HOPE TO HEAR FROM YOU SOON!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SCUOLA PRIMARIA g. RODARI CALDERARA DI RENO BOLOGNA</dc:title>
  <dc:creator>Marco Piergiovanni</dc:creator>
  <cp:lastModifiedBy>Monika</cp:lastModifiedBy>
  <cp:revision>33</cp:revision>
  <dcterms:created xsi:type="dcterms:W3CDTF">2016-11-01T17:13:22Z</dcterms:created>
  <dcterms:modified xsi:type="dcterms:W3CDTF">2016-11-18T20:19:06Z</dcterms:modified>
</cp:coreProperties>
</file>