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67" r:id="rId4"/>
    <p:sldId id="274" r:id="rId5"/>
    <p:sldId id="275" r:id="rId6"/>
    <p:sldId id="271" r:id="rId7"/>
    <p:sldId id="278" r:id="rId8"/>
    <p:sldId id="280" r:id="rId9"/>
    <p:sldId id="279" r:id="rId10"/>
    <p:sldId id="269" r:id="rId11"/>
    <p:sldId id="276" r:id="rId12"/>
    <p:sldId id="281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31933-5432-4922-86E5-E1F459A79556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5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D11B0-EC85-4298-992C-B812275B3C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A9415-B154-4603-A33B-5E13322A8C80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AEA70-1EBE-4790-99B2-1CE98724F1D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8495A-B49F-4E46-82AE-B510069C2E8C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AD634-CEA1-4E70-A399-85BCC088A7D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0077-D6FA-4FF1-A952-244F2CC589AF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AAE4A-5B00-4FF5-A749-A6B34CF51FC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5D066-193C-4AF1-B02B-64C91186285B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3D6EF-5C19-42CC-96AB-4E24991170A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5981-809E-41B3-B40E-6E41F57DBFB5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6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F00A-E064-4397-B58B-9FDB445FD86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EDA96-9973-49A8-BBD1-CF70F10E6B20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8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CC5F9-79ED-46C9-8A38-8E68B5BFEA5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0BA3F-8A8A-4D7E-84F4-8AFEE1DF1BDD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4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A034A-5FD4-4F91-90D7-E10528241B4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0BAC-A985-4134-8AD7-E6950B240D4A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3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D342B-C946-4502-8E0F-D6052834579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A63D0-8A86-4C2F-ADB6-ADB2F3601BC8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6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F7039-4187-44CF-A9BA-ABCFC62D183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e ściętym i zaokrąglonym rogiem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ójkąt prostokątny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9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493D5-26FC-4686-8D83-63092FDBD2F2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10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EBE37-1818-4D58-B13D-12E908A713E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Symbol zastępczy tytułu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1029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0BB98D-929A-4744-8222-E055C7B055AC}" type="datetimeFigureOut">
              <a:rPr lang="pl-PL"/>
              <a:pPr>
                <a:defRPr/>
              </a:pPr>
              <a:t>2014-12-03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B12F1B-B391-4AF3-9B8D-F4C9E8C1CF5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1033" name="Grup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98" r:id="rId9"/>
    <p:sldLayoutId id="2147483689" r:id="rId10"/>
    <p:sldLayoutId id="2147483688" r:id="rId11"/>
  </p:sldLayoutIdLst>
  <p:transition spd="slow">
    <p:wheel spokes="1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43122" y="917557"/>
            <a:ext cx="6099063" cy="1500199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10000" i="1" u="sng" dirty="0" smtClean="0">
                <a:solidFill>
                  <a:srgbClr val="FF0000"/>
                </a:solidFill>
              </a:rPr>
              <a:t>MIKOŁAJKI</a:t>
            </a:r>
            <a:endParaRPr lang="pl-PL" sz="10000" i="1" u="sng" dirty="0">
              <a:solidFill>
                <a:srgbClr val="FF0000"/>
              </a:solidFill>
            </a:endParaRPr>
          </a:p>
        </p:txBody>
      </p:sp>
      <p:pic>
        <p:nvPicPr>
          <p:cNvPr id="13314" name="Picture 3" descr="C:\Users\1\Downloads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357438"/>
            <a:ext cx="49291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AutoShape 2" descr="Znalezione obrazy dla zapytania mikolaj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 lIns="91440" rIns="91440"/>
          <a:lstStyle/>
          <a:p>
            <a:pPr marR="0"/>
            <a:endParaRPr lang="pl-PL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Prostokąt 1"/>
          <p:cNvSpPr>
            <a:spLocks noChangeArrowheads="1"/>
          </p:cNvSpPr>
          <p:nvPr/>
        </p:nvSpPr>
        <p:spPr bwMode="auto">
          <a:xfrm>
            <a:off x="0" y="928688"/>
            <a:ext cx="5715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sz="2800">
              <a:solidFill>
                <a:srgbClr val="FF0000"/>
              </a:solidFill>
              <a:latin typeface="Constantia" pitchFamily="18" charset="0"/>
            </a:endParaRPr>
          </a:p>
          <a:p>
            <a:r>
              <a:rPr lang="pl-PL" sz="2800">
                <a:solidFill>
                  <a:srgbClr val="0070C0"/>
                </a:solidFill>
                <a:latin typeface="Constantia" pitchFamily="18" charset="0"/>
              </a:rPr>
              <a:t>W Polsce ubrany jest w czerwony płaszcz, a na plecach dźwiga ogromny wór z prezentami. Jeszcze nie tak dawno do polskich dzieci przychodził w asyście anioła i diabła. </a:t>
            </a:r>
          </a:p>
          <a:p>
            <a:r>
              <a:rPr lang="pl-PL" sz="2800">
                <a:solidFill>
                  <a:srgbClr val="0070C0"/>
                </a:solidFill>
                <a:latin typeface="Constantia" pitchFamily="18" charset="0"/>
              </a:rPr>
              <a:t>Anioł rozdawał grzecznym maluchom słodycze, </a:t>
            </a:r>
          </a:p>
          <a:p>
            <a:r>
              <a:rPr lang="pl-PL" sz="2800">
                <a:solidFill>
                  <a:srgbClr val="0070C0"/>
                </a:solidFill>
                <a:latin typeface="Constantia" pitchFamily="18" charset="0"/>
              </a:rPr>
              <a:t>a niegrzecznym diabeł wręczał rózgi.</a:t>
            </a:r>
          </a:p>
          <a:p>
            <a:endParaRPr lang="pl-PL" sz="280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22530" name="Picture 3" descr="https://encrypted-tbn2.gstatic.com/images?q=tbn:ANd9GcSgzM3imcxCACRv8dFQeP5ShfFBl9IaRG0D3Dc7xOOV5fRkXz5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0" y="3786188"/>
            <a:ext cx="1533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" descr="C:\Users\1\Downloads\beznazwy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-214313"/>
            <a:ext cx="3786187" cy="3857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C:\Users\1\Downloads\beznazwy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63" y="4929188"/>
            <a:ext cx="14573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Prostokąt 1"/>
          <p:cNvSpPr>
            <a:spLocks noChangeArrowheads="1"/>
          </p:cNvSpPr>
          <p:nvPr/>
        </p:nvSpPr>
        <p:spPr bwMode="auto">
          <a:xfrm>
            <a:off x="714375" y="1214438"/>
            <a:ext cx="4572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solidFill>
                  <a:srgbClr val="FF0000"/>
                </a:solidFill>
                <a:latin typeface="Constantia" pitchFamily="18" charset="0"/>
              </a:rPr>
              <a:t>W Stanach Zjednoczonych Święty Mikołaj - Santa Claus ma długą białą brodę, czerwony żakiet, czerwone spodnie i duży wór z prezentami. Wchodzi do domów przez komin. Dzieci dostają prezenty w pierwszy dzień Świąt Bożego Narodzenia.</a:t>
            </a:r>
          </a:p>
        </p:txBody>
      </p:sp>
      <p:pic>
        <p:nvPicPr>
          <p:cNvPr id="23554" name="Picture 1" descr="C:\Users\1\Downloads\imagesCAWYV23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1071563"/>
            <a:ext cx="3714750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pl-PL" sz="4400" smtClean="0"/>
              <a:t>Wiadomości  o Mikołaju przygotowali:</a:t>
            </a:r>
          </a:p>
          <a:p>
            <a:pPr marL="0" indent="0">
              <a:buFont typeface="Wingdings 2" pitchFamily="18" charset="2"/>
              <a:buNone/>
            </a:pPr>
            <a:endParaRPr lang="pl-PL" sz="4400" smtClean="0"/>
          </a:p>
          <a:p>
            <a:pPr marL="0" indent="0" algn="ctr">
              <a:buFont typeface="Wingdings 2" pitchFamily="18" charset="2"/>
              <a:buNone/>
            </a:pPr>
            <a:r>
              <a:rPr lang="pl-PL" sz="4400" smtClean="0"/>
              <a:t>Kewin i Paweł z klasy V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1563" y="1000125"/>
            <a:ext cx="7072312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Wieść głosi, że Św. Mikołaj urodził się na przełomie III i IV wieku w Turcji.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Ukończył seminarium duchowne i przez wiele lat był biskupem Miry, portowego miasteczka w Azji Mniejszej. Był człowiekiem wielkiego serca, pomagał biednym i potrzebującym. Rozdał cały swój majątek ubogim. Prawdopodobnie czynił też cuda. </a:t>
            </a:r>
            <a:endParaRPr lang="pl-PL" sz="3200" dirty="0">
              <a:solidFill>
                <a:schemeClr val="accent2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ytuł 3"/>
          <p:cNvSpPr>
            <a:spLocks noGrp="1"/>
          </p:cNvSpPr>
          <p:nvPr>
            <p:ph type="title"/>
          </p:nvPr>
        </p:nvSpPr>
        <p:spPr>
          <a:xfrm>
            <a:off x="571500" y="1071563"/>
            <a:ext cx="4037013" cy="4643437"/>
          </a:xfrm>
        </p:spPr>
        <p:txBody>
          <a:bodyPr/>
          <a:lstStyle/>
          <a:p>
            <a:r>
              <a:rPr lang="pl-PL" sz="5400" smtClean="0"/>
              <a:t>Podobizna</a:t>
            </a:r>
            <a:br>
              <a:rPr lang="pl-PL" sz="5400" smtClean="0"/>
            </a:br>
            <a:r>
              <a:rPr lang="pl-PL" sz="5400" smtClean="0"/>
              <a:t>Św. Mikołaja żyjącego w </a:t>
            </a:r>
            <a:br>
              <a:rPr lang="pl-PL" sz="5400" smtClean="0"/>
            </a:br>
            <a:r>
              <a:rPr lang="pl-PL" sz="5400" smtClean="0"/>
              <a:t>III wieku</a:t>
            </a:r>
          </a:p>
        </p:txBody>
      </p:sp>
      <p:pic>
        <p:nvPicPr>
          <p:cNvPr id="1536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725988" y="857250"/>
            <a:ext cx="4418012" cy="5715000"/>
          </a:xfr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500063"/>
            <a:ext cx="9144000" cy="80264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7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dirty="0">
                <a:latin typeface="+mn-lt"/>
                <a:cs typeface="+mn-cs"/>
              </a:rPr>
              <a:t>Krąży o nim wiele legend.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dirty="0">
                <a:latin typeface="+mn-lt"/>
                <a:cs typeface="+mn-cs"/>
              </a:rPr>
              <a:t>Niegdyś był patronem żeglarzy i wędrownych kupców, ponieważ urodził się w rodzinie bogatych kupców. Chronił ich od niebezpieczeństw podróży i zapewniał powodzenie w handlu. Patronował też wielkim przedświątecznym jarmarkom. Za opiekuna obrali go również uczeni, pasterze, bankierzy, a nawet więźniowie.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dirty="0">
                <a:latin typeface="+mn-lt"/>
                <a:cs typeface="+mn-cs"/>
              </a:rPr>
              <a:t>Urodzeni w Hamburgu i Lubece 6 grudnia chłopcy dostawali imię – Mikołaj.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dirty="0">
                <a:latin typeface="+mn-lt"/>
                <a:cs typeface="+mn-cs"/>
              </a:rPr>
              <a:t>Miasta Nowy Jork i Amsterdam uczyniły go swoim patronem.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200" dirty="0">
              <a:solidFill>
                <a:schemeClr val="accent3">
                  <a:lumMod val="7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7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700" dirty="0">
                <a:latin typeface="+mn-lt"/>
                <a:cs typeface="+mn-cs"/>
              </a:rPr>
              <a:t> </a:t>
            </a:r>
            <a:endParaRPr lang="pl-PL" sz="2700" dirty="0"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Prostokąt 1"/>
          <p:cNvSpPr>
            <a:spLocks noChangeArrowheads="1"/>
          </p:cNvSpPr>
          <p:nvPr/>
        </p:nvSpPr>
        <p:spPr bwMode="auto">
          <a:xfrm>
            <a:off x="500063" y="1071563"/>
            <a:ext cx="45720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200">
                <a:solidFill>
                  <a:srgbClr val="FF0000"/>
                </a:solidFill>
                <a:latin typeface="Constantia" pitchFamily="18" charset="0"/>
              </a:rPr>
              <a:t>Obecnie Święty Mikołaj przynosi co roku prezenty 90 milionom dzieci na całym świecie. Zostawia je pod poduszką, w skarpetach, bucikach czy pod choinką.</a:t>
            </a:r>
          </a:p>
        </p:txBody>
      </p:sp>
      <p:sp>
        <p:nvSpPr>
          <p:cNvPr id="17410" name="AutoShape 2" descr="data:image/jpeg;base64,/9j/4AAQSkZJRgABAQAAAQABAAD/2wCEAAkGBxQSEhQUEBQUFBQWFBUUFhUUFRUVFBQVFBQWFxQVFBYYHCggGB0lHBQXITEhJSkrLi4uFx8zODMsNygtLisBCgoKDg0OGxAQGywkHyQsLCwsLCwsLCwsMCwsLCwsLCwsLCwsLCwsLCwsLCwsLCwsLCwsLCwsLCwsLCwsLCwsLP/AABEIAMIBAwMBIgACEQEDEQH/xAAcAAAABwEBAAAAAAAAAAAAAAAAAgMEBQYHAQj/xABBEAACAQIEBAMECAUBBwUAAAABAgADEQQSITEFBkFRImFxEzKBsQcUIzNCkcHRUmJyofCCFUNVc7LS8SRTg5Ph/8QAGwEAAQUBAQAAAAAAAAAAAAAABAABAgMFBgf/xAAxEQACAgEEAQMBBgUFAAAAAAAAAQIDEQQSITFBBRNRIkJhcYGR0RQyobHBBiMzYvD/2gAMAwEAAhEDEQA/ALVisDpcC++0ZVMEMt9QSNPI+cXxnM+DZPDVXXple4tYjS3eM6nMOD0U1QRqT4X0166aQPASmyCbCMuYsoa/4r2F73A7SVwlB8osLNdVzX0UX19TGVXjmF9sCa3gBuBla3lcWklT5rwYKgVFy2Ja4YHXbL4d5MX4E41JyRlF/EB5W85XObMWq+zoupHtKvvPsba6dgSAI7HP+GFvFcbEZSSP5hYSE5r4lSxNSitG7FXz+JSpbTbUA21kXwi/SxcrEWAcurRQVXYEkC1tNO1+g/aMv9snEeAG1NTq+ygDqL7besZ0OMVHHs8TenSXqNVsNhfv5Slcx8wio5p4c5KQ/Nj3Mgu+DSk4xi5Xcvx9xpXBeILWzrTYsqPkzGwzWAJIHXeT64e5OmlvjMg5b46lD8Y363OvXaabgObsI6KzV0U21BuD8RaWYMifLyiWUEEkWsBotrWI6363jekxc6oRrexuD5aGIU+bcJmt7dPU5v2jSvzTRDk08TTN9ApUnoO2o6/nEQJ6rXsQApNza/QesK1UVVqpa5XS3qJT6vMqsyucQodcxBuVW1tsu35yWHOVD2P3qJU8N/CxDbE2t5RxNYKrxXAKmPpU0vYIm9/49TrBzCwoM1M1LtUQrmDa07nw69vOLcw8Zp4jEf8ApTcNRyu2RlIam5K2JH/mReLsy/ai7297o9tip/SQeeg7TRgo7+38f5Ockcx4qjX9jXc1KRNrsb5bfiUnp5TVTRQbHU9elt99pgxoVC2lwoO3Ufr8JaqPMjLTpUatbKaa2JKPUFQEgBjbyGnpHRXfWmty7NVo4yiVf7QH2RAc3Oh33EaV+IEvlspQ6hqbXJHcjf4TOqPNlOi7KlTOhYXc0aihgfesoG+/rJuhxjhQu6e8ozkslVAPVjtvtvJtgqjnBcsXj6eHp+0ruKa2/EdRcXtl3v5StP8ASRgQcqszG/8AARYdZRcRxtsdVOfN7IGygjUi/U9B5fE+UdxE0qT3prdgBYEG9xoL+UjuDIaeP2v2NmfjtFkshLM1M1AoB0TKdWOwG/WZbw1UyrntlBzW7at+W8dcqc2LQwzUsUXL3YIqJmDKxvZiBoAZFZqgoXpq2bTbcdSLRwSUcSaQ/wCXcUB7dEY+JvAzdfFoPXXfzjmrgiA+mt7EuAFtcXyEnXaVQVXHu06l7G+g3MWq4yuRb2dQjW2thrubXlm5FaQ8xOKzVhTZhkByZiSQq7sdIjjPZimmSo1RgxJGygHYk9b94yZarGwpEd9hp5a7xfhjtSck0C/TVhcekW5CUWOeHcZcXpVSBUW7I+xY21VmG+wI85YRzM+LwxVkta63ve5HYetjKtxWsK7hno+yH8S2Nj3tJ7lniVJLBhc3+1taxXYVQT6i4HaUvhmrCSnDL7RVcPimasfae9t4v5DYX+ElsfTLBmVtGVte1h0HaQXHTkxjimMyq58gb67x5U4hXen7MKqqwtv06nbfzlyfBnWJubeB3g/cXfYdZyGwoQIozDQW3glYtrNPx/AEX7lFqDMwYG+YaeHKR8TKxiuH1EfKaFQZjoc3TfYyL5b5+bDF2q53ugVbEE+G4W5J3sd/KPKXPueqKjF0tuHCuLfDaVSjg1dK+MPD4JStwZEQMVq3NrjKL77bQn+y1VM7rUC7kMRe3+a2j7iP0hYd0C+1pA+WYfpImnzlRKlVL1O4RLIST3f5xmueC2MIuHMVnJL8HqYf7RBTGYr4Hc5gexXykDQ46grlhTaqyoFLAKwXUk7m7b2tIjFcLq4hzVFVKAYZkp5i1hc3ZvPSXPlflyngzlqOX0uxYBcwfVitvPX0vHxkjmNbeI4T/wAFI5uwmNrj2jMGo3OiLkyX/jTcadbmV7AcBLsACTc28K7X7zb+M4EWDYOx07XBHUERDh2FSneoyANoGUCz2Gul/fF9bHUW0klLDwUXVe5FTi/y8lE4LyUzMAcwGozZdAe0u2G5FRVBLEi2ultY3xv0h0VqFRTaymxLHLr212sDe5kNx36S3LNTooVNNjre4ZCOwPp/hk+GgL2p5x0ExFOmtSqgUn2bAb2JuLxGlURvdptpuc9rep/SV/iXN7Pmsihibl7WY3AHituBbeL4DEV6mUUqRYP2LAZlG4brpf8AKR4+C5ad5y2sE7xHF0aSi1i38IbyJ7QmHxtOoqPl8L3tYmy2sdfz+EjKXBz7R/asqrYkra7HM+UWJPci3xlpw31WjhkohQajNqBo92Ggt0J0/KOokZ+3HjIvh8Hh2WmwJ8YJ62sD0lO5ixCoWWmrMoa2xFtSBqO807hvC6FGkE9oDkJVbm+Qva6lr7gxm/CKdMlVbM7EsSU0sRlUZfxHc/lHwl2QipSl9BmXCOJsqgOhYNsOusmqfCagenVyulJzYU2Xx99Oy21ue8nuE8sezrB3Uimmt6nXroDtaM+fea1ep9kxFKirC6i+Zmte3wFr+crzwaCi1Jb+fl+ES/F+D0adH2g0AFySfO3w3lUqYhK4ZabJ7NX8NOxJLZR4jluTbW0if9rYjHL9Wz+zpm72FiSDqoYjobWt5SxYHkQU6OWtmW+q1VHiUkaeo8o8kPSknzjvgb8V4aj4dfY1AuUDMVLJrbY63/OV3DvSoXGb2j2Nram/T0ifG8NiaNqeIqlqJbwvfwMBtY7A+Rkhw04EUQGqUaVQm6ufFpcbmSiuMoGuseWpCfLGDqVar1NMgGo3vY3sLdZfOHYGjUUEhwTr5WHzlfXj2AQFqVQhrZCBYXvu1uoijc54SgtP2RNTQLvcrbdn8zaO4tg05JvhlvThGFA8Skj1/aGXhGFUXy38idhM24n9JFRgnslCgXzKbaejSQw/MtOoHevi6KC4y0lJzgKQbhvPURbX8DKK+SX5sNOlSDYemubMQw6gdCATrvK5y4tWs1iuhPSncjXpI/i3Flxb009qujpqLksPncS3tzgKL5aYVFAy3uLWHzkJcMP09SlF45wKYrg1RH+6V1P/ALoKAeltZC8U4PQpOoLKrn8FIs9r92Nh8NY35n57D+5VBY9uneUirxsls2j/ANRtr3tHUcjT2VpNtJ+cGocD5foVXKVLFm8TG21NN9upNhKrx3leqtUii4qrnChRo2pvYX3kXy/zb9XdmYalMqlTout9vyjvFcw1gxZQwe1vEuqZxfMR3N94vqXgtXs25e4M3Jda/jxGGVuql3JB7aLaCR6V8SRcvqe4F/lOSX1fcV7dP/2/QiM5C5dLXzeZNuvp+sSxFUtv2Av10ihhCsIwY6nJBKbtYKO/xudLf3m4UeWaNsLhiciimGfLo1VyAbE9t9u8xIJrNS5A4RjarU6j5mpoyavmzWHQZhqPSVWRb6C9Neotpss/NvB0pgsmmSjUIAItpe2kyled8Uzq7tmyHbow1ABHoZsXMvDa9ap7LMAHpsg/1XHaZzj/AKLsTh0Z2syqATbcXax/IayEEsyygjV3SVda3ZaL3yNxul7P21Ns1M3zoSM1Jt8pHb5yX4ylPFqXpPlyrmzA2ACi5JPb5TH+B4c0KhNGoNvEGPgqA/gYHbyMvvCOJ0ThKz0D/uqgqUmPiXMh18x5iV5WdvgsrtU17qf1/wBCt86Ynh1alY4hPrAFlqUb1A4/hfKP1matUPe5vfNrcgbRqrRdGhMYJIAt1EpvI/wfEFTNnQuzA3a9iDY6+etj8I+4LzI+Hq+0UFmyMoJOqltLgbe7p8TIS0EfCKZWyaxklcXzFWqFzsXKtp+EodLdukatxSuagq+0YOpurA6jS0aWgj4IZL9yVfEXTNUqNocpc2Da2bz3P5zSsFhPqZ9riCSx0RN9PId9Zkf0ZPkxyVSWy0wSQt/ESLKpHXU3+E21MJ/tB82eyoRcrrYjWyHYecHnHL47NWq7Ff1rEeefkq/P3MxNJQVJNQlEVQQM1r3Zvw2Ezdqoc5Qcq294E2LfzLfqbT0jjeCUaqKropCm66C4NrE/ETPebuQ6aHOq2RveKCxHYkDT4yTrxy+/kyNbrbMKMFiC+DO+GE0qmYZUzMqMPwsSy2qAnuVGg/tea9w3if1pRh2BBFgSQdZUOC8i0a+HDjO7qzsiVGIV0GgJtsxtcfDaT+HrCnTtYoym12PipMPwueq2tZpTN7XnwaeitVtSUl9XgV43wClQpMlRBVouDmU3JHmvYjvMK5m4D9WcFDnovfI/mN0bswm08Q5i9jhatXGAjICFBt43PuBfU/2mUPzlTrUXpYnDizjQ0yBkboyhttZbXnOY9Fmp2bXC1/X8lSvOXgP6zkIMkBgJggtEIPRqlTmU2I2I3EsnJvBqmMepo1QKoOpOhJtvK5RXUT059GnAqVHCq6oUNUB2VhqL7A+l40o7lgupudUlJeDzrx3hZp16ihTZTI76q2wBJva09b8U5aw9dXVqajOpUkAA69b95m+O+ig0yFpPmUn32HiXttJwhxgvrjXfY9z255MSr4B0VWYWDEqO4I3DDodZeeUeB/W1qVWJ9oQMhF73Cj4W0tC8f4Y9FjhcV7lwy1BYkkeEFSf6rEHykzy3wrF8NVGdQ1JwKg6NTBvZagOxZdevaDOfGJcMuVPtTxB8PpkJi62MpOyBUIU2BK6kb6/nOy71cSWJYJcHUHIu3SdkfoCNt3yYxmHcTlx3H5zROE8018U7JQwODYqATe679pOUaeOcBhw7AWPeoB/YiSd2Hh4/UyNhlfCcOlSoq1Ki01J1Y62HpPTHI9ChTwqjC1DVS2r3JzHr6SkcJwGKasgrYHApTv4mRw7KO4XrNSwuFCgBAFUbACw/KTrs3EZLA6VBvYQuIohgVYXBFiO47Q9p0S0gYTz7yzUwlapVUE0arMVCrewNsyk/h1lB4jjKqhTSdhYMouLNlYWZSRuNdp6txmESqpSooZToQdiJnXOH0W0q1NfqvgZcxyk6Ne1he2lraSxbJLD7ILMXlHnRFi6rNcrfRdiKdJbpTfTMwX31I89n27SP+qPSqih9ToVqjWyh1VGFxfUka/CByuxLbgKVWY7smbKJ2a3W4HiVXMeGYO9zpnXbob5YzOAr/wDDcGP/AJE/7Y3v47X9UMq8mYEQCaacBW/4dg//ALE/7J0YCsduHYPS17VE0vtukb3/AP2UL2mRXKHAMdVpvTwyCmtTU1TuQRbKrC9hr0m8cp8EGEw6UtMwAzEdT1mbcr8Rr4TEL7TDUMPRJHtmp1VaynY5VXXWbDSqBgCpuCLg9xLa5Rk+Ox7FYorOdvgOICt94LwS0oIteDohJp3FzmAvcA9ct9pmf0kNiWqlloMlBbU2YWD1L2Gcnt2E18xOvQVxZhf1j1KEZZayhpOf2Xg8v8ypiaqUqNVyVRXqU/xJUH8hvcsB06aykkW3no/6RuVAwpOnhppUzuq6XIGhBHunuRM14nwRKCkotyxLI9QeBxa5U6eFx5aHoI1sVWt0eUGV0W21+5IzsGGvLhhsNXa5yYZQATdnUbC9rbxPFLXpgFlw+ouLOrHTuF2lXuFGzBVLwAyebGVf4KXw/wDENTxNZiAFp3O2p3/KPvG2jr6OOD/WcbTUrmVTnbqLDuJ6hw1CwA6DYD+0oP0V8IekhautNajbBCGOW973mjrHi9w0lgK4gvD9IlVkiJH8R4LRrEM6KWXUX2v6de8jcRy8rszVSzkm4UmyWBBCkdhrJ5YliHsJXZWp9lqskjP+IKlOoyDC1bA/gqDLtfw6bawS6Nh1JvadlfsFvvnnjkPH+wfEVBuKQt63sI9xfPmMVyqezy30umuoB7+cr/Lx8OI/oX/qiOKbxn4f3Ai9uLsbZU5PbgsmH+kTGq62NLcbIb26/imqcr89tVdUrKArfi2ItoNOt9Zh3C8PnqjsPnLRUxGSojWHhtoe14Pdaq7Eo/mdH6X6THU6eU7Fy+vyPRKOCAR1hrzPeG/STQPgZHW1gDvf4DaWGjx9HsVOh7g/36iGxtjLpmFqNDfQ8Ti0TtSpaJHEXjRcXm6/lC1H6CWZBOheticsj674d3DlFNRdjbxdt+0jsfVqZrXsO4jND7O+uZm6nt2kXyWRRFfSBx3FUUJoooQaszi48gvQfOZW/wBIGLN/utf5P/2Tf0ocwpUPslarcG+V8rUm6Zk6gzOQZW6oS5aH3SjwmWipz3izfWn8EsfnIyrzBWYgtYka9f3kWI94Xhc7gdBqf2icK4RbwW0wsvsVce2T3DWcpmqHxOb9dug1ml/R3zkaRGHxL3Q6U2b8J/hJ7TPYLzKV7U9yPRJek0z0i08v185+T0wGvtrOgzHeUefnoFaeJu9LQBvxL29RNYwmMSqA9NgykXBGuk1qro2LKOB1/p12jntmsrw/kdkwqmGBhby0zwtZFYWcAjsdpAcx8KV6RRVWxN/Tzk7WkJxHG2OUmLPBZXOUXwYlzrytVo3rCzLvt+LzsLAD+8olXidQsTZAT2Ww/Kah9KuPplPZe0ctfNkB09W/aZMBIKMSVknkcjH1PL8p2njqhIAte+mkTA0+MmeB4H/eN/p/eQtlGuO4J0Gknq7lXH8/wLVyrxRsPUpPUZzk/CrWGu4N9LTauXua6GLH2bWYbo2/w7zA44wGIanUV195TcevnM6rVSg/uO01/odN9a28SSwj0neN6rzNOB/SWQcmMUKOlVdR/rHT1lvpcfp1LFWBB1BBuDNKFsZrKZw+p0VunltmiWerYRlXrAyOxvF16GMqfEQel+8lkHUWTgxIgkO3EuywRsiwef8Alo/f/wDLX+zCI41vtD8PkJ3l1ta3nTH/AFCLUsN7Sv5CxP5SEpKLcmX0UyunGuHbZNcEoZVzHrrD4hr6mOaR009BG2KMx5ScpNnpmmpVNagvCwNi9tpKcD5jqUHGdr0+oIBI9JDuYi8trbi8oG1lUbo7ZI2LA8yUqy3pPb8iL9o4HE6mtrkXvfpMRpVGptmQkHy2lq4Hzj7JPtw1Vr6Cy2/SHwtRyGp9MlHOEabQxJZbv/fYyPxOLU+0sr3KHKVIFieq306Ss4jnQVgq7MSAqjoe3adxnM1AUfZu2Z9VsmYNYEkgkS/csGYqnF8mbc24gGplsNOuoN+oMg0jzj2ID1mKiw6W/WMVMlHoHk+cjgGWThWHyIO51P6CQ3B8Nne52XU/tLKYBrLfsI6//TWg71Ml9y/c4GnbxMzmaAJHXOeA1Qyb5T5uqYNrXzUidVtcjvlPSQFSJiW1yceUAayqGojsmuDfeC86YfELem+o3U6MPhJinj1b3SD8Z5to1GQ5kYq3cH/Ly48v86Ki5a91bo41Vj/MOk0KtTu4Zxuu9ElT9VfKNcxnEQo1MpHNnGxSSpUB90G212Y7KL9ohieN51Gua5GvS3e8yTn/AI4a1UIpAVLjwnQm+pl+csyFHYsshuMcTNeqzm5ub62uPK8ZgxEGHBk0inOWSXDsP7RgOm59JbqaCwA6SC4TTyrfqZLUq0ytVNylg770HSxooy/5pdj0ALGWLxxGiiL+1EJUZe2sGjjybFsZyXDIfEYh2ncBxSpRa6Myn1NviOsfNV8hEXVWHiEKhZjwY2o0Tn3LJNYTm4n73TzGoP7S1cM42GAKEEHsZmZoFNtRDYfGGmSU8LEWzdvhtCI2mFqPTPMeH8GufWb71APKCZIeNVv44JdviZv8Hb8DHgos1T/lj/qEsHD8OBc9W/aQ3A6JzMxHhy5fje8seD3gess52o6L/TugaT1E1+B0aWjTEGO8QwjCs0BXZ1beI5EGMTYwzGJsZekZ9kjs7aFWKrHZFLIwqVDTJK6Hv1F/4e0HDT4yXJ1p1D8dLRtxbEeIKOpF4qm/+lvmsOrT25Zx3qdsfecIeCLx/wB43w+QhKKEkAbmHx33h+HyEk+D4S3iO528pbOahDIHotI9TaoLryS2Aw4RQB8fMx0TCJAzTHk3J5Z6ZTCNVahHpAJhDAWhCYkhpyBUbSMmqnoYfFvpItqkJqryjG12r2SwL1sY46xFsW3WIZ7mN8RW6CFRrXwYF+tkk25MmcNzTUpUalJbHPpdtcq28QHqbSuvDQjQlLBgzsc3lnLxzgqeZvIRuBJfB0bWH5yNktqCdFR7ti+ESVAx2hiFJYusyp9nfaaOEhQGC8LBKwzIGERqbRQmN6hlkECaiSSFV8S26xjVw5H6x1Qa0R4pXCp6y2Gd2EZ+o2e1vl4I13F94JFljOw72jln6hz0XmlTCgAbCPcNsY0EXD6W8piyy+Welxgox2roSrVI2d7ztQxMycUUWzYUiEIh4LSeQVrIURLG4sU1J69IrWcKCTKzjsUajeXSEU1b3l9GV6nrv4WG2P8AMwgqFqgJ6kfOTY3+B+YkDh/eX1HzlgVbsPQ/MftDLMJHH1RlbZjy2NUwmaoWO1xJqgkRpU46QTPuscjuvTNDHTx+8Ujeo0WYxFhKYmpc3jCEvazoqzj0I3ItLUkzPnZZB8hMZVkcxi2LaNaJBYA9TC6o8HO67UfW2xfDJdrEaWv6xljPvG9f0EllH2v+gfMyJxv3jev6QiBhWzc3liUK0NFMNQLsAJNvCyQhBzkortiuAw9zc7CS1CnFUoAAACL00mfbbuOw0Pp/tJJ9iiCKAQoENBGb8I4QJwNDBb7ROosSGsltO1RG1bpFiYSqJbHgBte4KSANdusrvEMVnbTYbR9xfE2GUdd5DmHaevC3M5f1XWOT9qPXkEE5eCEmLkvs6WhLzjnSYOD1pzwsiVRokWgcwktSM+ybyGvDAwgjXiWKyLpudJKMdzwD3XqmDsl0iP4vjsxyjYH85FzrGcmrCKjHCOE1OolfY5yFMN7y+o+csVA+IX7H5iV/DjxL6iTttfz+YlVyysEtJb7VsZ/DJIRQRGk9xeHDTKaPSKrIySkunyGYwggJgvEJvk5VeR9SreK4qpGwQmX1xwuTL1dzlLbEZYp42wBvUX1/QxXiQsbRLh33i/50mhWvpOP1s27XF+CX/wB7/oHzMiMaPtG9f0Ell+9P9A+ZkXjB9o3r+gjxBGIR7wmqFfXrp6RpaK4SnmcDzjyWVgsotdVkZrwyzFYZRO4JxUXToSPyhykyJcPDPRqGrIKyPlHCYUTrG28LTcXjJE5TwxYvYecZs5jp6g9Yl7O8kga1OXQgasQxmLCD4R8qDeVjilfO5tsNIRTBTkZPqWolpqu+X0N6r5iSdzE520Bmgce3l5YW0E7BEMXjDHMLn4RKo0Ly7VzUTfdTb4dJ2qJjyjibR6Rp7vc08ZryJsYTNOMYJMqcssNmkHxerdrdpNOZXccbuYRpo/VkxvWrGqlH5Y2M7BOw05UXw48S+ok3IWgPEvqJMyuZNBcFibVGQ7Hb1tHrVrGxkBintUJHQ/oJL07OA3WDXVrO46b0nWTlV7Xlf2HiPeB2iaGFqvBccm+7PpEjqYqmkTEODpJsFjhclf4g96jes7w37xfj8olivfb1ivDvvB8flNJLETh75N2yb+WSqn7U/wBA+ZkXjB9o3r+gkkh+1b+gfMyPxf3jev6CNEgxO0Vwj5ST/Kf2hIWSIk5ywblx1Hi+HWTmIXSVHhFfLVXWwPhPoZb6u3+azM1UcTz8ndegXKzS7fMXj9hixvEmWPRT62iVQdxKkzTnDPI2E7mnXFokTJdg74E8XVyoxHa35ysEyc4s/wBmfUSDh+mjiOTkvWrd1yj8IE5DQWhBjBYIadiET/K9ewqL3sf0klXEr/AGIq+qmWCuZnaiOLMna+i279Ht+GxoTBeAicMgFHGldxZ8Z9ZP1DK9XPiPrCtMuzn/AFmWVFBIYQsMsKMAdUN19RJeRFH3l9ZLGVzJoisZ75/zoJJ8KF0t1GnwkZjPfPr+0dcJqWYjuJG2OYB/pdqhqVnp8Eq+kas0WxDX2jUmBwR0+os5whUNO3iInc0ltKVZxyQ2K98+sV4aPtB8YhXa7H1jjhY8Y+MP+ychY82P8WSCfet/QPmYyxXvt6/oI/Qfat/SPmYwxf3jev6CRj2RCwjGKXiTSYxxW1l2wFfOit3Ufn1lIk3y/jgPsz6r+0F1VblHK8G56Fq1Tc4S6l/csNok/lDj10hSJmnat5EKi6xu6x7l7mNqpk0yicSF45oqjuflIUSY5hfVR5SHmpR/xo4b1V51Uvu4DGAQAwS0zTsEF4Ihx9wQ/aE9kY/lJ1ql5BcD99v+W/yjn69kbK21h6iDX1uTyjY9K1yobhN4TJAiEAgFUEXBuIlVrAQZRfR0E7YY3Z4EsVUspkE0eY/E5tBtGUOqjtRyvqGoVtnHSOgRRYQRRRLAAXoe8vrJf/P7yLwyHMOmslf2/USufZNERi/fb1/acovlIPadxfvt6/tExJ4yhRk4yTXglVrXFxC3kalQg6R0mKB30g8q8dG3Tr42fzPkcXiGKrWELVxQG0YVKmaPCvPZDVayMVti+QsdcM+8HoY1vHnDD9oPjCH0YqJBPvW/pHzMYYv7xvX9BHwa1Vza/hXb1Mj8Z94fWQj2OwRENDmJ2kxjt4FY6EbiFnbRCTwWXhnFM4yt7wHXr5iSHtJSgxGo01j/AA/GWXRvF84FbpcvMTpdF62lFQv8eSys94g7f2kUvGwdAp/OEp4o1b30A6CVx08vIbf6zp1HMXljHitYM+mw0jOBzqf86wTQisLByNtrsm5vyCdE5edvHKzsEEEQiS4OPGf6H+UT4ioz/AfrBBI/aHfQgpta05VMEEbyEJ/7IKSjsIUqOwgglrBQyqOwjqmo7TsEiOL01FxHoHy/UQQSuZJERilGc+v7QuUaTkEmuiJ0KP7mEyjsIII4vKCMonCo7QQR0J9s5lHaO+FqPaD4/KCCNLoSJCmPtX/oX9Yxxaj2jev6QQSMexMKVGmneJ5Rb4QQSQgZR2hQo/vBBEMddR26xLKIIIia6DU1F9o+4WNG9f0ggkbOh4kc6i506/rAVHaCCSKwZRppDhR2E7BEOFCjtBBBEI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>
              <a:latin typeface="Constantia" pitchFamily="18" charset="0"/>
            </a:endParaRPr>
          </a:p>
        </p:txBody>
      </p:sp>
      <p:pic>
        <p:nvPicPr>
          <p:cNvPr id="17411" name="Picture 3" descr="C:\Users\1\Downloads\beznazw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0" y="1428750"/>
            <a:ext cx="42862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Prostokąt 1"/>
          <p:cNvSpPr>
            <a:spLocks noChangeArrowheads="1"/>
          </p:cNvSpPr>
          <p:nvPr/>
        </p:nvSpPr>
        <p:spPr bwMode="auto">
          <a:xfrm>
            <a:off x="928688" y="1285875"/>
            <a:ext cx="5214937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>
                <a:latin typeface="Constantia" pitchFamily="18" charset="0"/>
              </a:rPr>
              <a:t>Uwielbiają go wszyscy - dorośli i dzieci, bogaci i biedni, mieszkańcy dużych miast i małych miasteczek. Święty Mikołaj odwiedza nas </a:t>
            </a:r>
            <a:endParaRPr lang="pl-PL" sz="3600"/>
          </a:p>
          <a:p>
            <a:r>
              <a:rPr lang="pl-PL" sz="3600">
                <a:latin typeface="Constantia" pitchFamily="18" charset="0"/>
              </a:rPr>
              <a:t>6 grudnia lub w wieczór wigilijny.</a:t>
            </a:r>
          </a:p>
        </p:txBody>
      </p:sp>
      <p:pic>
        <p:nvPicPr>
          <p:cNvPr id="18434" name="Picture 2" descr="https://encrypted-tbn3.gstatic.com/images?q=tbn:ANd9GcRLEuHsL5zhGg2-qMTrK-oGAvVSEmSssj02LeZL6UFrMzhtykT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0" y="2428875"/>
            <a:ext cx="2967038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 </a:t>
            </a:r>
          </a:p>
        </p:txBody>
      </p:sp>
      <p:sp>
        <p:nvSpPr>
          <p:cNvPr id="1945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smtClean="0">
                <a:solidFill>
                  <a:srgbClr val="C00000"/>
                </a:solidFill>
              </a:rPr>
              <a:t>Według różnych wersji zamieszkuje wraz z grupą elfów Laponię lub </a:t>
            </a:r>
            <a:r>
              <a:rPr lang="pl-PL" sz="3600" smtClean="0">
                <a:solidFill>
                  <a:srgbClr val="C00000"/>
                </a:solidFill>
                <a:latin typeface="Arial" charset="0"/>
              </a:rPr>
              <a:t>B</a:t>
            </a:r>
            <a:r>
              <a:rPr lang="pl-PL" sz="3600" smtClean="0">
                <a:solidFill>
                  <a:srgbClr val="C00000"/>
                </a:solidFill>
              </a:rPr>
              <a:t>iegun </a:t>
            </a:r>
            <a:r>
              <a:rPr lang="pl-PL" sz="3600" smtClean="0">
                <a:solidFill>
                  <a:srgbClr val="C00000"/>
                </a:solidFill>
                <a:latin typeface="Arial" charset="0"/>
              </a:rPr>
              <a:t>P</a:t>
            </a:r>
            <a:r>
              <a:rPr lang="pl-PL" sz="3600" smtClean="0">
                <a:solidFill>
                  <a:srgbClr val="C00000"/>
                </a:solidFill>
              </a:rPr>
              <a:t>ółnocny.</a:t>
            </a:r>
          </a:p>
          <a:p>
            <a:endParaRPr lang="pl-PL" smtClean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3286125"/>
            <a:ext cx="4464050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 </a:t>
            </a:r>
          </a:p>
        </p:txBody>
      </p:sp>
      <p:sp>
        <p:nvSpPr>
          <p:cNvPr id="20482" name="Symbol zastępczy zawartośc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pl-PL" smtClean="0"/>
              <a:t> </a:t>
            </a:r>
          </a:p>
        </p:txBody>
      </p:sp>
      <p:pic>
        <p:nvPicPr>
          <p:cNvPr id="20483" name="Picture 7" descr="C:\Users\student\Pictures\la0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981075"/>
            <a:ext cx="7715250" cy="551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14438"/>
            <a:ext cx="3571875" cy="5000625"/>
          </a:xfrm>
        </p:spPr>
        <p:txBody>
          <a:bodyPr>
            <a:normAutofit fontScale="5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rgbClr val="C5E1FE"/>
              </a:buClr>
              <a:buFont typeface="Wingdings 2"/>
              <a:buChar char=""/>
              <a:defRPr/>
            </a:pPr>
            <a:r>
              <a:rPr lang="pl-PL" sz="8700" dirty="0" smtClean="0">
                <a:solidFill>
                  <a:srgbClr val="C00000"/>
                </a:solidFill>
              </a:rPr>
              <a:t>Rozwozi dzieciom prezenty saniami ciągniętymi przez zaprzęg reniferów</a:t>
            </a:r>
            <a:r>
              <a:rPr lang="pl-PL" sz="3600" dirty="0" smtClean="0">
                <a:solidFill>
                  <a:srgbClr val="C00000"/>
                </a:solidFill>
              </a:rPr>
              <a:t>. </a:t>
            </a:r>
            <a:endParaRPr lang="pl-PL" sz="3600" dirty="0">
              <a:solidFill>
                <a:srgbClr val="C00000"/>
              </a:solidFill>
            </a:endParaRP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4763" y="928688"/>
            <a:ext cx="5329237" cy="542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zepły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Przepły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269</Words>
  <Application>Microsoft Office PowerPoint</Application>
  <PresentationFormat>On-screen Show (4:3)</PresentationFormat>
  <Paragraphs>28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Szablon projektu</vt:lpstr>
      </vt:variant>
      <vt:variant>
        <vt:i4>4</vt:i4>
      </vt:variant>
      <vt:variant>
        <vt:lpstr>Tytuły slajdów</vt:lpstr>
      </vt:variant>
      <vt:variant>
        <vt:i4>12</vt:i4>
      </vt:variant>
    </vt:vector>
  </HeadingPairs>
  <TitlesOfParts>
    <vt:vector size="20" baseType="lpstr">
      <vt:lpstr>Constantia</vt:lpstr>
      <vt:lpstr>Arial</vt:lpstr>
      <vt:lpstr>Calibri</vt:lpstr>
      <vt:lpstr>Wingdings 2</vt:lpstr>
      <vt:lpstr>Przepływ</vt:lpstr>
      <vt:lpstr>Przepływ</vt:lpstr>
      <vt:lpstr>Przepływ</vt:lpstr>
      <vt:lpstr>Przepływ</vt:lpstr>
      <vt:lpstr>Slajd 1</vt:lpstr>
      <vt:lpstr>Slajd 2</vt:lpstr>
      <vt:lpstr>Podobizna Św. Mikołaja żyjącego w  III wieku</vt:lpstr>
      <vt:lpstr>Slajd 4</vt:lpstr>
      <vt:lpstr>Slajd 5</vt:lpstr>
      <vt:lpstr>Slajd 6</vt:lpstr>
      <vt:lpstr> </vt:lpstr>
      <vt:lpstr> </vt:lpstr>
      <vt:lpstr> </vt:lpstr>
      <vt:lpstr>Slajd 10</vt:lpstr>
      <vt:lpstr>Slajd 11</vt:lpstr>
      <vt:lpstr>Slajd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ŚWIĘTY  MIKOŁAJ</dc:title>
  <dc:creator>student</dc:creator>
  <cp:lastModifiedBy>EAP</cp:lastModifiedBy>
  <cp:revision>17</cp:revision>
  <dcterms:created xsi:type="dcterms:W3CDTF">2014-11-07T07:09:09Z</dcterms:created>
  <dcterms:modified xsi:type="dcterms:W3CDTF">2014-12-03T20:50:38Z</dcterms:modified>
</cp:coreProperties>
</file>