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3" r:id="rId1"/>
  </p:sldMasterIdLst>
  <p:sldIdLst>
    <p:sldId id="269" r:id="rId2"/>
    <p:sldId id="270" r:id="rId3"/>
    <p:sldId id="271" r:id="rId4"/>
    <p:sldId id="272" r:id="rId5"/>
    <p:sldId id="273" r:id="rId6"/>
    <p:sldId id="274" r:id="rId7"/>
    <p:sldId id="275" r:id="rId8"/>
    <p:sldId id="276" r:id="rId9"/>
    <p:sldId id="277" r:id="rId10"/>
    <p:sldId id="278" r:id="rId11"/>
    <p:sldId id="279" r:id="rId12"/>
    <p:sldId id="280" r:id="rId13"/>
    <p:sldId id="281" r:id="rId14"/>
    <p:sldId id="282" r:id="rId15"/>
    <p:sldId id="283" r:id="rId16"/>
    <p:sldId id="284" r:id="rId17"/>
    <p:sldId id="285" r:id="rId18"/>
    <p:sldId id="286" r:id="rId19"/>
    <p:sldId id="287" r:id="rId20"/>
    <p:sldId id="288" r:id="rId21"/>
    <p:sldId id="289" r:id="rId22"/>
    <p:sldId id="290" r:id="rId23"/>
    <p:sldId id="291" r:id="rId24"/>
    <p:sldId id="292" r:id="rId25"/>
    <p:sldId id="293" r:id="rId26"/>
    <p:sldId id="294" r:id="rId27"/>
    <p:sldId id="295" r:id="rId28"/>
    <p:sldId id="296" r:id="rId29"/>
    <p:sldId id="297" r:id="rId30"/>
    <p:sldId id="298" r:id="rId31"/>
    <p:sldId id="300" r:id="rId32"/>
    <p:sldId id="301" r:id="rId33"/>
    <p:sldId id="302" r:id="rId34"/>
    <p:sldId id="303" r:id="rId35"/>
    <p:sldId id="304" r:id="rId36"/>
    <p:sldId id="305" r:id="rId37"/>
    <p:sldId id="299" r:id="rId38"/>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0" d="100"/>
          <a:sy n="100" d="100"/>
        </p:scale>
        <p:origin x="-114"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pl-PL" smtClean="0"/>
              <a:t>Kliknij, aby edytować styl</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en-US" dirty="0"/>
          </a:p>
        </p:txBody>
      </p:sp>
      <p:sp>
        <p:nvSpPr>
          <p:cNvPr id="4" name="Date Placeholder 3"/>
          <p:cNvSpPr>
            <a:spLocks noGrp="1"/>
          </p:cNvSpPr>
          <p:nvPr>
            <p:ph type="dt" sz="half" idx="10"/>
          </p:nvPr>
        </p:nvSpPr>
        <p:spPr>
          <a:xfrm>
            <a:off x="7983232" y="5037663"/>
            <a:ext cx="897467" cy="279400"/>
          </a:xfrm>
        </p:spPr>
        <p:txBody>
          <a:bodyPr/>
          <a:lstStyle/>
          <a:p>
            <a:fld id="{F8437662-064C-4FE5-871A-A97DC775F9DB}" type="datetimeFigureOut">
              <a:rPr lang="pl-PL" smtClean="0"/>
              <a:t>2014-06-16</a:t>
            </a:fld>
            <a:endParaRPr lang="pl-PL" dirty="0"/>
          </a:p>
        </p:txBody>
      </p:sp>
      <p:sp>
        <p:nvSpPr>
          <p:cNvPr id="5" name="Footer Placeholder 4"/>
          <p:cNvSpPr>
            <a:spLocks noGrp="1"/>
          </p:cNvSpPr>
          <p:nvPr>
            <p:ph type="ftr" sz="quarter" idx="11"/>
          </p:nvPr>
        </p:nvSpPr>
        <p:spPr>
          <a:xfrm>
            <a:off x="2692397" y="5037663"/>
            <a:ext cx="5214635" cy="279400"/>
          </a:xfrm>
        </p:spPr>
        <p:txBody>
          <a:bodyPr/>
          <a:lstStyle/>
          <a:p>
            <a:endParaRPr lang="pl-PL" dirty="0"/>
          </a:p>
        </p:txBody>
      </p:sp>
      <p:sp>
        <p:nvSpPr>
          <p:cNvPr id="6" name="Slide Number Placeholder 5"/>
          <p:cNvSpPr>
            <a:spLocks noGrp="1"/>
          </p:cNvSpPr>
          <p:nvPr>
            <p:ph type="sldNum" sz="quarter" idx="12"/>
          </p:nvPr>
        </p:nvSpPr>
        <p:spPr>
          <a:xfrm>
            <a:off x="8956900" y="5037663"/>
            <a:ext cx="551167" cy="279400"/>
          </a:xfrm>
        </p:spPr>
        <p:txBody>
          <a:bodyPr/>
          <a:lstStyle/>
          <a:p>
            <a:fld id="{90ECF4A3-C11E-4B95-AB7D-860D18CFB916}" type="slidenum">
              <a:rPr lang="pl-PL" smtClean="0"/>
              <a:t>‹#›</a:t>
            </a:fld>
            <a:endParaRPr lang="pl-PL"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60545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braz panoramiczny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pl-PL" smtClean="0"/>
              <a:t>Kliknij, aby edytować styl</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dirty="0" smtClean="0"/>
              <a:t>Kliknij ikonę, aby dodać obraz</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F8437662-064C-4FE5-871A-A97DC775F9DB}" type="datetimeFigureOut">
              <a:rPr lang="pl-PL" smtClean="0"/>
              <a:t>2014-06-16</a:t>
            </a:fld>
            <a:endParaRPr lang="pl-PL" dirty="0"/>
          </a:p>
        </p:txBody>
      </p:sp>
      <p:sp>
        <p:nvSpPr>
          <p:cNvPr id="6" name="Footer Placeholder 5"/>
          <p:cNvSpPr>
            <a:spLocks noGrp="1"/>
          </p:cNvSpPr>
          <p:nvPr>
            <p:ph type="ftr" sz="quarter" idx="11"/>
          </p:nvPr>
        </p:nvSpPr>
        <p:spPr/>
        <p:txBody>
          <a:bodyPr/>
          <a:lstStyle/>
          <a:p>
            <a:endParaRPr lang="pl-PL" dirty="0"/>
          </a:p>
        </p:txBody>
      </p:sp>
      <p:sp>
        <p:nvSpPr>
          <p:cNvPr id="7" name="Slide Number Placeholder 6"/>
          <p:cNvSpPr>
            <a:spLocks noGrp="1"/>
          </p:cNvSpPr>
          <p:nvPr>
            <p:ph type="sldNum" sz="quarter" idx="12"/>
          </p:nvPr>
        </p:nvSpPr>
        <p:spPr/>
        <p:txBody>
          <a:bodyPr/>
          <a:lstStyle/>
          <a:p>
            <a:fld id="{90ECF4A3-C11E-4B95-AB7D-860D18CFB916}" type="slidenum">
              <a:rPr lang="pl-PL" smtClean="0"/>
              <a:t>‹#›</a:t>
            </a:fld>
            <a:endParaRPr lang="pl-PL" dirty="0"/>
          </a:p>
        </p:txBody>
      </p:sp>
    </p:spTree>
    <p:extLst>
      <p:ext uri="{BB962C8B-B14F-4D97-AF65-F5344CB8AC3E}">
        <p14:creationId xmlns:p14="http://schemas.microsoft.com/office/powerpoint/2010/main" val="209949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ytuł i podpis">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pl-PL" smtClean="0"/>
              <a:t>Kliknij, aby edytować styl</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F8437662-064C-4FE5-871A-A97DC775F9DB}" type="datetimeFigureOut">
              <a:rPr lang="pl-PL" smtClean="0"/>
              <a:t>2014-06-16</a:t>
            </a:fld>
            <a:endParaRPr lang="pl-PL" dirty="0"/>
          </a:p>
        </p:txBody>
      </p:sp>
      <p:sp>
        <p:nvSpPr>
          <p:cNvPr id="5" name="Footer Placeholder 4"/>
          <p:cNvSpPr>
            <a:spLocks noGrp="1"/>
          </p:cNvSpPr>
          <p:nvPr>
            <p:ph type="ftr" sz="quarter" idx="11"/>
          </p:nvPr>
        </p:nvSpPr>
        <p:spPr/>
        <p:txBody>
          <a:bodyPr/>
          <a:lstStyle/>
          <a:p>
            <a:endParaRPr lang="pl-PL" dirty="0"/>
          </a:p>
        </p:txBody>
      </p:sp>
      <p:sp>
        <p:nvSpPr>
          <p:cNvPr id="6" name="Slide Number Placeholder 5"/>
          <p:cNvSpPr>
            <a:spLocks noGrp="1"/>
          </p:cNvSpPr>
          <p:nvPr>
            <p:ph type="sldNum" sz="quarter" idx="12"/>
          </p:nvPr>
        </p:nvSpPr>
        <p:spPr/>
        <p:txBody>
          <a:bodyPr/>
          <a:lstStyle/>
          <a:p>
            <a:fld id="{90ECF4A3-C11E-4B95-AB7D-860D18CFB916}" type="slidenum">
              <a:rPr lang="pl-PL" smtClean="0"/>
              <a:t>‹#›</a:t>
            </a:fld>
            <a:endParaRPr lang="pl-PL"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850093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Oferta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pl-PL" smtClean="0"/>
              <a:t>Kliknij, aby edytować styl</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smtClean="0"/>
              <a:t>Kliknij, aby edytować style wzorca tekstu</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F8437662-064C-4FE5-871A-A97DC775F9DB}" type="datetimeFigureOut">
              <a:rPr lang="pl-PL" smtClean="0"/>
              <a:t>2014-06-16</a:t>
            </a:fld>
            <a:endParaRPr lang="pl-PL" dirty="0"/>
          </a:p>
        </p:txBody>
      </p:sp>
      <p:sp>
        <p:nvSpPr>
          <p:cNvPr id="5" name="Footer Placeholder 4"/>
          <p:cNvSpPr>
            <a:spLocks noGrp="1"/>
          </p:cNvSpPr>
          <p:nvPr>
            <p:ph type="ftr" sz="quarter" idx="11"/>
          </p:nvPr>
        </p:nvSpPr>
        <p:spPr/>
        <p:txBody>
          <a:bodyPr/>
          <a:lstStyle/>
          <a:p>
            <a:endParaRPr lang="pl-PL" dirty="0"/>
          </a:p>
        </p:txBody>
      </p:sp>
      <p:sp>
        <p:nvSpPr>
          <p:cNvPr id="6" name="Slide Number Placeholder 5"/>
          <p:cNvSpPr>
            <a:spLocks noGrp="1"/>
          </p:cNvSpPr>
          <p:nvPr>
            <p:ph type="sldNum" sz="quarter" idx="12"/>
          </p:nvPr>
        </p:nvSpPr>
        <p:spPr/>
        <p:txBody>
          <a:bodyPr/>
          <a:lstStyle/>
          <a:p>
            <a:fld id="{90ECF4A3-C11E-4B95-AB7D-860D18CFB916}" type="slidenum">
              <a:rPr lang="pl-PL" smtClean="0"/>
              <a:t>‹#›</a:t>
            </a:fld>
            <a:endParaRPr lang="pl-PL"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528715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pl-PL" smtClean="0"/>
              <a:t>Kliknij, aby edytować styl</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F8437662-064C-4FE5-871A-A97DC775F9DB}" type="datetimeFigureOut">
              <a:rPr lang="pl-PL" smtClean="0"/>
              <a:t>2014-06-16</a:t>
            </a:fld>
            <a:endParaRPr lang="pl-PL" dirty="0"/>
          </a:p>
        </p:txBody>
      </p:sp>
      <p:sp>
        <p:nvSpPr>
          <p:cNvPr id="5" name="Footer Placeholder 4"/>
          <p:cNvSpPr>
            <a:spLocks noGrp="1"/>
          </p:cNvSpPr>
          <p:nvPr>
            <p:ph type="ftr" sz="quarter" idx="11"/>
          </p:nvPr>
        </p:nvSpPr>
        <p:spPr/>
        <p:txBody>
          <a:bodyPr/>
          <a:lstStyle/>
          <a:p>
            <a:endParaRPr lang="pl-PL" dirty="0"/>
          </a:p>
        </p:txBody>
      </p:sp>
      <p:sp>
        <p:nvSpPr>
          <p:cNvPr id="6" name="Slide Number Placeholder 5"/>
          <p:cNvSpPr>
            <a:spLocks noGrp="1"/>
          </p:cNvSpPr>
          <p:nvPr>
            <p:ph type="sldNum" sz="quarter" idx="12"/>
          </p:nvPr>
        </p:nvSpPr>
        <p:spPr/>
        <p:txBody>
          <a:bodyPr/>
          <a:lstStyle/>
          <a:p>
            <a:fld id="{90ECF4A3-C11E-4B95-AB7D-860D18CFB916}" type="slidenum">
              <a:rPr lang="pl-PL" smtClean="0"/>
              <a:t>‹#›</a:t>
            </a:fld>
            <a:endParaRPr lang="pl-PL" dirty="0"/>
          </a:p>
        </p:txBody>
      </p:sp>
    </p:spTree>
    <p:extLst>
      <p:ext uri="{BB962C8B-B14F-4D97-AF65-F5344CB8AC3E}">
        <p14:creationId xmlns:p14="http://schemas.microsoft.com/office/powerpoint/2010/main" val="19164396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Karta nazwy cytatu">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pl-PL" smtClean="0"/>
              <a:t>Kliknij, aby edytować styl</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F8437662-064C-4FE5-871A-A97DC775F9DB}" type="datetimeFigureOut">
              <a:rPr lang="pl-PL" smtClean="0"/>
              <a:t>2014-06-16</a:t>
            </a:fld>
            <a:endParaRPr lang="pl-PL" dirty="0"/>
          </a:p>
        </p:txBody>
      </p:sp>
      <p:sp>
        <p:nvSpPr>
          <p:cNvPr id="5" name="Footer Placeholder 4"/>
          <p:cNvSpPr>
            <a:spLocks noGrp="1"/>
          </p:cNvSpPr>
          <p:nvPr>
            <p:ph type="ftr" sz="quarter" idx="11"/>
          </p:nvPr>
        </p:nvSpPr>
        <p:spPr/>
        <p:txBody>
          <a:bodyPr/>
          <a:lstStyle/>
          <a:p>
            <a:endParaRPr lang="pl-PL" dirty="0"/>
          </a:p>
        </p:txBody>
      </p:sp>
      <p:sp>
        <p:nvSpPr>
          <p:cNvPr id="6" name="Slide Number Placeholder 5"/>
          <p:cNvSpPr>
            <a:spLocks noGrp="1"/>
          </p:cNvSpPr>
          <p:nvPr>
            <p:ph type="sldNum" sz="quarter" idx="12"/>
          </p:nvPr>
        </p:nvSpPr>
        <p:spPr/>
        <p:txBody>
          <a:bodyPr/>
          <a:lstStyle/>
          <a:p>
            <a:fld id="{90ECF4A3-C11E-4B95-AB7D-860D18CFB916}" type="slidenum">
              <a:rPr lang="pl-PL" smtClean="0"/>
              <a:t>‹#›</a:t>
            </a:fld>
            <a:endParaRPr lang="pl-PL"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77660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rawda lub fałsz">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pl-PL" smtClean="0"/>
              <a:t>Kliknij, aby edytować styl</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F8437662-064C-4FE5-871A-A97DC775F9DB}" type="datetimeFigureOut">
              <a:rPr lang="pl-PL" smtClean="0"/>
              <a:t>2014-06-16</a:t>
            </a:fld>
            <a:endParaRPr lang="pl-PL" dirty="0"/>
          </a:p>
        </p:txBody>
      </p:sp>
      <p:sp>
        <p:nvSpPr>
          <p:cNvPr id="5" name="Footer Placeholder 4"/>
          <p:cNvSpPr>
            <a:spLocks noGrp="1"/>
          </p:cNvSpPr>
          <p:nvPr>
            <p:ph type="ftr" sz="quarter" idx="11"/>
          </p:nvPr>
        </p:nvSpPr>
        <p:spPr/>
        <p:txBody>
          <a:bodyPr/>
          <a:lstStyle/>
          <a:p>
            <a:endParaRPr lang="pl-PL" dirty="0"/>
          </a:p>
        </p:txBody>
      </p:sp>
      <p:sp>
        <p:nvSpPr>
          <p:cNvPr id="6" name="Slide Number Placeholder 5"/>
          <p:cNvSpPr>
            <a:spLocks noGrp="1"/>
          </p:cNvSpPr>
          <p:nvPr>
            <p:ph type="sldNum" sz="quarter" idx="12"/>
          </p:nvPr>
        </p:nvSpPr>
        <p:spPr/>
        <p:txBody>
          <a:bodyPr/>
          <a:lstStyle/>
          <a:p>
            <a:fld id="{90ECF4A3-C11E-4B95-AB7D-860D18CFB916}" type="slidenum">
              <a:rPr lang="pl-PL" smtClean="0"/>
              <a:t>‹#›</a:t>
            </a:fld>
            <a:endParaRPr lang="pl-PL"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557694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pl-PL" smtClean="0"/>
              <a:t>Kliknij, aby edytować styl</a:t>
            </a:r>
            <a:endParaRPr lang="en-US" dirty="0"/>
          </a:p>
        </p:txBody>
      </p:sp>
      <p:sp>
        <p:nvSpPr>
          <p:cNvPr id="3" name="Vertical Text Placeholder 2"/>
          <p:cNvSpPr>
            <a:spLocks noGrp="1"/>
          </p:cNvSpPr>
          <p:nvPr>
            <p:ph type="body" orient="vert" idx="1"/>
          </p:nvPr>
        </p:nvSpPr>
        <p:spPr/>
        <p:txBody>
          <a:bodyPr vert="eaVert" ancho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F8437662-064C-4FE5-871A-A97DC775F9DB}" type="datetimeFigureOut">
              <a:rPr lang="pl-PL" smtClean="0"/>
              <a:t>2014-06-16</a:t>
            </a:fld>
            <a:endParaRPr lang="pl-PL" dirty="0"/>
          </a:p>
        </p:txBody>
      </p:sp>
      <p:sp>
        <p:nvSpPr>
          <p:cNvPr id="5" name="Footer Placeholder 4"/>
          <p:cNvSpPr>
            <a:spLocks noGrp="1"/>
          </p:cNvSpPr>
          <p:nvPr>
            <p:ph type="ftr" sz="quarter" idx="11"/>
          </p:nvPr>
        </p:nvSpPr>
        <p:spPr/>
        <p:txBody>
          <a:bodyPr/>
          <a:lstStyle/>
          <a:p>
            <a:endParaRPr lang="pl-PL" dirty="0"/>
          </a:p>
        </p:txBody>
      </p:sp>
      <p:sp>
        <p:nvSpPr>
          <p:cNvPr id="6" name="Slide Number Placeholder 5"/>
          <p:cNvSpPr>
            <a:spLocks noGrp="1"/>
          </p:cNvSpPr>
          <p:nvPr>
            <p:ph type="sldNum" sz="quarter" idx="12"/>
          </p:nvPr>
        </p:nvSpPr>
        <p:spPr/>
        <p:txBody>
          <a:bodyPr/>
          <a:lstStyle/>
          <a:p>
            <a:fld id="{90ECF4A3-C11E-4B95-AB7D-860D18CFB916}" type="slidenum">
              <a:rPr lang="pl-PL" smtClean="0"/>
              <a:t>‹#›</a:t>
            </a:fld>
            <a:endParaRPr lang="pl-PL"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088623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pl-PL" smtClean="0"/>
              <a:t>Kliknij, aby edytować styl</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F8437662-064C-4FE5-871A-A97DC775F9DB}" type="datetimeFigureOut">
              <a:rPr lang="pl-PL" smtClean="0"/>
              <a:t>2014-06-16</a:t>
            </a:fld>
            <a:endParaRPr lang="pl-PL" dirty="0"/>
          </a:p>
        </p:txBody>
      </p:sp>
      <p:sp>
        <p:nvSpPr>
          <p:cNvPr id="5" name="Footer Placeholder 4"/>
          <p:cNvSpPr>
            <a:spLocks noGrp="1"/>
          </p:cNvSpPr>
          <p:nvPr>
            <p:ph type="ftr" sz="quarter" idx="11"/>
          </p:nvPr>
        </p:nvSpPr>
        <p:spPr/>
        <p:txBody>
          <a:bodyPr/>
          <a:lstStyle/>
          <a:p>
            <a:endParaRPr lang="pl-PL" dirty="0"/>
          </a:p>
        </p:txBody>
      </p:sp>
      <p:sp>
        <p:nvSpPr>
          <p:cNvPr id="6" name="Slide Number Placeholder 5"/>
          <p:cNvSpPr>
            <a:spLocks noGrp="1"/>
          </p:cNvSpPr>
          <p:nvPr>
            <p:ph type="sldNum" sz="quarter" idx="12"/>
          </p:nvPr>
        </p:nvSpPr>
        <p:spPr/>
        <p:txBody>
          <a:bodyPr/>
          <a:lstStyle/>
          <a:p>
            <a:fld id="{90ECF4A3-C11E-4B95-AB7D-860D18CFB916}" type="slidenum">
              <a:rPr lang="pl-PL" smtClean="0"/>
              <a:t>‹#›</a:t>
            </a:fld>
            <a:endParaRPr lang="pl-PL"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2581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F8437662-064C-4FE5-871A-A97DC775F9DB}" type="datetimeFigureOut">
              <a:rPr lang="pl-PL" smtClean="0"/>
              <a:t>2014-06-16</a:t>
            </a:fld>
            <a:endParaRPr lang="pl-PL" dirty="0"/>
          </a:p>
        </p:txBody>
      </p:sp>
      <p:sp>
        <p:nvSpPr>
          <p:cNvPr id="5" name="Footer Placeholder 4"/>
          <p:cNvSpPr>
            <a:spLocks noGrp="1"/>
          </p:cNvSpPr>
          <p:nvPr>
            <p:ph type="ftr" sz="quarter" idx="11"/>
          </p:nvPr>
        </p:nvSpPr>
        <p:spPr/>
        <p:txBody>
          <a:bodyPr/>
          <a:lstStyle/>
          <a:p>
            <a:endParaRPr lang="pl-PL" dirty="0"/>
          </a:p>
        </p:txBody>
      </p:sp>
      <p:sp>
        <p:nvSpPr>
          <p:cNvPr id="6" name="Slide Number Placeholder 5"/>
          <p:cNvSpPr>
            <a:spLocks noGrp="1"/>
          </p:cNvSpPr>
          <p:nvPr>
            <p:ph type="sldNum" sz="quarter" idx="12"/>
          </p:nvPr>
        </p:nvSpPr>
        <p:spPr/>
        <p:txBody>
          <a:bodyPr/>
          <a:lstStyle/>
          <a:p>
            <a:fld id="{90ECF4A3-C11E-4B95-AB7D-860D18CFB916}" type="slidenum">
              <a:rPr lang="pl-PL" smtClean="0"/>
              <a:t>‹#›</a:t>
            </a:fld>
            <a:endParaRPr lang="pl-PL" dirty="0"/>
          </a:p>
        </p:txBody>
      </p:sp>
    </p:spTree>
    <p:extLst>
      <p:ext uri="{BB962C8B-B14F-4D97-AF65-F5344CB8AC3E}">
        <p14:creationId xmlns:p14="http://schemas.microsoft.com/office/powerpoint/2010/main" val="789899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pl-PL" smtClean="0"/>
              <a:t>Kliknij, aby edytować styl</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F8437662-064C-4FE5-871A-A97DC775F9DB}" type="datetimeFigureOut">
              <a:rPr lang="pl-PL" smtClean="0"/>
              <a:t>2014-06-16</a:t>
            </a:fld>
            <a:endParaRPr lang="pl-PL" dirty="0"/>
          </a:p>
        </p:txBody>
      </p:sp>
      <p:sp>
        <p:nvSpPr>
          <p:cNvPr id="5" name="Footer Placeholder 4"/>
          <p:cNvSpPr>
            <a:spLocks noGrp="1"/>
          </p:cNvSpPr>
          <p:nvPr>
            <p:ph type="ftr" sz="quarter" idx="11"/>
          </p:nvPr>
        </p:nvSpPr>
        <p:spPr/>
        <p:txBody>
          <a:bodyPr/>
          <a:lstStyle/>
          <a:p>
            <a:endParaRPr lang="pl-PL" dirty="0"/>
          </a:p>
        </p:txBody>
      </p:sp>
      <p:sp>
        <p:nvSpPr>
          <p:cNvPr id="6" name="Slide Number Placeholder 5"/>
          <p:cNvSpPr>
            <a:spLocks noGrp="1"/>
          </p:cNvSpPr>
          <p:nvPr>
            <p:ph type="sldNum" sz="quarter" idx="12"/>
          </p:nvPr>
        </p:nvSpPr>
        <p:spPr/>
        <p:txBody>
          <a:bodyPr/>
          <a:lstStyle/>
          <a:p>
            <a:fld id="{90ECF4A3-C11E-4B95-AB7D-860D18CFB916}" type="slidenum">
              <a:rPr lang="pl-PL" smtClean="0"/>
              <a:t>‹#›</a:t>
            </a:fld>
            <a:endParaRPr lang="pl-PL"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874854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Date Placeholder 4"/>
          <p:cNvSpPr>
            <a:spLocks noGrp="1"/>
          </p:cNvSpPr>
          <p:nvPr>
            <p:ph type="dt" sz="half" idx="10"/>
          </p:nvPr>
        </p:nvSpPr>
        <p:spPr/>
        <p:txBody>
          <a:bodyPr/>
          <a:lstStyle/>
          <a:p>
            <a:fld id="{F8437662-064C-4FE5-871A-A97DC775F9DB}" type="datetimeFigureOut">
              <a:rPr lang="pl-PL" smtClean="0"/>
              <a:t>2014-06-16</a:t>
            </a:fld>
            <a:endParaRPr lang="pl-PL" dirty="0"/>
          </a:p>
        </p:txBody>
      </p:sp>
      <p:sp>
        <p:nvSpPr>
          <p:cNvPr id="6" name="Footer Placeholder 5"/>
          <p:cNvSpPr>
            <a:spLocks noGrp="1"/>
          </p:cNvSpPr>
          <p:nvPr>
            <p:ph type="ftr" sz="quarter" idx="11"/>
          </p:nvPr>
        </p:nvSpPr>
        <p:spPr/>
        <p:txBody>
          <a:bodyPr/>
          <a:lstStyle/>
          <a:p>
            <a:endParaRPr lang="pl-PL" dirty="0"/>
          </a:p>
        </p:txBody>
      </p:sp>
      <p:sp>
        <p:nvSpPr>
          <p:cNvPr id="7" name="Slide Number Placeholder 6"/>
          <p:cNvSpPr>
            <a:spLocks noGrp="1"/>
          </p:cNvSpPr>
          <p:nvPr>
            <p:ph type="sldNum" sz="quarter" idx="12"/>
          </p:nvPr>
        </p:nvSpPr>
        <p:spPr/>
        <p:txBody>
          <a:bodyPr/>
          <a:lstStyle/>
          <a:p>
            <a:fld id="{90ECF4A3-C11E-4B95-AB7D-860D18CFB916}" type="slidenum">
              <a:rPr lang="pl-PL" smtClean="0"/>
              <a:t>‹#›</a:t>
            </a:fld>
            <a:endParaRPr lang="pl-PL" dirty="0"/>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846623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l-PL" smtClean="0"/>
              <a:t>Kliknij, aby edytować styl</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7" name="Date Placeholder 6"/>
          <p:cNvSpPr>
            <a:spLocks noGrp="1"/>
          </p:cNvSpPr>
          <p:nvPr>
            <p:ph type="dt" sz="half" idx="10"/>
          </p:nvPr>
        </p:nvSpPr>
        <p:spPr/>
        <p:txBody>
          <a:bodyPr/>
          <a:lstStyle/>
          <a:p>
            <a:fld id="{F8437662-064C-4FE5-871A-A97DC775F9DB}" type="datetimeFigureOut">
              <a:rPr lang="pl-PL" smtClean="0"/>
              <a:t>2014-06-16</a:t>
            </a:fld>
            <a:endParaRPr lang="pl-PL" dirty="0"/>
          </a:p>
        </p:txBody>
      </p:sp>
      <p:sp>
        <p:nvSpPr>
          <p:cNvPr id="8" name="Footer Placeholder 7"/>
          <p:cNvSpPr>
            <a:spLocks noGrp="1"/>
          </p:cNvSpPr>
          <p:nvPr>
            <p:ph type="ftr" sz="quarter" idx="11"/>
          </p:nvPr>
        </p:nvSpPr>
        <p:spPr/>
        <p:txBody>
          <a:bodyPr/>
          <a:lstStyle/>
          <a:p>
            <a:endParaRPr lang="pl-PL" dirty="0"/>
          </a:p>
        </p:txBody>
      </p:sp>
      <p:sp>
        <p:nvSpPr>
          <p:cNvPr id="9" name="Slide Number Placeholder 8"/>
          <p:cNvSpPr>
            <a:spLocks noGrp="1"/>
          </p:cNvSpPr>
          <p:nvPr>
            <p:ph type="sldNum" sz="quarter" idx="12"/>
          </p:nvPr>
        </p:nvSpPr>
        <p:spPr/>
        <p:txBody>
          <a:bodyPr/>
          <a:lstStyle/>
          <a:p>
            <a:fld id="{90ECF4A3-C11E-4B95-AB7D-860D18CFB916}" type="slidenum">
              <a:rPr lang="pl-PL" smtClean="0"/>
              <a:t>‹#›</a:t>
            </a:fld>
            <a:endParaRPr lang="pl-PL"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70508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Date Placeholder 2"/>
          <p:cNvSpPr>
            <a:spLocks noGrp="1"/>
          </p:cNvSpPr>
          <p:nvPr>
            <p:ph type="dt" sz="half" idx="10"/>
          </p:nvPr>
        </p:nvSpPr>
        <p:spPr/>
        <p:txBody>
          <a:bodyPr/>
          <a:lstStyle/>
          <a:p>
            <a:fld id="{F8437662-064C-4FE5-871A-A97DC775F9DB}" type="datetimeFigureOut">
              <a:rPr lang="pl-PL" smtClean="0"/>
              <a:t>2014-06-16</a:t>
            </a:fld>
            <a:endParaRPr lang="pl-PL" dirty="0"/>
          </a:p>
        </p:txBody>
      </p:sp>
      <p:sp>
        <p:nvSpPr>
          <p:cNvPr id="4" name="Footer Placeholder 3"/>
          <p:cNvSpPr>
            <a:spLocks noGrp="1"/>
          </p:cNvSpPr>
          <p:nvPr>
            <p:ph type="ftr" sz="quarter" idx="11"/>
          </p:nvPr>
        </p:nvSpPr>
        <p:spPr/>
        <p:txBody>
          <a:bodyPr/>
          <a:lstStyle/>
          <a:p>
            <a:endParaRPr lang="pl-PL" dirty="0"/>
          </a:p>
        </p:txBody>
      </p:sp>
      <p:sp>
        <p:nvSpPr>
          <p:cNvPr id="5" name="Slide Number Placeholder 4"/>
          <p:cNvSpPr>
            <a:spLocks noGrp="1"/>
          </p:cNvSpPr>
          <p:nvPr>
            <p:ph type="sldNum" sz="quarter" idx="12"/>
          </p:nvPr>
        </p:nvSpPr>
        <p:spPr/>
        <p:txBody>
          <a:bodyPr/>
          <a:lstStyle/>
          <a:p>
            <a:fld id="{90ECF4A3-C11E-4B95-AB7D-860D18CFB916}" type="slidenum">
              <a:rPr lang="pl-PL" smtClean="0"/>
              <a:t>‹#›</a:t>
            </a:fld>
            <a:endParaRPr lang="pl-PL"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992841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437662-064C-4FE5-871A-A97DC775F9DB}" type="datetimeFigureOut">
              <a:rPr lang="pl-PL" smtClean="0"/>
              <a:t>2014-06-16</a:t>
            </a:fld>
            <a:endParaRPr lang="pl-PL" dirty="0"/>
          </a:p>
        </p:txBody>
      </p:sp>
      <p:sp>
        <p:nvSpPr>
          <p:cNvPr id="3" name="Footer Placeholder 2"/>
          <p:cNvSpPr>
            <a:spLocks noGrp="1"/>
          </p:cNvSpPr>
          <p:nvPr>
            <p:ph type="ftr" sz="quarter" idx="11"/>
          </p:nvPr>
        </p:nvSpPr>
        <p:spPr/>
        <p:txBody>
          <a:bodyPr/>
          <a:lstStyle/>
          <a:p>
            <a:endParaRPr lang="pl-PL" dirty="0"/>
          </a:p>
        </p:txBody>
      </p:sp>
      <p:sp>
        <p:nvSpPr>
          <p:cNvPr id="4" name="Slide Number Placeholder 3"/>
          <p:cNvSpPr>
            <a:spLocks noGrp="1"/>
          </p:cNvSpPr>
          <p:nvPr>
            <p:ph type="sldNum" sz="quarter" idx="12"/>
          </p:nvPr>
        </p:nvSpPr>
        <p:spPr/>
        <p:txBody>
          <a:bodyPr/>
          <a:lstStyle/>
          <a:p>
            <a:fld id="{90ECF4A3-C11E-4B95-AB7D-860D18CFB916}" type="slidenum">
              <a:rPr lang="pl-PL" smtClean="0"/>
              <a:t>‹#›</a:t>
            </a:fld>
            <a:endParaRPr lang="pl-PL" dirty="0"/>
          </a:p>
        </p:txBody>
      </p:sp>
    </p:spTree>
    <p:extLst>
      <p:ext uri="{BB962C8B-B14F-4D97-AF65-F5344CB8AC3E}">
        <p14:creationId xmlns:p14="http://schemas.microsoft.com/office/powerpoint/2010/main" val="6148790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pl-PL" smtClean="0"/>
              <a:t>Kliknij, aby edytować styl</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F8437662-064C-4FE5-871A-A97DC775F9DB}" type="datetimeFigureOut">
              <a:rPr lang="pl-PL" smtClean="0"/>
              <a:t>2014-06-16</a:t>
            </a:fld>
            <a:endParaRPr lang="pl-PL" dirty="0"/>
          </a:p>
        </p:txBody>
      </p:sp>
      <p:sp>
        <p:nvSpPr>
          <p:cNvPr id="6" name="Footer Placeholder 5"/>
          <p:cNvSpPr>
            <a:spLocks noGrp="1"/>
          </p:cNvSpPr>
          <p:nvPr>
            <p:ph type="ftr" sz="quarter" idx="11"/>
          </p:nvPr>
        </p:nvSpPr>
        <p:spPr/>
        <p:txBody>
          <a:bodyPr/>
          <a:lstStyle/>
          <a:p>
            <a:endParaRPr lang="pl-PL" dirty="0"/>
          </a:p>
        </p:txBody>
      </p:sp>
      <p:sp>
        <p:nvSpPr>
          <p:cNvPr id="7" name="Slide Number Placeholder 6"/>
          <p:cNvSpPr>
            <a:spLocks noGrp="1"/>
          </p:cNvSpPr>
          <p:nvPr>
            <p:ph type="sldNum" sz="quarter" idx="12"/>
          </p:nvPr>
        </p:nvSpPr>
        <p:spPr/>
        <p:txBody>
          <a:bodyPr/>
          <a:lstStyle/>
          <a:p>
            <a:fld id="{90ECF4A3-C11E-4B95-AB7D-860D18CFB916}" type="slidenum">
              <a:rPr lang="pl-PL" smtClean="0"/>
              <a:t>‹#›</a:t>
            </a:fld>
            <a:endParaRPr lang="pl-PL"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19698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pl-PL" smtClean="0"/>
              <a:t>Kliknij, aby edytować styl</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dirty="0" smtClean="0"/>
              <a:t>Kliknij ikonę, aby dodać obraz</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F8437662-064C-4FE5-871A-A97DC775F9DB}" type="datetimeFigureOut">
              <a:rPr lang="pl-PL" smtClean="0"/>
              <a:t>2014-06-16</a:t>
            </a:fld>
            <a:endParaRPr lang="pl-PL"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0ECF4A3-C11E-4B95-AB7D-860D18CFB916}" type="slidenum">
              <a:rPr lang="pl-PL" smtClean="0"/>
              <a:t>‹#›</a:t>
            </a:fld>
            <a:endParaRPr lang="pl-PL" dirty="0"/>
          </a:p>
        </p:txBody>
      </p:sp>
    </p:spTree>
    <p:extLst>
      <p:ext uri="{BB962C8B-B14F-4D97-AF65-F5344CB8AC3E}">
        <p14:creationId xmlns:p14="http://schemas.microsoft.com/office/powerpoint/2010/main" val="20971532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pl-PL" smtClean="0"/>
              <a:t>Kliknij, aby edytować styl</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8437662-064C-4FE5-871A-A97DC775F9DB}" type="datetimeFigureOut">
              <a:rPr lang="pl-PL" smtClean="0"/>
              <a:t>2014-06-16</a:t>
            </a:fld>
            <a:endParaRPr lang="pl-PL"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pl-PL"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0ECF4A3-C11E-4B95-AB7D-860D18CFB916}" type="slidenum">
              <a:rPr lang="pl-PL" smtClean="0"/>
              <a:t>‹#›</a:t>
            </a:fld>
            <a:endParaRPr lang="pl-PL" dirty="0"/>
          </a:p>
        </p:txBody>
      </p:sp>
    </p:spTree>
    <p:extLst>
      <p:ext uri="{BB962C8B-B14F-4D97-AF65-F5344CB8AC3E}">
        <p14:creationId xmlns:p14="http://schemas.microsoft.com/office/powerpoint/2010/main" val="4085374550"/>
      </p:ext>
    </p:extLst>
  </p:cSld>
  <p:clrMap bg1="lt1" tx1="dk1" bg2="lt2" tx2="dk2" accent1="accent1" accent2="accent2" accent3="accent3" accent4="accent4" accent5="accent5" accent6="accent6" hlink="hlink" folHlink="folHlink"/>
  <p:sldLayoutIdLst>
    <p:sldLayoutId id="2147483954" r:id="rId1"/>
    <p:sldLayoutId id="2147483955" r:id="rId2"/>
    <p:sldLayoutId id="2147483956" r:id="rId3"/>
    <p:sldLayoutId id="2147483957" r:id="rId4"/>
    <p:sldLayoutId id="2147483958" r:id="rId5"/>
    <p:sldLayoutId id="2147483959" r:id="rId6"/>
    <p:sldLayoutId id="2147483960" r:id="rId7"/>
    <p:sldLayoutId id="2147483961" r:id="rId8"/>
    <p:sldLayoutId id="2147483962" r:id="rId9"/>
    <p:sldLayoutId id="2147483963" r:id="rId10"/>
    <p:sldLayoutId id="2147483964" r:id="rId11"/>
    <p:sldLayoutId id="2147483965" r:id="rId12"/>
    <p:sldLayoutId id="2147483966" r:id="rId13"/>
    <p:sldLayoutId id="2147483967" r:id="rId14"/>
    <p:sldLayoutId id="2147483968" r:id="rId15"/>
    <p:sldLayoutId id="2147483969" r:id="rId16"/>
    <p:sldLayoutId id="2147483970"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ctrTitle"/>
          </p:nvPr>
        </p:nvSpPr>
        <p:spPr>
          <a:xfrm>
            <a:off x="2725055" y="1763485"/>
            <a:ext cx="6815669" cy="3156857"/>
          </a:xfrm>
        </p:spPr>
        <p:txBody>
          <a:bodyPr/>
          <a:lstStyle/>
          <a:p>
            <a:r>
              <a:rPr lang="pl-PL" sz="9600" dirty="0" smtClean="0"/>
              <a:t>ITALIAN CUISINE</a:t>
            </a:r>
            <a:endParaRPr lang="en-GB" sz="9600" dirty="0"/>
          </a:p>
        </p:txBody>
      </p:sp>
      <p:sp>
        <p:nvSpPr>
          <p:cNvPr id="4" name="Podtytuł 3"/>
          <p:cNvSpPr>
            <a:spLocks noGrp="1"/>
          </p:cNvSpPr>
          <p:nvPr>
            <p:ph type="subTitle" idx="1"/>
          </p:nvPr>
        </p:nvSpPr>
        <p:spPr>
          <a:xfrm>
            <a:off x="493484" y="5649684"/>
            <a:ext cx="1651002" cy="569685"/>
          </a:xfrm>
        </p:spPr>
        <p:txBody>
          <a:bodyPr/>
          <a:lstStyle/>
          <a:p>
            <a:endParaRPr lang="en-GB" dirty="0"/>
          </a:p>
        </p:txBody>
      </p:sp>
    </p:spTree>
    <p:extLst>
      <p:ext uri="{BB962C8B-B14F-4D97-AF65-F5344CB8AC3E}">
        <p14:creationId xmlns:p14="http://schemas.microsoft.com/office/powerpoint/2010/main" val="17940210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a:xfrm>
            <a:off x="2699656" y="0"/>
            <a:ext cx="6193969" cy="835782"/>
          </a:xfrm>
        </p:spPr>
        <p:txBody>
          <a:bodyPr>
            <a:normAutofit/>
          </a:bodyPr>
          <a:lstStyle/>
          <a:p>
            <a:r>
              <a:rPr lang="en-GB" sz="4000" dirty="0" smtClean="0">
                <a:solidFill>
                  <a:schemeClr val="accent1">
                    <a:lumMod val="20000"/>
                    <a:lumOff val="80000"/>
                  </a:schemeClr>
                </a:solidFill>
              </a:rPr>
              <a:t>P</a:t>
            </a:r>
            <a:r>
              <a:rPr lang="pl-PL" sz="4000" dirty="0" smtClean="0">
                <a:solidFill>
                  <a:schemeClr val="accent1">
                    <a:lumMod val="20000"/>
                    <a:lumOff val="80000"/>
                  </a:schemeClr>
                </a:solidFill>
              </a:rPr>
              <a:t>RIZEWINNING</a:t>
            </a:r>
            <a:r>
              <a:rPr lang="en-GB" sz="4000" dirty="0" smtClean="0">
                <a:solidFill>
                  <a:schemeClr val="accent1">
                    <a:lumMod val="20000"/>
                    <a:lumOff val="80000"/>
                  </a:schemeClr>
                </a:solidFill>
              </a:rPr>
              <a:t> T</a:t>
            </a:r>
            <a:r>
              <a:rPr lang="pl-PL" sz="4000" dirty="0" smtClean="0">
                <a:solidFill>
                  <a:schemeClr val="accent1">
                    <a:lumMod val="20000"/>
                    <a:lumOff val="80000"/>
                  </a:schemeClr>
                </a:solidFill>
              </a:rPr>
              <a:t>RIFLE</a:t>
            </a:r>
            <a:endParaRPr lang="en-GB" sz="4000" dirty="0">
              <a:solidFill>
                <a:schemeClr val="accent1">
                  <a:lumMod val="20000"/>
                  <a:lumOff val="80000"/>
                </a:schemeClr>
              </a:solidFill>
            </a:endParaRPr>
          </a:p>
        </p:txBody>
      </p:sp>
      <p:pic>
        <p:nvPicPr>
          <p:cNvPr id="3" name="Obraz 2"/>
          <p:cNvPicPr>
            <a:picLocks noChangeAspect="1"/>
          </p:cNvPicPr>
          <p:nvPr/>
        </p:nvPicPr>
        <p:blipFill>
          <a:blip r:embed="rId2"/>
          <a:stretch>
            <a:fillRect/>
          </a:stretch>
        </p:blipFill>
        <p:spPr>
          <a:xfrm>
            <a:off x="9046029" y="-1"/>
            <a:ext cx="3145971" cy="3145971"/>
          </a:xfrm>
          <a:prstGeom prst="rect">
            <a:avLst/>
          </a:prstGeom>
        </p:spPr>
      </p:pic>
      <p:sp>
        <p:nvSpPr>
          <p:cNvPr id="4" name="Prostokąt 3"/>
          <p:cNvSpPr/>
          <p:nvPr/>
        </p:nvSpPr>
        <p:spPr>
          <a:xfrm>
            <a:off x="9503228" y="3693664"/>
            <a:ext cx="2231571" cy="923330"/>
          </a:xfrm>
          <a:prstGeom prst="rect">
            <a:avLst/>
          </a:prstGeom>
        </p:spPr>
        <p:txBody>
          <a:bodyPr wrap="square">
            <a:spAutoFit/>
          </a:bodyPr>
          <a:lstStyle/>
          <a:p>
            <a:r>
              <a:rPr lang="pl-PL" dirty="0" smtClean="0">
                <a:solidFill>
                  <a:schemeClr val="accent1">
                    <a:lumMod val="20000"/>
                    <a:lumOff val="80000"/>
                  </a:schemeClr>
                </a:solidFill>
              </a:rPr>
              <a:t>• </a:t>
            </a:r>
            <a:r>
              <a:rPr lang="en-US" dirty="0" smtClean="0">
                <a:solidFill>
                  <a:schemeClr val="accent1">
                    <a:lumMod val="20000"/>
                    <a:lumOff val="80000"/>
                  </a:schemeClr>
                </a:solidFill>
              </a:rPr>
              <a:t>PREP </a:t>
            </a:r>
            <a:r>
              <a:rPr lang="en-US" i="1" dirty="0">
                <a:solidFill>
                  <a:schemeClr val="accent1">
                    <a:lumMod val="20000"/>
                    <a:lumOff val="80000"/>
                  </a:schemeClr>
                </a:solidFill>
              </a:rPr>
              <a:t>30 mins</a:t>
            </a:r>
          </a:p>
          <a:p>
            <a:r>
              <a:rPr lang="pl-PL" dirty="0" smtClean="0">
                <a:solidFill>
                  <a:schemeClr val="accent1">
                    <a:lumMod val="20000"/>
                    <a:lumOff val="80000"/>
                  </a:schemeClr>
                </a:solidFill>
              </a:rPr>
              <a:t>• </a:t>
            </a:r>
            <a:r>
              <a:rPr lang="en-US" dirty="0" smtClean="0">
                <a:solidFill>
                  <a:schemeClr val="accent1">
                    <a:lumMod val="20000"/>
                    <a:lumOff val="80000"/>
                  </a:schemeClr>
                </a:solidFill>
              </a:rPr>
              <a:t>READY </a:t>
            </a:r>
            <a:r>
              <a:rPr lang="en-US" dirty="0">
                <a:solidFill>
                  <a:schemeClr val="accent1">
                    <a:lumMod val="20000"/>
                    <a:lumOff val="80000"/>
                  </a:schemeClr>
                </a:solidFill>
              </a:rPr>
              <a:t>IN </a:t>
            </a:r>
            <a:r>
              <a:rPr lang="en-US" i="1" dirty="0">
                <a:solidFill>
                  <a:schemeClr val="accent1">
                    <a:lumMod val="20000"/>
                    <a:lumOff val="80000"/>
                  </a:schemeClr>
                </a:solidFill>
              </a:rPr>
              <a:t>30 mins</a:t>
            </a:r>
            <a:endParaRPr lang="en-GB" i="1" dirty="0">
              <a:solidFill>
                <a:schemeClr val="accent1">
                  <a:lumMod val="20000"/>
                  <a:lumOff val="80000"/>
                </a:schemeClr>
              </a:solidFill>
            </a:endParaRPr>
          </a:p>
          <a:p>
            <a:r>
              <a:rPr lang="en-US" dirty="0" smtClean="0"/>
              <a:t> </a:t>
            </a:r>
            <a:endParaRPr lang="en-GB" dirty="0">
              <a:solidFill>
                <a:schemeClr val="accent1">
                  <a:lumMod val="20000"/>
                  <a:lumOff val="80000"/>
                </a:schemeClr>
              </a:solidFill>
            </a:endParaRPr>
          </a:p>
        </p:txBody>
      </p:sp>
      <p:sp>
        <p:nvSpPr>
          <p:cNvPr id="5" name="Prostokąt 4"/>
          <p:cNvSpPr/>
          <p:nvPr/>
        </p:nvSpPr>
        <p:spPr>
          <a:xfrm>
            <a:off x="0" y="92173"/>
            <a:ext cx="2296886" cy="4801314"/>
          </a:xfrm>
          <a:prstGeom prst="rect">
            <a:avLst/>
          </a:prstGeom>
        </p:spPr>
        <p:txBody>
          <a:bodyPr wrap="square">
            <a:spAutoFit/>
          </a:bodyPr>
          <a:lstStyle/>
          <a:p>
            <a:pPr algn="ctr"/>
            <a:r>
              <a:rPr lang="pl-PL" dirty="0" smtClean="0">
                <a:solidFill>
                  <a:schemeClr val="accent1">
                    <a:lumMod val="20000"/>
                    <a:lumOff val="80000"/>
                  </a:schemeClr>
                </a:solidFill>
              </a:rPr>
              <a:t>INGREDIENTS</a:t>
            </a:r>
            <a:endParaRPr lang="pl-PL" sz="1600" dirty="0" smtClean="0">
              <a:solidFill>
                <a:schemeClr val="accent1">
                  <a:lumMod val="20000"/>
                  <a:lumOff val="80000"/>
                </a:schemeClr>
              </a:solidFill>
            </a:endParaRPr>
          </a:p>
          <a:p>
            <a:r>
              <a:rPr lang="pl-PL" sz="1600" dirty="0" smtClean="0">
                <a:solidFill>
                  <a:schemeClr val="accent1">
                    <a:lumMod val="20000"/>
                    <a:lumOff val="80000"/>
                  </a:schemeClr>
                </a:solidFill>
              </a:rPr>
              <a:t>• </a:t>
            </a:r>
            <a:r>
              <a:rPr lang="en-GB" sz="1600" dirty="0" smtClean="0">
                <a:solidFill>
                  <a:schemeClr val="accent1">
                    <a:lumMod val="20000"/>
                    <a:lumOff val="80000"/>
                  </a:schemeClr>
                </a:solidFill>
              </a:rPr>
              <a:t>1 </a:t>
            </a:r>
            <a:r>
              <a:rPr lang="en-GB" sz="1600" dirty="0">
                <a:solidFill>
                  <a:schemeClr val="accent1">
                    <a:lumMod val="20000"/>
                    <a:lumOff val="80000"/>
                  </a:schemeClr>
                </a:solidFill>
              </a:rPr>
              <a:t>(12 ounce) container frozen </a:t>
            </a:r>
            <a:r>
              <a:rPr lang="pl-PL" sz="1600" dirty="0" smtClean="0">
                <a:solidFill>
                  <a:schemeClr val="accent1">
                    <a:lumMod val="20000"/>
                    <a:lumOff val="80000"/>
                  </a:schemeClr>
                </a:solidFill>
              </a:rPr>
              <a:t> </a:t>
            </a:r>
            <a:r>
              <a:rPr lang="en-GB" sz="1600" dirty="0" smtClean="0">
                <a:solidFill>
                  <a:schemeClr val="accent1">
                    <a:lumMod val="20000"/>
                    <a:lumOff val="80000"/>
                  </a:schemeClr>
                </a:solidFill>
              </a:rPr>
              <a:t>whipped </a:t>
            </a:r>
            <a:r>
              <a:rPr lang="en-GB" sz="1600" dirty="0">
                <a:solidFill>
                  <a:schemeClr val="accent1">
                    <a:lumMod val="20000"/>
                    <a:lumOff val="80000"/>
                  </a:schemeClr>
                </a:solidFill>
              </a:rPr>
              <a:t>topping, </a:t>
            </a:r>
            <a:r>
              <a:rPr lang="en-GB" sz="1600" dirty="0" smtClean="0">
                <a:solidFill>
                  <a:schemeClr val="accent1">
                    <a:lumMod val="20000"/>
                    <a:lumOff val="80000"/>
                  </a:schemeClr>
                </a:solidFill>
              </a:rPr>
              <a:t>thawed</a:t>
            </a:r>
            <a:endParaRPr lang="en-GB" sz="1600" dirty="0">
              <a:solidFill>
                <a:schemeClr val="accent1">
                  <a:lumMod val="20000"/>
                  <a:lumOff val="80000"/>
                </a:schemeClr>
              </a:solidFill>
            </a:endParaRPr>
          </a:p>
          <a:p>
            <a:r>
              <a:rPr lang="pl-PL" sz="1600" dirty="0" smtClean="0">
                <a:solidFill>
                  <a:schemeClr val="accent1">
                    <a:lumMod val="20000"/>
                    <a:lumOff val="80000"/>
                  </a:schemeClr>
                </a:solidFill>
              </a:rPr>
              <a:t>• </a:t>
            </a:r>
            <a:r>
              <a:rPr lang="en-GB" sz="1600" dirty="0" smtClean="0">
                <a:solidFill>
                  <a:schemeClr val="accent1">
                    <a:lumMod val="20000"/>
                    <a:lumOff val="80000"/>
                  </a:schemeClr>
                </a:solidFill>
              </a:rPr>
              <a:t>1 </a:t>
            </a:r>
            <a:r>
              <a:rPr lang="en-GB" sz="1600" dirty="0">
                <a:solidFill>
                  <a:schemeClr val="accent1">
                    <a:lumMod val="20000"/>
                    <a:lumOff val="80000"/>
                  </a:schemeClr>
                </a:solidFill>
              </a:rPr>
              <a:t>(8 ounce) container sour </a:t>
            </a:r>
            <a:r>
              <a:rPr lang="en-GB" sz="1600" dirty="0" smtClean="0">
                <a:solidFill>
                  <a:schemeClr val="accent1">
                    <a:lumMod val="20000"/>
                    <a:lumOff val="80000"/>
                  </a:schemeClr>
                </a:solidFill>
              </a:rPr>
              <a:t>cream</a:t>
            </a:r>
            <a:endParaRPr lang="en-GB" sz="1600" dirty="0">
              <a:solidFill>
                <a:schemeClr val="accent1">
                  <a:lumMod val="20000"/>
                  <a:lumOff val="80000"/>
                </a:schemeClr>
              </a:solidFill>
            </a:endParaRPr>
          </a:p>
          <a:p>
            <a:r>
              <a:rPr lang="pl-PL" sz="1600" dirty="0" smtClean="0">
                <a:solidFill>
                  <a:schemeClr val="accent1">
                    <a:lumMod val="20000"/>
                    <a:lumOff val="80000"/>
                  </a:schemeClr>
                </a:solidFill>
              </a:rPr>
              <a:t>• </a:t>
            </a:r>
            <a:r>
              <a:rPr lang="en-GB" sz="1600" dirty="0" smtClean="0">
                <a:solidFill>
                  <a:schemeClr val="accent1">
                    <a:lumMod val="20000"/>
                    <a:lumOff val="80000"/>
                  </a:schemeClr>
                </a:solidFill>
              </a:rPr>
              <a:t>1 </a:t>
            </a:r>
            <a:r>
              <a:rPr lang="en-GB" sz="1600" dirty="0">
                <a:solidFill>
                  <a:schemeClr val="accent1">
                    <a:lumMod val="20000"/>
                    <a:lumOff val="80000"/>
                  </a:schemeClr>
                </a:solidFill>
              </a:rPr>
              <a:t>(9 inch) angel food </a:t>
            </a:r>
            <a:r>
              <a:rPr lang="en-GB" sz="1600" dirty="0" smtClean="0">
                <a:solidFill>
                  <a:schemeClr val="accent1">
                    <a:lumMod val="20000"/>
                    <a:lumOff val="80000"/>
                  </a:schemeClr>
                </a:solidFill>
              </a:rPr>
              <a:t>cake</a:t>
            </a:r>
          </a:p>
          <a:p>
            <a:r>
              <a:rPr lang="pl-PL" sz="1600" dirty="0" smtClean="0">
                <a:solidFill>
                  <a:schemeClr val="accent1">
                    <a:lumMod val="20000"/>
                    <a:lumOff val="80000"/>
                  </a:schemeClr>
                </a:solidFill>
              </a:rPr>
              <a:t>• </a:t>
            </a:r>
            <a:r>
              <a:rPr lang="en-GB" sz="1600" dirty="0" smtClean="0">
                <a:solidFill>
                  <a:schemeClr val="accent1">
                    <a:lumMod val="20000"/>
                    <a:lumOff val="80000"/>
                  </a:schemeClr>
                </a:solidFill>
              </a:rPr>
              <a:t>1 </a:t>
            </a:r>
            <a:r>
              <a:rPr lang="en-GB" sz="1600" dirty="0">
                <a:solidFill>
                  <a:schemeClr val="accent1">
                    <a:lumMod val="20000"/>
                    <a:lumOff val="80000"/>
                  </a:schemeClr>
                </a:solidFill>
              </a:rPr>
              <a:t>(3.4 ounce) package instant vanilla pudding </a:t>
            </a:r>
            <a:r>
              <a:rPr lang="en-GB" sz="1600" dirty="0" smtClean="0">
                <a:solidFill>
                  <a:schemeClr val="accent1">
                    <a:lumMod val="20000"/>
                    <a:lumOff val="80000"/>
                  </a:schemeClr>
                </a:solidFill>
              </a:rPr>
              <a:t>mix</a:t>
            </a:r>
          </a:p>
          <a:p>
            <a:r>
              <a:rPr lang="pl-PL" sz="1600" dirty="0" smtClean="0">
                <a:solidFill>
                  <a:schemeClr val="accent1">
                    <a:lumMod val="20000"/>
                    <a:lumOff val="80000"/>
                  </a:schemeClr>
                </a:solidFill>
              </a:rPr>
              <a:t>• </a:t>
            </a:r>
            <a:r>
              <a:rPr lang="en-GB" sz="1600" dirty="0" smtClean="0">
                <a:solidFill>
                  <a:schemeClr val="accent1">
                    <a:lumMod val="20000"/>
                    <a:lumOff val="80000"/>
                  </a:schemeClr>
                </a:solidFill>
              </a:rPr>
              <a:t>3 </a:t>
            </a:r>
            <a:r>
              <a:rPr lang="en-GB" sz="1600" dirty="0">
                <a:solidFill>
                  <a:schemeClr val="accent1">
                    <a:lumMod val="20000"/>
                    <a:lumOff val="80000"/>
                  </a:schemeClr>
                </a:solidFill>
              </a:rPr>
              <a:t>kiwis, peeled and </a:t>
            </a:r>
            <a:r>
              <a:rPr lang="en-GB" sz="1600" dirty="0" smtClean="0">
                <a:solidFill>
                  <a:schemeClr val="accent1">
                    <a:lumMod val="20000"/>
                    <a:lumOff val="80000"/>
                  </a:schemeClr>
                </a:solidFill>
              </a:rPr>
              <a:t>sliced</a:t>
            </a:r>
          </a:p>
          <a:p>
            <a:r>
              <a:rPr lang="pl-PL" sz="1600" dirty="0" smtClean="0">
                <a:solidFill>
                  <a:schemeClr val="accent1">
                    <a:lumMod val="20000"/>
                    <a:lumOff val="80000"/>
                  </a:schemeClr>
                </a:solidFill>
              </a:rPr>
              <a:t>• </a:t>
            </a:r>
            <a:r>
              <a:rPr lang="en-GB" sz="1600" dirty="0" smtClean="0">
                <a:solidFill>
                  <a:schemeClr val="accent1">
                    <a:lumMod val="20000"/>
                    <a:lumOff val="80000"/>
                  </a:schemeClr>
                </a:solidFill>
              </a:rPr>
              <a:t>1 </a:t>
            </a:r>
            <a:r>
              <a:rPr lang="en-GB" sz="1600" dirty="0">
                <a:solidFill>
                  <a:schemeClr val="accent1">
                    <a:lumMod val="20000"/>
                    <a:lumOff val="80000"/>
                  </a:schemeClr>
                </a:solidFill>
              </a:rPr>
              <a:t>pint fresh </a:t>
            </a:r>
            <a:r>
              <a:rPr lang="en-GB" sz="1600" dirty="0" smtClean="0">
                <a:solidFill>
                  <a:schemeClr val="accent1">
                    <a:lumMod val="20000"/>
                    <a:lumOff val="80000"/>
                  </a:schemeClr>
                </a:solidFill>
              </a:rPr>
              <a:t>strawberries, sliced</a:t>
            </a:r>
            <a:endParaRPr lang="en-GB" sz="1600" dirty="0">
              <a:solidFill>
                <a:schemeClr val="accent1">
                  <a:lumMod val="20000"/>
                  <a:lumOff val="80000"/>
                </a:schemeClr>
              </a:solidFill>
            </a:endParaRPr>
          </a:p>
          <a:p>
            <a:r>
              <a:rPr lang="pl-PL" sz="1600" dirty="0" smtClean="0">
                <a:solidFill>
                  <a:schemeClr val="accent1">
                    <a:lumMod val="20000"/>
                    <a:lumOff val="80000"/>
                  </a:schemeClr>
                </a:solidFill>
              </a:rPr>
              <a:t>• </a:t>
            </a:r>
            <a:r>
              <a:rPr lang="en-GB" sz="1600" dirty="0" smtClean="0">
                <a:solidFill>
                  <a:schemeClr val="accent1">
                    <a:lumMod val="20000"/>
                    <a:lumOff val="80000"/>
                  </a:schemeClr>
                </a:solidFill>
              </a:rPr>
              <a:t>3 </a:t>
            </a:r>
            <a:r>
              <a:rPr lang="en-GB" sz="1600" dirty="0">
                <a:solidFill>
                  <a:schemeClr val="accent1">
                    <a:lumMod val="20000"/>
                    <a:lumOff val="80000"/>
                  </a:schemeClr>
                </a:solidFill>
              </a:rPr>
              <a:t>bananas, peeled and </a:t>
            </a:r>
            <a:r>
              <a:rPr lang="en-GB" sz="1600" dirty="0" smtClean="0">
                <a:solidFill>
                  <a:schemeClr val="accent1">
                    <a:lumMod val="20000"/>
                    <a:lumOff val="80000"/>
                  </a:schemeClr>
                </a:solidFill>
              </a:rPr>
              <a:t>sliced</a:t>
            </a:r>
            <a:endParaRPr lang="en-GB" sz="1600" dirty="0">
              <a:solidFill>
                <a:schemeClr val="accent1">
                  <a:lumMod val="20000"/>
                  <a:lumOff val="80000"/>
                </a:schemeClr>
              </a:solidFill>
            </a:endParaRPr>
          </a:p>
          <a:p>
            <a:r>
              <a:rPr lang="pl-PL" sz="1600" dirty="0" smtClean="0">
                <a:solidFill>
                  <a:schemeClr val="accent1">
                    <a:lumMod val="20000"/>
                    <a:lumOff val="80000"/>
                  </a:schemeClr>
                </a:solidFill>
              </a:rPr>
              <a:t>• </a:t>
            </a:r>
            <a:r>
              <a:rPr lang="en-GB" sz="1600" dirty="0" smtClean="0">
                <a:solidFill>
                  <a:schemeClr val="accent1">
                    <a:lumMod val="20000"/>
                    <a:lumOff val="80000"/>
                  </a:schemeClr>
                </a:solidFill>
              </a:rPr>
              <a:t>1 </a:t>
            </a:r>
            <a:r>
              <a:rPr lang="en-GB" sz="1600" dirty="0">
                <a:solidFill>
                  <a:schemeClr val="accent1">
                    <a:lumMod val="20000"/>
                    <a:lumOff val="80000"/>
                  </a:schemeClr>
                </a:solidFill>
              </a:rPr>
              <a:t>(15 ounce) can crushed pineapple, </a:t>
            </a:r>
            <a:r>
              <a:rPr lang="en-GB" sz="1600" dirty="0" smtClean="0">
                <a:solidFill>
                  <a:schemeClr val="accent1">
                    <a:lumMod val="20000"/>
                    <a:lumOff val="80000"/>
                  </a:schemeClr>
                </a:solidFill>
              </a:rPr>
              <a:t>drained</a:t>
            </a:r>
            <a:endParaRPr lang="en-GB" sz="1600" dirty="0">
              <a:solidFill>
                <a:schemeClr val="accent1">
                  <a:lumMod val="20000"/>
                  <a:lumOff val="80000"/>
                </a:schemeClr>
              </a:solidFill>
            </a:endParaRPr>
          </a:p>
          <a:p>
            <a:r>
              <a:rPr lang="pl-PL" sz="1600" dirty="0" smtClean="0">
                <a:solidFill>
                  <a:schemeClr val="accent1">
                    <a:lumMod val="20000"/>
                    <a:lumOff val="80000"/>
                  </a:schemeClr>
                </a:solidFill>
              </a:rPr>
              <a:t>• </a:t>
            </a:r>
            <a:r>
              <a:rPr lang="en-GB" sz="1600" dirty="0" smtClean="0">
                <a:solidFill>
                  <a:schemeClr val="accent1">
                    <a:lumMod val="20000"/>
                    <a:lumOff val="80000"/>
                  </a:schemeClr>
                </a:solidFill>
              </a:rPr>
              <a:t>1 </a:t>
            </a:r>
            <a:r>
              <a:rPr lang="en-GB" sz="1600" dirty="0">
                <a:solidFill>
                  <a:schemeClr val="accent1">
                    <a:lumMod val="20000"/>
                    <a:lumOff val="80000"/>
                  </a:schemeClr>
                </a:solidFill>
              </a:rPr>
              <a:t>sprig fresh mint</a:t>
            </a:r>
          </a:p>
        </p:txBody>
      </p:sp>
      <p:sp>
        <p:nvSpPr>
          <p:cNvPr id="6" name="Prostokąt 5"/>
          <p:cNvSpPr/>
          <p:nvPr/>
        </p:nvSpPr>
        <p:spPr>
          <a:xfrm>
            <a:off x="2748640" y="1539228"/>
            <a:ext cx="6096000" cy="3077766"/>
          </a:xfrm>
          <a:prstGeom prst="rect">
            <a:avLst/>
          </a:prstGeom>
        </p:spPr>
        <p:txBody>
          <a:bodyPr>
            <a:spAutoFit/>
          </a:bodyPr>
          <a:lstStyle/>
          <a:p>
            <a:pPr algn="ctr"/>
            <a:r>
              <a:rPr lang="pl-PL" dirty="0" smtClean="0">
                <a:solidFill>
                  <a:schemeClr val="accent1">
                    <a:lumMod val="20000"/>
                    <a:lumOff val="80000"/>
                  </a:schemeClr>
                </a:solidFill>
              </a:rPr>
              <a:t>DIRECTIONS</a:t>
            </a:r>
            <a:endParaRPr lang="pl-PL" sz="1600" dirty="0" smtClean="0">
              <a:solidFill>
                <a:schemeClr val="accent1">
                  <a:lumMod val="20000"/>
                  <a:lumOff val="80000"/>
                </a:schemeClr>
              </a:solidFill>
            </a:endParaRPr>
          </a:p>
          <a:p>
            <a:pPr>
              <a:buFont typeface="+mj-lt"/>
              <a:buAutoNum type="arabicPeriod"/>
            </a:pPr>
            <a:r>
              <a:rPr lang="pl-PL" sz="1600" dirty="0" smtClean="0">
                <a:solidFill>
                  <a:schemeClr val="accent1">
                    <a:lumMod val="20000"/>
                    <a:lumOff val="80000"/>
                  </a:schemeClr>
                </a:solidFill>
              </a:rPr>
              <a:t> </a:t>
            </a:r>
            <a:r>
              <a:rPr lang="en-US" sz="1600" dirty="0" smtClean="0">
                <a:solidFill>
                  <a:schemeClr val="accent1">
                    <a:lumMod val="20000"/>
                    <a:lumOff val="80000"/>
                  </a:schemeClr>
                </a:solidFill>
              </a:rPr>
              <a:t>In </a:t>
            </a:r>
            <a:r>
              <a:rPr lang="en-US" sz="1600" dirty="0">
                <a:solidFill>
                  <a:schemeClr val="accent1">
                    <a:lumMod val="20000"/>
                    <a:lumOff val="80000"/>
                  </a:schemeClr>
                </a:solidFill>
              </a:rPr>
              <a:t>a medium bowl, fold sour cream and unprepared pudding mix into the whipped topping.</a:t>
            </a:r>
          </a:p>
          <a:p>
            <a:pPr>
              <a:buFont typeface="+mj-lt"/>
              <a:buAutoNum type="arabicPeriod"/>
            </a:pPr>
            <a:r>
              <a:rPr lang="pl-PL" sz="1600" dirty="0" smtClean="0">
                <a:solidFill>
                  <a:schemeClr val="accent1">
                    <a:lumMod val="20000"/>
                    <a:lumOff val="80000"/>
                  </a:schemeClr>
                </a:solidFill>
              </a:rPr>
              <a:t> </a:t>
            </a:r>
            <a:r>
              <a:rPr lang="en-US" sz="1600" dirty="0" smtClean="0">
                <a:solidFill>
                  <a:schemeClr val="accent1">
                    <a:lumMod val="20000"/>
                    <a:lumOff val="80000"/>
                  </a:schemeClr>
                </a:solidFill>
              </a:rPr>
              <a:t>Cut </a:t>
            </a:r>
            <a:r>
              <a:rPr lang="en-US" sz="1600" dirty="0">
                <a:solidFill>
                  <a:schemeClr val="accent1">
                    <a:lumMod val="20000"/>
                    <a:lumOff val="80000"/>
                  </a:schemeClr>
                </a:solidFill>
              </a:rPr>
              <a:t>the cake into thirds, horizontally.</a:t>
            </a:r>
          </a:p>
          <a:p>
            <a:pPr>
              <a:buFont typeface="+mj-lt"/>
              <a:buAutoNum type="arabicPeriod"/>
            </a:pPr>
            <a:r>
              <a:rPr lang="pl-PL" sz="1600" dirty="0" smtClean="0">
                <a:solidFill>
                  <a:schemeClr val="accent1">
                    <a:lumMod val="20000"/>
                    <a:lumOff val="80000"/>
                  </a:schemeClr>
                </a:solidFill>
              </a:rPr>
              <a:t> </a:t>
            </a:r>
            <a:r>
              <a:rPr lang="en-US" sz="1600" dirty="0" smtClean="0">
                <a:solidFill>
                  <a:schemeClr val="accent1">
                    <a:lumMod val="20000"/>
                    <a:lumOff val="80000"/>
                  </a:schemeClr>
                </a:solidFill>
              </a:rPr>
              <a:t>Line </a:t>
            </a:r>
            <a:r>
              <a:rPr lang="en-US" sz="1600" dirty="0">
                <a:solidFill>
                  <a:schemeClr val="accent1">
                    <a:lumMod val="20000"/>
                    <a:lumOff val="80000"/>
                  </a:schemeClr>
                </a:solidFill>
              </a:rPr>
              <a:t>a large trifle or other glass serving bowl with kiwi and strawberry slices, reserving two whole strawberries and two kiwi slices. Place one layer of cake in bottom of bowl, top with 1/3 of bananas and pineapple, and 1/3 of whipped topping mixture. Repeat layering until all ingredients are used.</a:t>
            </a:r>
          </a:p>
          <a:p>
            <a:pPr>
              <a:buFont typeface="+mj-lt"/>
              <a:buAutoNum type="arabicPeriod"/>
            </a:pPr>
            <a:r>
              <a:rPr lang="pl-PL" sz="1600" dirty="0" smtClean="0">
                <a:solidFill>
                  <a:schemeClr val="accent1">
                    <a:lumMod val="20000"/>
                    <a:lumOff val="80000"/>
                  </a:schemeClr>
                </a:solidFill>
              </a:rPr>
              <a:t> </a:t>
            </a:r>
            <a:r>
              <a:rPr lang="en-US" sz="1600" dirty="0" smtClean="0">
                <a:solidFill>
                  <a:schemeClr val="accent1">
                    <a:lumMod val="20000"/>
                    <a:lumOff val="80000"/>
                  </a:schemeClr>
                </a:solidFill>
              </a:rPr>
              <a:t>Make </a:t>
            </a:r>
            <a:r>
              <a:rPr lang="en-US" sz="1600" dirty="0">
                <a:solidFill>
                  <a:schemeClr val="accent1">
                    <a:lumMod val="20000"/>
                    <a:lumOff val="80000"/>
                  </a:schemeClr>
                </a:solidFill>
              </a:rPr>
              <a:t>fan garnishes of whole strawberries by slicing from just below the stem. Garnish assembled trifle with fanned strawberries, reserved kiwi slices, and a sprig of mint. Refrigerate until serving.</a:t>
            </a:r>
          </a:p>
        </p:txBody>
      </p:sp>
    </p:spTree>
    <p:extLst>
      <p:ext uri="{BB962C8B-B14F-4D97-AF65-F5344CB8AC3E}">
        <p14:creationId xmlns:p14="http://schemas.microsoft.com/office/powerpoint/2010/main" val="33401493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a:xfrm>
            <a:off x="3298372" y="0"/>
            <a:ext cx="4789712" cy="770468"/>
          </a:xfrm>
        </p:spPr>
        <p:txBody>
          <a:bodyPr/>
          <a:lstStyle/>
          <a:p>
            <a:r>
              <a:rPr lang="pl-PL" sz="4000" dirty="0" smtClean="0">
                <a:solidFill>
                  <a:schemeClr val="accent1">
                    <a:lumMod val="20000"/>
                    <a:lumOff val="80000"/>
                  </a:schemeClr>
                </a:solidFill>
              </a:rPr>
              <a:t>COLCANNON</a:t>
            </a:r>
            <a:endParaRPr lang="en-GB" dirty="0">
              <a:solidFill>
                <a:schemeClr val="accent1">
                  <a:lumMod val="20000"/>
                  <a:lumOff val="80000"/>
                </a:schemeClr>
              </a:solidFill>
            </a:endParaRPr>
          </a:p>
        </p:txBody>
      </p:sp>
      <p:pic>
        <p:nvPicPr>
          <p:cNvPr id="3" name="Obraz 2"/>
          <p:cNvPicPr>
            <a:picLocks noChangeAspect="1"/>
          </p:cNvPicPr>
          <p:nvPr/>
        </p:nvPicPr>
        <p:blipFill>
          <a:blip r:embed="rId2"/>
          <a:stretch>
            <a:fillRect/>
          </a:stretch>
        </p:blipFill>
        <p:spPr>
          <a:xfrm>
            <a:off x="9361714" y="0"/>
            <a:ext cx="2830286" cy="2830286"/>
          </a:xfrm>
          <a:prstGeom prst="rect">
            <a:avLst/>
          </a:prstGeom>
        </p:spPr>
      </p:pic>
      <p:sp>
        <p:nvSpPr>
          <p:cNvPr id="4" name="Prostokąt 3"/>
          <p:cNvSpPr/>
          <p:nvPr/>
        </p:nvSpPr>
        <p:spPr>
          <a:xfrm>
            <a:off x="9650185" y="3359221"/>
            <a:ext cx="2253343" cy="923330"/>
          </a:xfrm>
          <a:prstGeom prst="rect">
            <a:avLst/>
          </a:prstGeom>
        </p:spPr>
        <p:txBody>
          <a:bodyPr wrap="square">
            <a:spAutoFit/>
          </a:bodyPr>
          <a:lstStyle/>
          <a:p>
            <a:r>
              <a:rPr lang="pl-PL" dirty="0" smtClean="0">
                <a:solidFill>
                  <a:schemeClr val="accent1">
                    <a:lumMod val="20000"/>
                    <a:lumOff val="80000"/>
                  </a:schemeClr>
                </a:solidFill>
              </a:rPr>
              <a:t>• </a:t>
            </a:r>
            <a:r>
              <a:rPr lang="en-US" dirty="0" smtClean="0">
                <a:solidFill>
                  <a:schemeClr val="accent1">
                    <a:lumMod val="20000"/>
                    <a:lumOff val="80000"/>
                  </a:schemeClr>
                </a:solidFill>
              </a:rPr>
              <a:t>PREP </a:t>
            </a:r>
            <a:r>
              <a:rPr lang="en-US" i="1" dirty="0">
                <a:solidFill>
                  <a:schemeClr val="accent1">
                    <a:lumMod val="20000"/>
                    <a:lumOff val="80000"/>
                  </a:schemeClr>
                </a:solidFill>
              </a:rPr>
              <a:t>20 mins</a:t>
            </a:r>
          </a:p>
          <a:p>
            <a:r>
              <a:rPr lang="pl-PL" dirty="0" smtClean="0">
                <a:solidFill>
                  <a:schemeClr val="accent1">
                    <a:lumMod val="20000"/>
                    <a:lumOff val="80000"/>
                  </a:schemeClr>
                </a:solidFill>
              </a:rPr>
              <a:t>• </a:t>
            </a:r>
            <a:r>
              <a:rPr lang="en-US" dirty="0" smtClean="0">
                <a:solidFill>
                  <a:schemeClr val="accent1">
                    <a:lumMod val="20000"/>
                    <a:lumOff val="80000"/>
                  </a:schemeClr>
                </a:solidFill>
              </a:rPr>
              <a:t>COOK </a:t>
            </a:r>
            <a:r>
              <a:rPr lang="en-US" i="1" dirty="0">
                <a:solidFill>
                  <a:schemeClr val="accent1">
                    <a:lumMod val="20000"/>
                    <a:lumOff val="80000"/>
                  </a:schemeClr>
                </a:solidFill>
              </a:rPr>
              <a:t>20 mins</a:t>
            </a:r>
          </a:p>
          <a:p>
            <a:r>
              <a:rPr lang="pl-PL" dirty="0" smtClean="0">
                <a:solidFill>
                  <a:schemeClr val="accent1">
                    <a:lumMod val="20000"/>
                    <a:lumOff val="80000"/>
                  </a:schemeClr>
                </a:solidFill>
              </a:rPr>
              <a:t>• </a:t>
            </a:r>
            <a:r>
              <a:rPr lang="en-US" dirty="0" smtClean="0">
                <a:solidFill>
                  <a:schemeClr val="accent1">
                    <a:lumMod val="20000"/>
                    <a:lumOff val="80000"/>
                  </a:schemeClr>
                </a:solidFill>
              </a:rPr>
              <a:t>READY </a:t>
            </a:r>
            <a:r>
              <a:rPr lang="en-US" dirty="0">
                <a:solidFill>
                  <a:schemeClr val="accent1">
                    <a:lumMod val="20000"/>
                    <a:lumOff val="80000"/>
                  </a:schemeClr>
                </a:solidFill>
              </a:rPr>
              <a:t>IN </a:t>
            </a:r>
            <a:r>
              <a:rPr lang="en-US" i="1" dirty="0">
                <a:solidFill>
                  <a:schemeClr val="accent1">
                    <a:lumMod val="20000"/>
                    <a:lumOff val="80000"/>
                  </a:schemeClr>
                </a:solidFill>
              </a:rPr>
              <a:t>40 mins</a:t>
            </a:r>
            <a:endParaRPr lang="en-GB" i="1" dirty="0">
              <a:solidFill>
                <a:schemeClr val="accent1">
                  <a:lumMod val="20000"/>
                  <a:lumOff val="80000"/>
                </a:schemeClr>
              </a:solidFill>
            </a:endParaRPr>
          </a:p>
        </p:txBody>
      </p:sp>
      <p:sp>
        <p:nvSpPr>
          <p:cNvPr id="5" name="Prostokąt 4"/>
          <p:cNvSpPr/>
          <p:nvPr/>
        </p:nvSpPr>
        <p:spPr>
          <a:xfrm>
            <a:off x="141514" y="244963"/>
            <a:ext cx="2373086" cy="2585323"/>
          </a:xfrm>
          <a:prstGeom prst="rect">
            <a:avLst/>
          </a:prstGeom>
        </p:spPr>
        <p:txBody>
          <a:bodyPr wrap="square">
            <a:spAutoFit/>
          </a:bodyPr>
          <a:lstStyle/>
          <a:p>
            <a:pPr algn="ctr"/>
            <a:r>
              <a:rPr lang="pl-PL" dirty="0">
                <a:solidFill>
                  <a:schemeClr val="accent1">
                    <a:lumMod val="20000"/>
                    <a:lumOff val="80000"/>
                  </a:schemeClr>
                </a:solidFill>
              </a:rPr>
              <a:t>INGREDIENTS</a:t>
            </a:r>
            <a:endParaRPr lang="en-US" dirty="0">
              <a:solidFill>
                <a:schemeClr val="accent1">
                  <a:lumMod val="20000"/>
                  <a:lumOff val="80000"/>
                </a:schemeClr>
              </a:solidFill>
            </a:endParaRPr>
          </a:p>
          <a:p>
            <a:r>
              <a:rPr lang="pl-PL" sz="1600" dirty="0" smtClean="0">
                <a:solidFill>
                  <a:schemeClr val="accent1">
                    <a:lumMod val="20000"/>
                    <a:lumOff val="80000"/>
                  </a:schemeClr>
                </a:solidFill>
              </a:rPr>
              <a:t>• </a:t>
            </a:r>
            <a:r>
              <a:rPr lang="en-US" sz="1600" dirty="0" smtClean="0">
                <a:solidFill>
                  <a:schemeClr val="accent1">
                    <a:lumMod val="20000"/>
                    <a:lumOff val="80000"/>
                  </a:schemeClr>
                </a:solidFill>
              </a:rPr>
              <a:t>2 </a:t>
            </a:r>
            <a:r>
              <a:rPr lang="en-US" sz="1600" dirty="0">
                <a:solidFill>
                  <a:schemeClr val="accent1">
                    <a:lumMod val="20000"/>
                    <a:lumOff val="80000"/>
                  </a:schemeClr>
                </a:solidFill>
              </a:rPr>
              <a:t>1/2 pounds potatoes, peeled and cubed</a:t>
            </a:r>
          </a:p>
          <a:p>
            <a:r>
              <a:rPr lang="pl-PL" sz="1600" dirty="0" smtClean="0">
                <a:solidFill>
                  <a:schemeClr val="accent1">
                    <a:lumMod val="20000"/>
                    <a:lumOff val="80000"/>
                  </a:schemeClr>
                </a:solidFill>
              </a:rPr>
              <a:t>• </a:t>
            </a:r>
            <a:r>
              <a:rPr lang="en-US" sz="1600" dirty="0" smtClean="0">
                <a:solidFill>
                  <a:schemeClr val="accent1">
                    <a:lumMod val="20000"/>
                    <a:lumOff val="80000"/>
                  </a:schemeClr>
                </a:solidFill>
              </a:rPr>
              <a:t>4 </a:t>
            </a:r>
            <a:r>
              <a:rPr lang="en-US" sz="1600" dirty="0">
                <a:solidFill>
                  <a:schemeClr val="accent1">
                    <a:lumMod val="20000"/>
                    <a:lumOff val="80000"/>
                  </a:schemeClr>
                </a:solidFill>
              </a:rPr>
              <a:t>slices bacon</a:t>
            </a:r>
          </a:p>
          <a:p>
            <a:r>
              <a:rPr lang="pl-PL" sz="1600" dirty="0" smtClean="0">
                <a:solidFill>
                  <a:schemeClr val="accent1">
                    <a:lumMod val="20000"/>
                    <a:lumOff val="80000"/>
                  </a:schemeClr>
                </a:solidFill>
              </a:rPr>
              <a:t>• </a:t>
            </a:r>
            <a:r>
              <a:rPr lang="en-US" sz="1600" dirty="0" smtClean="0">
                <a:solidFill>
                  <a:schemeClr val="accent1">
                    <a:lumMod val="20000"/>
                    <a:lumOff val="80000"/>
                  </a:schemeClr>
                </a:solidFill>
              </a:rPr>
              <a:t>1/2 </a:t>
            </a:r>
            <a:r>
              <a:rPr lang="en-US" sz="1600" dirty="0">
                <a:solidFill>
                  <a:schemeClr val="accent1">
                    <a:lumMod val="20000"/>
                    <a:lumOff val="80000"/>
                  </a:schemeClr>
                </a:solidFill>
              </a:rPr>
              <a:t>small head cabbage, chopped</a:t>
            </a:r>
          </a:p>
          <a:p>
            <a:r>
              <a:rPr lang="pl-PL" sz="1600" dirty="0" smtClean="0">
                <a:solidFill>
                  <a:schemeClr val="accent1">
                    <a:lumMod val="20000"/>
                    <a:lumOff val="80000"/>
                  </a:schemeClr>
                </a:solidFill>
              </a:rPr>
              <a:t>• </a:t>
            </a:r>
            <a:r>
              <a:rPr lang="en-US" sz="1600" dirty="0" smtClean="0">
                <a:solidFill>
                  <a:schemeClr val="accent1">
                    <a:lumMod val="20000"/>
                    <a:lumOff val="80000"/>
                  </a:schemeClr>
                </a:solidFill>
              </a:rPr>
              <a:t>1 </a:t>
            </a:r>
            <a:r>
              <a:rPr lang="en-US" sz="1600" dirty="0">
                <a:solidFill>
                  <a:schemeClr val="accent1">
                    <a:lumMod val="20000"/>
                    <a:lumOff val="80000"/>
                  </a:schemeClr>
                </a:solidFill>
              </a:rPr>
              <a:t>large onion, chopped</a:t>
            </a:r>
          </a:p>
          <a:p>
            <a:r>
              <a:rPr lang="pl-PL" sz="1600" dirty="0" smtClean="0">
                <a:solidFill>
                  <a:schemeClr val="accent1">
                    <a:lumMod val="20000"/>
                    <a:lumOff val="80000"/>
                  </a:schemeClr>
                </a:solidFill>
              </a:rPr>
              <a:t>• </a:t>
            </a:r>
            <a:r>
              <a:rPr lang="en-US" sz="1600" dirty="0" smtClean="0">
                <a:solidFill>
                  <a:schemeClr val="accent1">
                    <a:lumMod val="20000"/>
                    <a:lumOff val="80000"/>
                  </a:schemeClr>
                </a:solidFill>
              </a:rPr>
              <a:t>1/2 </a:t>
            </a:r>
            <a:r>
              <a:rPr lang="en-US" sz="1600" dirty="0">
                <a:solidFill>
                  <a:schemeClr val="accent1">
                    <a:lumMod val="20000"/>
                    <a:lumOff val="80000"/>
                  </a:schemeClr>
                </a:solidFill>
              </a:rPr>
              <a:t>cup milk</a:t>
            </a:r>
          </a:p>
          <a:p>
            <a:r>
              <a:rPr lang="pl-PL" sz="1600" dirty="0" smtClean="0">
                <a:solidFill>
                  <a:schemeClr val="accent1">
                    <a:lumMod val="20000"/>
                    <a:lumOff val="80000"/>
                  </a:schemeClr>
                </a:solidFill>
              </a:rPr>
              <a:t>• </a:t>
            </a:r>
            <a:r>
              <a:rPr lang="en-US" sz="1600" dirty="0" smtClean="0">
                <a:solidFill>
                  <a:schemeClr val="accent1">
                    <a:lumMod val="20000"/>
                    <a:lumOff val="80000"/>
                  </a:schemeClr>
                </a:solidFill>
              </a:rPr>
              <a:t>salt </a:t>
            </a:r>
            <a:r>
              <a:rPr lang="en-US" sz="1600" dirty="0">
                <a:solidFill>
                  <a:schemeClr val="accent1">
                    <a:lumMod val="20000"/>
                    <a:lumOff val="80000"/>
                  </a:schemeClr>
                </a:solidFill>
              </a:rPr>
              <a:t>and pepper to taste</a:t>
            </a:r>
          </a:p>
          <a:p>
            <a:r>
              <a:rPr lang="pl-PL" sz="1600" dirty="0" smtClean="0">
                <a:solidFill>
                  <a:schemeClr val="accent1">
                    <a:lumMod val="20000"/>
                    <a:lumOff val="80000"/>
                  </a:schemeClr>
                </a:solidFill>
              </a:rPr>
              <a:t>• </a:t>
            </a:r>
            <a:r>
              <a:rPr lang="en-US" sz="1600" dirty="0" smtClean="0">
                <a:solidFill>
                  <a:schemeClr val="accent1">
                    <a:lumMod val="20000"/>
                    <a:lumOff val="80000"/>
                  </a:schemeClr>
                </a:solidFill>
              </a:rPr>
              <a:t>1/4 </a:t>
            </a:r>
            <a:r>
              <a:rPr lang="en-US" sz="1600" dirty="0">
                <a:solidFill>
                  <a:schemeClr val="accent1">
                    <a:lumMod val="20000"/>
                    <a:lumOff val="80000"/>
                  </a:schemeClr>
                </a:solidFill>
              </a:rPr>
              <a:t>cup butter, </a:t>
            </a:r>
            <a:r>
              <a:rPr lang="en-US" sz="1600" dirty="0" smtClean="0">
                <a:solidFill>
                  <a:schemeClr val="accent1">
                    <a:lumMod val="20000"/>
                    <a:lumOff val="80000"/>
                  </a:schemeClr>
                </a:solidFill>
              </a:rPr>
              <a:t>melted</a:t>
            </a:r>
            <a:endParaRPr lang="en-US" sz="1600" dirty="0">
              <a:solidFill>
                <a:schemeClr val="accent1">
                  <a:lumMod val="20000"/>
                  <a:lumOff val="80000"/>
                </a:schemeClr>
              </a:solidFill>
            </a:endParaRPr>
          </a:p>
        </p:txBody>
      </p:sp>
      <p:sp>
        <p:nvSpPr>
          <p:cNvPr id="6" name="Prostokąt 5"/>
          <p:cNvSpPr/>
          <p:nvPr/>
        </p:nvSpPr>
        <p:spPr>
          <a:xfrm>
            <a:off x="2645228" y="1804911"/>
            <a:ext cx="6096000" cy="2831544"/>
          </a:xfrm>
          <a:prstGeom prst="rect">
            <a:avLst/>
          </a:prstGeom>
        </p:spPr>
        <p:txBody>
          <a:bodyPr>
            <a:spAutoFit/>
          </a:bodyPr>
          <a:lstStyle/>
          <a:p>
            <a:pPr algn="ctr"/>
            <a:r>
              <a:rPr lang="pl-PL" dirty="0" smtClean="0">
                <a:solidFill>
                  <a:schemeClr val="accent1">
                    <a:lumMod val="20000"/>
                    <a:lumOff val="80000"/>
                  </a:schemeClr>
                </a:solidFill>
              </a:rPr>
              <a:t>DIRECTIONS</a:t>
            </a:r>
            <a:endParaRPr lang="pl-PL" sz="1600" dirty="0" smtClean="0">
              <a:solidFill>
                <a:schemeClr val="accent1">
                  <a:lumMod val="20000"/>
                  <a:lumOff val="80000"/>
                </a:schemeClr>
              </a:solidFill>
            </a:endParaRPr>
          </a:p>
          <a:p>
            <a:pPr>
              <a:buFont typeface="+mj-lt"/>
              <a:buAutoNum type="arabicPeriod"/>
            </a:pPr>
            <a:r>
              <a:rPr lang="pl-PL" sz="1600" dirty="0" smtClean="0">
                <a:solidFill>
                  <a:schemeClr val="accent1">
                    <a:lumMod val="20000"/>
                    <a:lumOff val="80000"/>
                  </a:schemeClr>
                </a:solidFill>
              </a:rPr>
              <a:t> </a:t>
            </a:r>
            <a:r>
              <a:rPr lang="en-US" sz="1600" dirty="0" smtClean="0">
                <a:solidFill>
                  <a:schemeClr val="accent1">
                    <a:lumMod val="20000"/>
                    <a:lumOff val="80000"/>
                  </a:schemeClr>
                </a:solidFill>
              </a:rPr>
              <a:t>Place </a:t>
            </a:r>
            <a:r>
              <a:rPr lang="en-US" sz="1600" dirty="0">
                <a:solidFill>
                  <a:schemeClr val="accent1">
                    <a:lumMod val="20000"/>
                    <a:lumOff val="80000"/>
                  </a:schemeClr>
                </a:solidFill>
              </a:rPr>
              <a:t>potatoes in a saucepan with enough water to cover. Bring to a boil, and cook for 15 to 20 minutes, until tender.</a:t>
            </a:r>
          </a:p>
          <a:p>
            <a:pPr>
              <a:buFont typeface="+mj-lt"/>
              <a:buAutoNum type="arabicPeriod"/>
            </a:pPr>
            <a:r>
              <a:rPr lang="pl-PL" sz="1600" dirty="0" smtClean="0">
                <a:solidFill>
                  <a:schemeClr val="accent1">
                    <a:lumMod val="20000"/>
                    <a:lumOff val="80000"/>
                  </a:schemeClr>
                </a:solidFill>
              </a:rPr>
              <a:t> </a:t>
            </a:r>
            <a:r>
              <a:rPr lang="en-US" sz="1600" dirty="0" smtClean="0">
                <a:solidFill>
                  <a:schemeClr val="accent1">
                    <a:lumMod val="20000"/>
                    <a:lumOff val="80000"/>
                  </a:schemeClr>
                </a:solidFill>
              </a:rPr>
              <a:t>Place </a:t>
            </a:r>
            <a:r>
              <a:rPr lang="en-US" sz="1600" dirty="0">
                <a:solidFill>
                  <a:schemeClr val="accent1">
                    <a:lumMod val="20000"/>
                    <a:lumOff val="80000"/>
                  </a:schemeClr>
                </a:solidFill>
              </a:rPr>
              <a:t>bacon in a large, deep skillet. Cook over medium high heat until evenly brown. Drain, reserving drippings, crumble and set aside. In the reserved drippings, </a:t>
            </a:r>
            <a:r>
              <a:rPr lang="en-US" sz="1600" dirty="0" err="1">
                <a:solidFill>
                  <a:schemeClr val="accent1">
                    <a:lumMod val="20000"/>
                    <a:lumOff val="80000"/>
                  </a:schemeClr>
                </a:solidFill>
              </a:rPr>
              <a:t>saute</a:t>
            </a:r>
            <a:r>
              <a:rPr lang="en-US" sz="1600" dirty="0">
                <a:solidFill>
                  <a:schemeClr val="accent1">
                    <a:lumMod val="20000"/>
                    <a:lumOff val="80000"/>
                  </a:schemeClr>
                </a:solidFill>
              </a:rPr>
              <a:t> the cabbage and onion until soft and translucent. Putting a lid on the pan helps the vegetables cook faster.</a:t>
            </a:r>
          </a:p>
          <a:p>
            <a:pPr>
              <a:buFont typeface="+mj-lt"/>
              <a:buAutoNum type="arabicPeriod"/>
            </a:pPr>
            <a:r>
              <a:rPr lang="pl-PL" sz="1600" dirty="0" smtClean="0">
                <a:solidFill>
                  <a:schemeClr val="accent1">
                    <a:lumMod val="20000"/>
                    <a:lumOff val="80000"/>
                  </a:schemeClr>
                </a:solidFill>
              </a:rPr>
              <a:t> </a:t>
            </a:r>
            <a:r>
              <a:rPr lang="en-US" sz="1600" dirty="0" smtClean="0">
                <a:solidFill>
                  <a:schemeClr val="accent1">
                    <a:lumMod val="20000"/>
                    <a:lumOff val="80000"/>
                  </a:schemeClr>
                </a:solidFill>
              </a:rPr>
              <a:t>Drain </a:t>
            </a:r>
            <a:r>
              <a:rPr lang="en-US" sz="1600" dirty="0">
                <a:solidFill>
                  <a:schemeClr val="accent1">
                    <a:lumMod val="20000"/>
                    <a:lumOff val="80000"/>
                  </a:schemeClr>
                </a:solidFill>
              </a:rPr>
              <a:t>the cooked potatoes, mash with milk and season with salt and pepper. Fold in the bacon, cabbage, and onions, then transfer the mixture to a large serving bowl. Make a well in the center, and pour in the melted butter. Serve immediately.</a:t>
            </a:r>
          </a:p>
        </p:txBody>
      </p:sp>
    </p:spTree>
    <p:extLst>
      <p:ext uri="{BB962C8B-B14F-4D97-AF65-F5344CB8AC3E}">
        <p14:creationId xmlns:p14="http://schemas.microsoft.com/office/powerpoint/2010/main" val="2340253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a:xfrm>
            <a:off x="3352799" y="0"/>
            <a:ext cx="5116284" cy="1097039"/>
          </a:xfrm>
        </p:spPr>
        <p:txBody>
          <a:bodyPr>
            <a:normAutofit/>
          </a:bodyPr>
          <a:lstStyle/>
          <a:p>
            <a:r>
              <a:rPr lang="pl-PL" sz="4000" dirty="0" smtClean="0">
                <a:solidFill>
                  <a:schemeClr val="accent1">
                    <a:lumMod val="20000"/>
                    <a:lumOff val="80000"/>
                  </a:schemeClr>
                </a:solidFill>
              </a:rPr>
              <a:t>BEEF WELLINGTON</a:t>
            </a:r>
            <a:endParaRPr lang="en-GB" sz="4000" dirty="0">
              <a:solidFill>
                <a:schemeClr val="accent1">
                  <a:lumMod val="20000"/>
                  <a:lumOff val="80000"/>
                </a:schemeClr>
              </a:solidFill>
            </a:endParaRPr>
          </a:p>
        </p:txBody>
      </p:sp>
      <p:pic>
        <p:nvPicPr>
          <p:cNvPr id="3" name="Obraz 2"/>
          <p:cNvPicPr>
            <a:picLocks noChangeAspect="1"/>
          </p:cNvPicPr>
          <p:nvPr/>
        </p:nvPicPr>
        <p:blipFill>
          <a:blip r:embed="rId2"/>
          <a:stretch>
            <a:fillRect/>
          </a:stretch>
        </p:blipFill>
        <p:spPr>
          <a:xfrm>
            <a:off x="9274628" y="0"/>
            <a:ext cx="2917371" cy="2917371"/>
          </a:xfrm>
          <a:prstGeom prst="rect">
            <a:avLst/>
          </a:prstGeom>
        </p:spPr>
      </p:pic>
      <p:sp>
        <p:nvSpPr>
          <p:cNvPr id="4" name="Prostokąt 3"/>
          <p:cNvSpPr/>
          <p:nvPr/>
        </p:nvSpPr>
        <p:spPr>
          <a:xfrm>
            <a:off x="152395" y="130628"/>
            <a:ext cx="2394859" cy="4801314"/>
          </a:xfrm>
          <a:prstGeom prst="rect">
            <a:avLst/>
          </a:prstGeom>
        </p:spPr>
        <p:txBody>
          <a:bodyPr wrap="square">
            <a:spAutoFit/>
          </a:bodyPr>
          <a:lstStyle/>
          <a:p>
            <a:pPr algn="ctr"/>
            <a:r>
              <a:rPr lang="pl-PL" dirty="0" smtClean="0">
                <a:solidFill>
                  <a:schemeClr val="accent1">
                    <a:lumMod val="20000"/>
                    <a:lumOff val="80000"/>
                  </a:schemeClr>
                </a:solidFill>
              </a:rPr>
              <a:t>INGREDIENTS</a:t>
            </a:r>
            <a:endParaRPr lang="pl-PL" sz="1600" dirty="0" smtClean="0">
              <a:solidFill>
                <a:schemeClr val="accent1">
                  <a:lumMod val="20000"/>
                  <a:lumOff val="80000"/>
                </a:schemeClr>
              </a:solidFill>
            </a:endParaRPr>
          </a:p>
          <a:p>
            <a:r>
              <a:rPr lang="pl-PL" sz="1600" dirty="0" smtClean="0">
                <a:solidFill>
                  <a:schemeClr val="accent1">
                    <a:lumMod val="20000"/>
                    <a:lumOff val="80000"/>
                  </a:schemeClr>
                </a:solidFill>
              </a:rPr>
              <a:t>• </a:t>
            </a:r>
            <a:r>
              <a:rPr lang="en-GB" sz="1600" dirty="0" smtClean="0">
                <a:solidFill>
                  <a:schemeClr val="accent1">
                    <a:lumMod val="20000"/>
                    <a:lumOff val="80000"/>
                  </a:schemeClr>
                </a:solidFill>
              </a:rPr>
              <a:t>2 </a:t>
            </a:r>
            <a:r>
              <a:rPr lang="en-GB" sz="1600" dirty="0">
                <a:solidFill>
                  <a:schemeClr val="accent1">
                    <a:lumMod val="20000"/>
                    <a:lumOff val="80000"/>
                  </a:schemeClr>
                </a:solidFill>
              </a:rPr>
              <a:t>1/2 pounds beef </a:t>
            </a:r>
            <a:r>
              <a:rPr lang="en-GB" sz="1600" dirty="0" smtClean="0">
                <a:solidFill>
                  <a:schemeClr val="accent1">
                    <a:lumMod val="20000"/>
                    <a:lumOff val="80000"/>
                  </a:schemeClr>
                </a:solidFill>
              </a:rPr>
              <a:t>tenderloin</a:t>
            </a:r>
            <a:endParaRPr lang="en-GB" sz="1600" dirty="0">
              <a:solidFill>
                <a:schemeClr val="accent1">
                  <a:lumMod val="20000"/>
                  <a:lumOff val="80000"/>
                </a:schemeClr>
              </a:solidFill>
            </a:endParaRPr>
          </a:p>
          <a:p>
            <a:r>
              <a:rPr lang="pl-PL" sz="1600" dirty="0" smtClean="0">
                <a:solidFill>
                  <a:schemeClr val="accent1">
                    <a:lumMod val="20000"/>
                    <a:lumOff val="80000"/>
                  </a:schemeClr>
                </a:solidFill>
              </a:rPr>
              <a:t>• </a:t>
            </a:r>
            <a:r>
              <a:rPr lang="en-GB" sz="1600" dirty="0" smtClean="0">
                <a:solidFill>
                  <a:schemeClr val="accent1">
                    <a:lumMod val="20000"/>
                    <a:lumOff val="80000"/>
                  </a:schemeClr>
                </a:solidFill>
              </a:rPr>
              <a:t>2 </a:t>
            </a:r>
            <a:r>
              <a:rPr lang="en-GB" sz="1600" dirty="0">
                <a:solidFill>
                  <a:schemeClr val="accent1">
                    <a:lumMod val="20000"/>
                    <a:lumOff val="80000"/>
                  </a:schemeClr>
                </a:solidFill>
              </a:rPr>
              <a:t>tablespoons butter, </a:t>
            </a:r>
            <a:r>
              <a:rPr lang="en-GB" sz="1600" dirty="0" smtClean="0">
                <a:solidFill>
                  <a:schemeClr val="accent1">
                    <a:lumMod val="20000"/>
                    <a:lumOff val="80000"/>
                  </a:schemeClr>
                </a:solidFill>
              </a:rPr>
              <a:t>softened</a:t>
            </a:r>
            <a:endParaRPr lang="en-GB" sz="1600" dirty="0">
              <a:solidFill>
                <a:schemeClr val="accent1">
                  <a:lumMod val="20000"/>
                  <a:lumOff val="80000"/>
                </a:schemeClr>
              </a:solidFill>
            </a:endParaRPr>
          </a:p>
          <a:p>
            <a:r>
              <a:rPr lang="pl-PL" sz="1600" dirty="0" smtClean="0">
                <a:solidFill>
                  <a:schemeClr val="accent1">
                    <a:lumMod val="20000"/>
                    <a:lumOff val="80000"/>
                  </a:schemeClr>
                </a:solidFill>
              </a:rPr>
              <a:t>• </a:t>
            </a:r>
            <a:r>
              <a:rPr lang="en-GB" sz="1600" dirty="0" smtClean="0">
                <a:solidFill>
                  <a:schemeClr val="accent1">
                    <a:lumMod val="20000"/>
                    <a:lumOff val="80000"/>
                  </a:schemeClr>
                </a:solidFill>
              </a:rPr>
              <a:t>2 </a:t>
            </a:r>
            <a:r>
              <a:rPr lang="en-GB" sz="1600" dirty="0">
                <a:solidFill>
                  <a:schemeClr val="accent1">
                    <a:lumMod val="20000"/>
                    <a:lumOff val="80000"/>
                  </a:schemeClr>
                </a:solidFill>
              </a:rPr>
              <a:t>tablespoons </a:t>
            </a:r>
            <a:r>
              <a:rPr lang="en-GB" sz="1600" dirty="0" smtClean="0">
                <a:solidFill>
                  <a:schemeClr val="accent1">
                    <a:lumMod val="20000"/>
                    <a:lumOff val="80000"/>
                  </a:schemeClr>
                </a:solidFill>
              </a:rPr>
              <a:t>butter</a:t>
            </a:r>
            <a:endParaRPr lang="en-GB" sz="1600" dirty="0">
              <a:solidFill>
                <a:schemeClr val="accent1">
                  <a:lumMod val="20000"/>
                  <a:lumOff val="80000"/>
                </a:schemeClr>
              </a:solidFill>
            </a:endParaRPr>
          </a:p>
          <a:p>
            <a:r>
              <a:rPr lang="pl-PL" sz="1600" dirty="0" smtClean="0">
                <a:solidFill>
                  <a:schemeClr val="accent1">
                    <a:lumMod val="20000"/>
                    <a:lumOff val="80000"/>
                  </a:schemeClr>
                </a:solidFill>
              </a:rPr>
              <a:t>• 1 </a:t>
            </a:r>
            <a:r>
              <a:rPr lang="en-GB" sz="1600" dirty="0" smtClean="0">
                <a:solidFill>
                  <a:schemeClr val="accent1">
                    <a:lumMod val="20000"/>
                    <a:lumOff val="80000"/>
                  </a:schemeClr>
                </a:solidFill>
              </a:rPr>
              <a:t>onion</a:t>
            </a:r>
            <a:r>
              <a:rPr lang="en-GB" sz="1600" dirty="0">
                <a:solidFill>
                  <a:schemeClr val="accent1">
                    <a:lumMod val="20000"/>
                    <a:lumOff val="80000"/>
                  </a:schemeClr>
                </a:solidFill>
              </a:rPr>
              <a:t>, </a:t>
            </a:r>
            <a:r>
              <a:rPr lang="en-GB" sz="1600" dirty="0" smtClean="0">
                <a:solidFill>
                  <a:schemeClr val="accent1">
                    <a:lumMod val="20000"/>
                    <a:lumOff val="80000"/>
                  </a:schemeClr>
                </a:solidFill>
              </a:rPr>
              <a:t>chopped</a:t>
            </a:r>
            <a:endParaRPr lang="en-GB" sz="1600" dirty="0">
              <a:solidFill>
                <a:schemeClr val="accent1">
                  <a:lumMod val="20000"/>
                  <a:lumOff val="80000"/>
                </a:schemeClr>
              </a:solidFill>
            </a:endParaRPr>
          </a:p>
          <a:p>
            <a:r>
              <a:rPr lang="pl-PL" sz="1600" dirty="0" smtClean="0">
                <a:solidFill>
                  <a:schemeClr val="accent1">
                    <a:lumMod val="20000"/>
                    <a:lumOff val="80000"/>
                  </a:schemeClr>
                </a:solidFill>
              </a:rPr>
              <a:t>• </a:t>
            </a:r>
            <a:r>
              <a:rPr lang="en-GB" sz="1600" dirty="0" smtClean="0">
                <a:solidFill>
                  <a:schemeClr val="accent1">
                    <a:lumMod val="20000"/>
                    <a:lumOff val="80000"/>
                  </a:schemeClr>
                </a:solidFill>
              </a:rPr>
              <a:t>1/2 </a:t>
            </a:r>
            <a:r>
              <a:rPr lang="en-GB" sz="1600" dirty="0">
                <a:solidFill>
                  <a:schemeClr val="accent1">
                    <a:lumMod val="20000"/>
                    <a:lumOff val="80000"/>
                  </a:schemeClr>
                </a:solidFill>
              </a:rPr>
              <a:t>cup sliced fresh </a:t>
            </a:r>
            <a:r>
              <a:rPr lang="en-GB" sz="1600" dirty="0" smtClean="0">
                <a:solidFill>
                  <a:schemeClr val="accent1">
                    <a:lumMod val="20000"/>
                    <a:lumOff val="80000"/>
                  </a:schemeClr>
                </a:solidFill>
              </a:rPr>
              <a:t>mushrooms</a:t>
            </a:r>
            <a:endParaRPr lang="en-GB" sz="1600" dirty="0">
              <a:solidFill>
                <a:schemeClr val="accent1">
                  <a:lumMod val="20000"/>
                  <a:lumOff val="80000"/>
                </a:schemeClr>
              </a:solidFill>
            </a:endParaRPr>
          </a:p>
          <a:p>
            <a:r>
              <a:rPr lang="pl-PL" sz="1600" dirty="0" smtClean="0">
                <a:solidFill>
                  <a:schemeClr val="accent1">
                    <a:lumMod val="20000"/>
                    <a:lumOff val="80000"/>
                  </a:schemeClr>
                </a:solidFill>
              </a:rPr>
              <a:t>• </a:t>
            </a:r>
            <a:r>
              <a:rPr lang="en-GB" sz="1600" dirty="0" smtClean="0">
                <a:solidFill>
                  <a:schemeClr val="accent1">
                    <a:lumMod val="20000"/>
                    <a:lumOff val="80000"/>
                  </a:schemeClr>
                </a:solidFill>
              </a:rPr>
              <a:t>2 </a:t>
            </a:r>
            <a:r>
              <a:rPr lang="en-GB" sz="1600" dirty="0">
                <a:solidFill>
                  <a:schemeClr val="accent1">
                    <a:lumMod val="20000"/>
                    <a:lumOff val="80000"/>
                  </a:schemeClr>
                </a:solidFill>
              </a:rPr>
              <a:t>ounces liver </a:t>
            </a:r>
            <a:r>
              <a:rPr lang="en-GB" sz="1600" dirty="0" smtClean="0">
                <a:solidFill>
                  <a:schemeClr val="accent1">
                    <a:lumMod val="20000"/>
                    <a:lumOff val="80000"/>
                  </a:schemeClr>
                </a:solidFill>
              </a:rPr>
              <a:t>pate</a:t>
            </a:r>
            <a:endParaRPr lang="en-GB" sz="1600" dirty="0">
              <a:solidFill>
                <a:schemeClr val="accent1">
                  <a:lumMod val="20000"/>
                  <a:lumOff val="80000"/>
                </a:schemeClr>
              </a:solidFill>
            </a:endParaRPr>
          </a:p>
          <a:p>
            <a:r>
              <a:rPr lang="pl-PL" sz="1600" dirty="0" smtClean="0">
                <a:solidFill>
                  <a:schemeClr val="accent1">
                    <a:lumMod val="20000"/>
                    <a:lumOff val="80000"/>
                  </a:schemeClr>
                </a:solidFill>
              </a:rPr>
              <a:t>• </a:t>
            </a:r>
            <a:r>
              <a:rPr lang="en-GB" sz="1600" dirty="0" smtClean="0">
                <a:solidFill>
                  <a:schemeClr val="accent1">
                    <a:lumMod val="20000"/>
                    <a:lumOff val="80000"/>
                  </a:schemeClr>
                </a:solidFill>
              </a:rPr>
              <a:t>2 </a:t>
            </a:r>
            <a:r>
              <a:rPr lang="en-GB" sz="1600" dirty="0">
                <a:solidFill>
                  <a:schemeClr val="accent1">
                    <a:lumMod val="20000"/>
                    <a:lumOff val="80000"/>
                  </a:schemeClr>
                </a:solidFill>
              </a:rPr>
              <a:t>tablespoons butter, </a:t>
            </a:r>
            <a:r>
              <a:rPr lang="en-GB" sz="1600" dirty="0" smtClean="0">
                <a:solidFill>
                  <a:schemeClr val="accent1">
                    <a:lumMod val="20000"/>
                    <a:lumOff val="80000"/>
                  </a:schemeClr>
                </a:solidFill>
              </a:rPr>
              <a:t>softened</a:t>
            </a:r>
            <a:endParaRPr lang="en-GB" sz="1600" dirty="0">
              <a:solidFill>
                <a:schemeClr val="accent1">
                  <a:lumMod val="20000"/>
                  <a:lumOff val="80000"/>
                </a:schemeClr>
              </a:solidFill>
            </a:endParaRPr>
          </a:p>
          <a:p>
            <a:r>
              <a:rPr lang="pl-PL" sz="1600" dirty="0" smtClean="0">
                <a:solidFill>
                  <a:schemeClr val="accent1">
                    <a:lumMod val="20000"/>
                    <a:lumOff val="80000"/>
                  </a:schemeClr>
                </a:solidFill>
              </a:rPr>
              <a:t>• </a:t>
            </a:r>
            <a:r>
              <a:rPr lang="en-GB" sz="1600" dirty="0" smtClean="0">
                <a:solidFill>
                  <a:schemeClr val="accent1">
                    <a:lumMod val="20000"/>
                    <a:lumOff val="80000"/>
                  </a:schemeClr>
                </a:solidFill>
              </a:rPr>
              <a:t>salt </a:t>
            </a:r>
            <a:r>
              <a:rPr lang="en-GB" sz="1600" dirty="0">
                <a:solidFill>
                  <a:schemeClr val="accent1">
                    <a:lumMod val="20000"/>
                    <a:lumOff val="80000"/>
                  </a:schemeClr>
                </a:solidFill>
              </a:rPr>
              <a:t>and pepper to </a:t>
            </a:r>
            <a:r>
              <a:rPr lang="en-GB" sz="1600" dirty="0" smtClean="0">
                <a:solidFill>
                  <a:schemeClr val="accent1">
                    <a:lumMod val="20000"/>
                    <a:lumOff val="80000"/>
                  </a:schemeClr>
                </a:solidFill>
              </a:rPr>
              <a:t>taste</a:t>
            </a:r>
            <a:endParaRPr lang="en-GB" sz="1600" dirty="0">
              <a:solidFill>
                <a:schemeClr val="accent1">
                  <a:lumMod val="20000"/>
                  <a:lumOff val="80000"/>
                </a:schemeClr>
              </a:solidFill>
            </a:endParaRPr>
          </a:p>
          <a:p>
            <a:r>
              <a:rPr lang="pl-PL" sz="1600" dirty="0" smtClean="0">
                <a:solidFill>
                  <a:schemeClr val="accent1">
                    <a:lumMod val="20000"/>
                    <a:lumOff val="80000"/>
                  </a:schemeClr>
                </a:solidFill>
              </a:rPr>
              <a:t>• </a:t>
            </a:r>
            <a:r>
              <a:rPr lang="en-GB" sz="1600" dirty="0" smtClean="0">
                <a:solidFill>
                  <a:schemeClr val="accent1">
                    <a:lumMod val="20000"/>
                    <a:lumOff val="80000"/>
                  </a:schemeClr>
                </a:solidFill>
              </a:rPr>
              <a:t>1 </a:t>
            </a:r>
            <a:r>
              <a:rPr lang="en-GB" sz="1600" dirty="0">
                <a:solidFill>
                  <a:schemeClr val="accent1">
                    <a:lumMod val="20000"/>
                    <a:lumOff val="80000"/>
                  </a:schemeClr>
                </a:solidFill>
              </a:rPr>
              <a:t>(17.5 ounce) package frozen puff pastry, </a:t>
            </a:r>
            <a:r>
              <a:rPr lang="en-GB" sz="1600" dirty="0" smtClean="0">
                <a:solidFill>
                  <a:schemeClr val="accent1">
                    <a:lumMod val="20000"/>
                    <a:lumOff val="80000"/>
                  </a:schemeClr>
                </a:solidFill>
              </a:rPr>
              <a:t>thawed</a:t>
            </a:r>
            <a:endParaRPr lang="en-GB" sz="1600" dirty="0">
              <a:solidFill>
                <a:schemeClr val="accent1">
                  <a:lumMod val="20000"/>
                  <a:lumOff val="80000"/>
                </a:schemeClr>
              </a:solidFill>
            </a:endParaRPr>
          </a:p>
          <a:p>
            <a:r>
              <a:rPr lang="pl-PL" sz="1600" dirty="0" smtClean="0">
                <a:solidFill>
                  <a:schemeClr val="accent1">
                    <a:lumMod val="20000"/>
                    <a:lumOff val="80000"/>
                  </a:schemeClr>
                </a:solidFill>
              </a:rPr>
              <a:t>• </a:t>
            </a:r>
            <a:r>
              <a:rPr lang="en-GB" sz="1600" dirty="0" smtClean="0">
                <a:solidFill>
                  <a:schemeClr val="accent1">
                    <a:lumMod val="20000"/>
                    <a:lumOff val="80000"/>
                  </a:schemeClr>
                </a:solidFill>
              </a:rPr>
              <a:t>1 </a:t>
            </a:r>
            <a:r>
              <a:rPr lang="en-GB" sz="1600" dirty="0">
                <a:solidFill>
                  <a:schemeClr val="accent1">
                    <a:lumMod val="20000"/>
                    <a:lumOff val="80000"/>
                  </a:schemeClr>
                </a:solidFill>
              </a:rPr>
              <a:t>egg yolk, </a:t>
            </a:r>
            <a:r>
              <a:rPr lang="en-GB" sz="1600" dirty="0" smtClean="0">
                <a:solidFill>
                  <a:schemeClr val="accent1">
                    <a:lumMod val="20000"/>
                    <a:lumOff val="80000"/>
                  </a:schemeClr>
                </a:solidFill>
              </a:rPr>
              <a:t>beaten</a:t>
            </a:r>
            <a:endParaRPr lang="en-GB" sz="1600" dirty="0">
              <a:solidFill>
                <a:schemeClr val="accent1">
                  <a:lumMod val="20000"/>
                  <a:lumOff val="80000"/>
                </a:schemeClr>
              </a:solidFill>
            </a:endParaRPr>
          </a:p>
          <a:p>
            <a:r>
              <a:rPr lang="pl-PL" sz="1600" dirty="0" smtClean="0">
                <a:solidFill>
                  <a:schemeClr val="accent1">
                    <a:lumMod val="20000"/>
                    <a:lumOff val="80000"/>
                  </a:schemeClr>
                </a:solidFill>
              </a:rPr>
              <a:t>• </a:t>
            </a:r>
            <a:r>
              <a:rPr lang="en-GB" sz="1600" dirty="0" smtClean="0">
                <a:solidFill>
                  <a:schemeClr val="accent1">
                    <a:lumMod val="20000"/>
                    <a:lumOff val="80000"/>
                  </a:schemeClr>
                </a:solidFill>
              </a:rPr>
              <a:t>1 </a:t>
            </a:r>
            <a:r>
              <a:rPr lang="en-GB" sz="1600" dirty="0">
                <a:solidFill>
                  <a:schemeClr val="accent1">
                    <a:lumMod val="20000"/>
                    <a:lumOff val="80000"/>
                  </a:schemeClr>
                </a:solidFill>
              </a:rPr>
              <a:t>(10.5 ounce) can beef </a:t>
            </a:r>
            <a:r>
              <a:rPr lang="en-GB" sz="1600" dirty="0" smtClean="0">
                <a:solidFill>
                  <a:schemeClr val="accent1">
                    <a:lumMod val="20000"/>
                    <a:lumOff val="80000"/>
                  </a:schemeClr>
                </a:solidFill>
              </a:rPr>
              <a:t>broth</a:t>
            </a:r>
            <a:endParaRPr lang="en-GB" sz="1600" dirty="0">
              <a:solidFill>
                <a:schemeClr val="accent1">
                  <a:lumMod val="20000"/>
                  <a:lumOff val="80000"/>
                </a:schemeClr>
              </a:solidFill>
            </a:endParaRPr>
          </a:p>
          <a:p>
            <a:r>
              <a:rPr lang="pl-PL" sz="1600" dirty="0" smtClean="0">
                <a:solidFill>
                  <a:schemeClr val="accent1">
                    <a:lumMod val="20000"/>
                    <a:lumOff val="80000"/>
                  </a:schemeClr>
                </a:solidFill>
              </a:rPr>
              <a:t>• </a:t>
            </a:r>
            <a:r>
              <a:rPr lang="en-GB" sz="1600" dirty="0" smtClean="0">
                <a:solidFill>
                  <a:schemeClr val="accent1">
                    <a:lumMod val="20000"/>
                    <a:lumOff val="80000"/>
                  </a:schemeClr>
                </a:solidFill>
              </a:rPr>
              <a:t>2 </a:t>
            </a:r>
            <a:r>
              <a:rPr lang="en-GB" sz="1600" dirty="0">
                <a:solidFill>
                  <a:schemeClr val="accent1">
                    <a:lumMod val="20000"/>
                    <a:lumOff val="80000"/>
                  </a:schemeClr>
                </a:solidFill>
              </a:rPr>
              <a:t>tablespoons red wine</a:t>
            </a:r>
          </a:p>
        </p:txBody>
      </p:sp>
      <p:sp>
        <p:nvSpPr>
          <p:cNvPr id="6" name="Prostokąt 5"/>
          <p:cNvSpPr/>
          <p:nvPr/>
        </p:nvSpPr>
        <p:spPr>
          <a:xfrm>
            <a:off x="2862941" y="1097039"/>
            <a:ext cx="6096000" cy="5016758"/>
          </a:xfrm>
          <a:prstGeom prst="rect">
            <a:avLst/>
          </a:prstGeom>
        </p:spPr>
        <p:txBody>
          <a:bodyPr>
            <a:spAutoFit/>
          </a:bodyPr>
          <a:lstStyle/>
          <a:p>
            <a:pPr algn="ctr"/>
            <a:r>
              <a:rPr lang="pl-PL" dirty="0" smtClean="0">
                <a:solidFill>
                  <a:schemeClr val="accent1">
                    <a:lumMod val="20000"/>
                    <a:lumOff val="80000"/>
                  </a:schemeClr>
                </a:solidFill>
              </a:rPr>
              <a:t>DIRECTIONS</a:t>
            </a:r>
            <a:endParaRPr lang="pl-PL" sz="1600" dirty="0" smtClean="0">
              <a:solidFill>
                <a:schemeClr val="accent1">
                  <a:lumMod val="20000"/>
                  <a:lumOff val="80000"/>
                </a:schemeClr>
              </a:solidFill>
            </a:endParaRPr>
          </a:p>
          <a:p>
            <a:pPr>
              <a:buFont typeface="+mj-lt"/>
              <a:buAutoNum type="arabicPeriod"/>
            </a:pPr>
            <a:r>
              <a:rPr lang="pl-PL" sz="1600" dirty="0" smtClean="0">
                <a:solidFill>
                  <a:schemeClr val="accent1">
                    <a:lumMod val="20000"/>
                    <a:lumOff val="80000"/>
                  </a:schemeClr>
                </a:solidFill>
              </a:rPr>
              <a:t> </a:t>
            </a:r>
            <a:r>
              <a:rPr lang="en-US" sz="1600" dirty="0" smtClean="0">
                <a:solidFill>
                  <a:schemeClr val="accent1">
                    <a:lumMod val="20000"/>
                    <a:lumOff val="80000"/>
                  </a:schemeClr>
                </a:solidFill>
              </a:rPr>
              <a:t>Preheat </a:t>
            </a:r>
            <a:r>
              <a:rPr lang="en-US" sz="1600" dirty="0">
                <a:solidFill>
                  <a:schemeClr val="accent1">
                    <a:lumMod val="20000"/>
                    <a:lumOff val="80000"/>
                  </a:schemeClr>
                </a:solidFill>
              </a:rPr>
              <a:t>oven to 425 degrees F (220 degrees C). Place beef in a small baking dish, and spread with 2 tablespoons softened butter. Bake for 10 to 15 minutes, or until browned. Remove from pan, and allow to cool completely. Reserve pan juices.</a:t>
            </a:r>
          </a:p>
          <a:p>
            <a:pPr>
              <a:buFont typeface="+mj-lt"/>
              <a:buAutoNum type="arabicPeriod"/>
            </a:pPr>
            <a:r>
              <a:rPr lang="pl-PL" sz="1600" dirty="0" smtClean="0">
                <a:solidFill>
                  <a:schemeClr val="accent1">
                    <a:lumMod val="20000"/>
                    <a:lumOff val="80000"/>
                  </a:schemeClr>
                </a:solidFill>
              </a:rPr>
              <a:t> </a:t>
            </a:r>
            <a:r>
              <a:rPr lang="en-US" sz="1600" dirty="0" smtClean="0">
                <a:solidFill>
                  <a:schemeClr val="accent1">
                    <a:lumMod val="20000"/>
                    <a:lumOff val="80000"/>
                  </a:schemeClr>
                </a:solidFill>
              </a:rPr>
              <a:t>Melt </a:t>
            </a:r>
            <a:r>
              <a:rPr lang="en-US" sz="1600" dirty="0">
                <a:solidFill>
                  <a:schemeClr val="accent1">
                    <a:lumMod val="20000"/>
                    <a:lumOff val="80000"/>
                  </a:schemeClr>
                </a:solidFill>
              </a:rPr>
              <a:t>2 tablespoons butter in a skillet over medium heat. </a:t>
            </a:r>
            <a:r>
              <a:rPr lang="en-US" sz="1600" dirty="0" err="1">
                <a:solidFill>
                  <a:schemeClr val="accent1">
                    <a:lumMod val="20000"/>
                    <a:lumOff val="80000"/>
                  </a:schemeClr>
                </a:solidFill>
              </a:rPr>
              <a:t>Saute</a:t>
            </a:r>
            <a:r>
              <a:rPr lang="en-US" sz="1600" dirty="0">
                <a:solidFill>
                  <a:schemeClr val="accent1">
                    <a:lumMod val="20000"/>
                    <a:lumOff val="80000"/>
                  </a:schemeClr>
                </a:solidFill>
              </a:rPr>
              <a:t> onion and mushrooms in butter for 5 minutes. Remove from heat, and let cool.</a:t>
            </a:r>
          </a:p>
          <a:p>
            <a:pPr>
              <a:buFont typeface="+mj-lt"/>
              <a:buAutoNum type="arabicPeriod"/>
            </a:pPr>
            <a:r>
              <a:rPr lang="pl-PL" sz="1600" dirty="0" smtClean="0">
                <a:solidFill>
                  <a:schemeClr val="accent1">
                    <a:lumMod val="20000"/>
                    <a:lumOff val="80000"/>
                  </a:schemeClr>
                </a:solidFill>
              </a:rPr>
              <a:t> </a:t>
            </a:r>
            <a:r>
              <a:rPr lang="en-US" sz="1600" dirty="0" smtClean="0">
                <a:solidFill>
                  <a:schemeClr val="accent1">
                    <a:lumMod val="20000"/>
                    <a:lumOff val="80000"/>
                  </a:schemeClr>
                </a:solidFill>
              </a:rPr>
              <a:t>Mix </a:t>
            </a:r>
            <a:r>
              <a:rPr lang="en-US" sz="1600" dirty="0">
                <a:solidFill>
                  <a:schemeClr val="accent1">
                    <a:lumMod val="20000"/>
                    <a:lumOff val="80000"/>
                  </a:schemeClr>
                </a:solidFill>
              </a:rPr>
              <a:t>together pate and 2 tablespoons softened butter, and season with salt and pepper. Spread pate over beef. Top with onion and mushroom mixture.</a:t>
            </a:r>
          </a:p>
          <a:p>
            <a:pPr>
              <a:buFont typeface="+mj-lt"/>
              <a:buAutoNum type="arabicPeriod"/>
            </a:pPr>
            <a:r>
              <a:rPr lang="pl-PL" sz="1600" dirty="0" smtClean="0">
                <a:solidFill>
                  <a:schemeClr val="accent1">
                    <a:lumMod val="20000"/>
                    <a:lumOff val="80000"/>
                  </a:schemeClr>
                </a:solidFill>
              </a:rPr>
              <a:t> </a:t>
            </a:r>
            <a:r>
              <a:rPr lang="en-US" sz="1600" dirty="0" smtClean="0">
                <a:solidFill>
                  <a:schemeClr val="accent1">
                    <a:lumMod val="20000"/>
                    <a:lumOff val="80000"/>
                  </a:schemeClr>
                </a:solidFill>
              </a:rPr>
              <a:t>Roll </a:t>
            </a:r>
            <a:r>
              <a:rPr lang="en-US" sz="1600" dirty="0">
                <a:solidFill>
                  <a:schemeClr val="accent1">
                    <a:lumMod val="20000"/>
                    <a:lumOff val="80000"/>
                  </a:schemeClr>
                </a:solidFill>
              </a:rPr>
              <a:t>out the puff pastry dough, and place beef in the center. Fold up, and seal all the edges, making sure the seams are not too thick. Place beef in a 9x13 inch baking dish, cut a few slits in the top of the dough, and brush with egg yolk.</a:t>
            </a:r>
          </a:p>
          <a:p>
            <a:pPr>
              <a:buFont typeface="+mj-lt"/>
              <a:buAutoNum type="arabicPeriod"/>
            </a:pPr>
            <a:r>
              <a:rPr lang="pl-PL" sz="1600" dirty="0" smtClean="0">
                <a:solidFill>
                  <a:schemeClr val="accent1">
                    <a:lumMod val="20000"/>
                    <a:lumOff val="80000"/>
                  </a:schemeClr>
                </a:solidFill>
              </a:rPr>
              <a:t> </a:t>
            </a:r>
            <a:r>
              <a:rPr lang="en-US" sz="1600" dirty="0" smtClean="0">
                <a:solidFill>
                  <a:schemeClr val="accent1">
                    <a:lumMod val="20000"/>
                    <a:lumOff val="80000"/>
                  </a:schemeClr>
                </a:solidFill>
              </a:rPr>
              <a:t>Bake </a:t>
            </a:r>
            <a:r>
              <a:rPr lang="en-US" sz="1600" dirty="0">
                <a:solidFill>
                  <a:schemeClr val="accent1">
                    <a:lumMod val="20000"/>
                    <a:lumOff val="80000"/>
                  </a:schemeClr>
                </a:solidFill>
              </a:rPr>
              <a:t>at 450 degrees F (230 degrees C) for 10 minutes, then reduce heat to 425 degrees F (220 degrees C) for 10 to 15 more minutes, or until pastry is a rich, golden brown. Set aside, and keep warm.</a:t>
            </a:r>
          </a:p>
          <a:p>
            <a:pPr>
              <a:buFont typeface="+mj-lt"/>
              <a:buAutoNum type="arabicPeriod"/>
            </a:pPr>
            <a:r>
              <a:rPr lang="pl-PL" sz="1600" dirty="0" smtClean="0">
                <a:solidFill>
                  <a:schemeClr val="accent1">
                    <a:lumMod val="20000"/>
                    <a:lumOff val="80000"/>
                  </a:schemeClr>
                </a:solidFill>
              </a:rPr>
              <a:t> </a:t>
            </a:r>
            <a:r>
              <a:rPr lang="en-US" sz="1600" dirty="0" smtClean="0">
                <a:solidFill>
                  <a:schemeClr val="accent1">
                    <a:lumMod val="20000"/>
                    <a:lumOff val="80000"/>
                  </a:schemeClr>
                </a:solidFill>
              </a:rPr>
              <a:t>Place </a:t>
            </a:r>
            <a:r>
              <a:rPr lang="en-US" sz="1600" dirty="0">
                <a:solidFill>
                  <a:schemeClr val="accent1">
                    <a:lumMod val="20000"/>
                    <a:lumOff val="80000"/>
                  </a:schemeClr>
                </a:solidFill>
              </a:rPr>
              <a:t>all reserved juices in a small saucepan over high heat. Stir in beef stock and red wine; boil for 10 to 15 minutes, or until slightly reduced. Strain, and serve with beef.</a:t>
            </a:r>
          </a:p>
        </p:txBody>
      </p:sp>
      <p:sp>
        <p:nvSpPr>
          <p:cNvPr id="7" name="Prostokąt 6"/>
          <p:cNvSpPr/>
          <p:nvPr/>
        </p:nvSpPr>
        <p:spPr>
          <a:xfrm>
            <a:off x="9793075" y="3683432"/>
            <a:ext cx="1880475" cy="923330"/>
          </a:xfrm>
          <a:prstGeom prst="rect">
            <a:avLst/>
          </a:prstGeom>
        </p:spPr>
        <p:txBody>
          <a:bodyPr wrap="square">
            <a:spAutoFit/>
          </a:bodyPr>
          <a:lstStyle/>
          <a:p>
            <a:r>
              <a:rPr lang="pl-PL" dirty="0" smtClean="0">
                <a:solidFill>
                  <a:schemeClr val="accent1">
                    <a:lumMod val="20000"/>
                    <a:lumOff val="80000"/>
                  </a:schemeClr>
                </a:solidFill>
              </a:rPr>
              <a:t>• </a:t>
            </a:r>
            <a:r>
              <a:rPr lang="en-US" dirty="0" smtClean="0">
                <a:solidFill>
                  <a:schemeClr val="accent1">
                    <a:lumMod val="20000"/>
                    <a:lumOff val="80000"/>
                  </a:schemeClr>
                </a:solidFill>
              </a:rPr>
              <a:t>PREP </a:t>
            </a:r>
            <a:r>
              <a:rPr lang="en-US" i="1" dirty="0">
                <a:solidFill>
                  <a:schemeClr val="accent1">
                    <a:lumMod val="20000"/>
                    <a:lumOff val="80000"/>
                  </a:schemeClr>
                </a:solidFill>
              </a:rPr>
              <a:t>30 mins</a:t>
            </a:r>
          </a:p>
          <a:p>
            <a:r>
              <a:rPr lang="pl-PL" dirty="0" smtClean="0">
                <a:solidFill>
                  <a:schemeClr val="accent1">
                    <a:lumMod val="20000"/>
                    <a:lumOff val="80000"/>
                  </a:schemeClr>
                </a:solidFill>
              </a:rPr>
              <a:t>• </a:t>
            </a:r>
            <a:r>
              <a:rPr lang="en-US" dirty="0" smtClean="0">
                <a:solidFill>
                  <a:schemeClr val="accent1">
                    <a:lumMod val="20000"/>
                    <a:lumOff val="80000"/>
                  </a:schemeClr>
                </a:solidFill>
              </a:rPr>
              <a:t>COOK </a:t>
            </a:r>
            <a:r>
              <a:rPr lang="en-US" i="1" dirty="0">
                <a:solidFill>
                  <a:schemeClr val="accent1">
                    <a:lumMod val="20000"/>
                    <a:lumOff val="80000"/>
                  </a:schemeClr>
                </a:solidFill>
              </a:rPr>
              <a:t>30 </a:t>
            </a:r>
            <a:r>
              <a:rPr lang="en-US" i="1" dirty="0" smtClean="0">
                <a:solidFill>
                  <a:schemeClr val="accent1">
                    <a:lumMod val="20000"/>
                    <a:lumOff val="80000"/>
                  </a:schemeClr>
                </a:solidFill>
              </a:rPr>
              <a:t>mins</a:t>
            </a:r>
            <a:endParaRPr lang="pl-PL" i="1" dirty="0" smtClean="0">
              <a:solidFill>
                <a:schemeClr val="accent1">
                  <a:lumMod val="20000"/>
                  <a:lumOff val="80000"/>
                </a:schemeClr>
              </a:solidFill>
            </a:endParaRPr>
          </a:p>
          <a:p>
            <a:r>
              <a:rPr lang="pl-PL" dirty="0">
                <a:solidFill>
                  <a:schemeClr val="accent1">
                    <a:lumMod val="20000"/>
                    <a:lumOff val="80000"/>
                  </a:schemeClr>
                </a:solidFill>
              </a:rPr>
              <a:t>•</a:t>
            </a:r>
            <a:r>
              <a:rPr lang="pl-PL" dirty="0" smtClean="0">
                <a:solidFill>
                  <a:schemeClr val="accent1">
                    <a:lumMod val="20000"/>
                    <a:lumOff val="80000"/>
                  </a:schemeClr>
                </a:solidFill>
              </a:rPr>
              <a:t> </a:t>
            </a:r>
            <a:r>
              <a:rPr lang="en-US" dirty="0" smtClean="0">
                <a:solidFill>
                  <a:schemeClr val="accent1">
                    <a:lumMod val="20000"/>
                    <a:lumOff val="80000"/>
                  </a:schemeClr>
                </a:solidFill>
              </a:rPr>
              <a:t>READY </a:t>
            </a:r>
            <a:r>
              <a:rPr lang="en-US" dirty="0">
                <a:solidFill>
                  <a:schemeClr val="accent1">
                    <a:lumMod val="20000"/>
                    <a:lumOff val="80000"/>
                  </a:schemeClr>
                </a:solidFill>
              </a:rPr>
              <a:t>IN </a:t>
            </a:r>
            <a:r>
              <a:rPr lang="en-US" i="1" dirty="0">
                <a:solidFill>
                  <a:schemeClr val="accent1">
                    <a:lumMod val="20000"/>
                    <a:lumOff val="80000"/>
                  </a:schemeClr>
                </a:solidFill>
              </a:rPr>
              <a:t>1 hr</a:t>
            </a:r>
            <a:endParaRPr lang="en-GB" i="1" dirty="0">
              <a:solidFill>
                <a:schemeClr val="accent1">
                  <a:lumMod val="20000"/>
                  <a:lumOff val="80000"/>
                </a:schemeClr>
              </a:solidFill>
            </a:endParaRPr>
          </a:p>
        </p:txBody>
      </p:sp>
    </p:spTree>
    <p:extLst>
      <p:ext uri="{BB962C8B-B14F-4D97-AF65-F5344CB8AC3E}">
        <p14:creationId xmlns:p14="http://schemas.microsoft.com/office/powerpoint/2010/main" val="11268439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ctrTitle"/>
          </p:nvPr>
        </p:nvSpPr>
        <p:spPr>
          <a:xfrm>
            <a:off x="2670364" y="1871131"/>
            <a:ext cx="6815669" cy="3141544"/>
          </a:xfrm>
        </p:spPr>
        <p:txBody>
          <a:bodyPr/>
          <a:lstStyle/>
          <a:p>
            <a:r>
              <a:rPr lang="pl-PL" sz="9600" dirty="0" smtClean="0"/>
              <a:t>JAPANESE CUISINE</a:t>
            </a:r>
            <a:endParaRPr lang="en-GB" sz="9600" dirty="0"/>
          </a:p>
        </p:txBody>
      </p:sp>
      <p:sp>
        <p:nvSpPr>
          <p:cNvPr id="4" name="Podtytuł 3"/>
          <p:cNvSpPr>
            <a:spLocks noGrp="1"/>
          </p:cNvSpPr>
          <p:nvPr>
            <p:ph type="subTitle" idx="1"/>
          </p:nvPr>
        </p:nvSpPr>
        <p:spPr>
          <a:xfrm>
            <a:off x="687329" y="5012675"/>
            <a:ext cx="921135" cy="395382"/>
          </a:xfrm>
        </p:spPr>
        <p:txBody>
          <a:bodyPr>
            <a:normAutofit lnSpcReduction="10000"/>
          </a:bodyPr>
          <a:lstStyle/>
          <a:p>
            <a:endParaRPr lang="en-GB" dirty="0"/>
          </a:p>
        </p:txBody>
      </p:sp>
    </p:spTree>
    <p:extLst>
      <p:ext uri="{BB962C8B-B14F-4D97-AF65-F5344CB8AC3E}">
        <p14:creationId xmlns:p14="http://schemas.microsoft.com/office/powerpoint/2010/main" val="18868278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ytuł 3"/>
          <p:cNvSpPr>
            <a:spLocks noGrp="1"/>
          </p:cNvSpPr>
          <p:nvPr>
            <p:ph type="title"/>
          </p:nvPr>
        </p:nvSpPr>
        <p:spPr>
          <a:xfrm>
            <a:off x="3363685" y="0"/>
            <a:ext cx="5105398" cy="879325"/>
          </a:xfrm>
        </p:spPr>
        <p:txBody>
          <a:bodyPr>
            <a:normAutofit/>
          </a:bodyPr>
          <a:lstStyle/>
          <a:p>
            <a:r>
              <a:rPr lang="pl-PL" sz="4000" dirty="0" smtClean="0">
                <a:solidFill>
                  <a:schemeClr val="accent1">
                    <a:lumMod val="20000"/>
                    <a:lumOff val="80000"/>
                  </a:schemeClr>
                </a:solidFill>
              </a:rPr>
              <a:t>CHICKEN KATSU</a:t>
            </a:r>
            <a:endParaRPr lang="en-GB" sz="4000" dirty="0">
              <a:solidFill>
                <a:schemeClr val="accent1">
                  <a:lumMod val="20000"/>
                  <a:lumOff val="80000"/>
                </a:schemeClr>
              </a:solidFill>
            </a:endParaRPr>
          </a:p>
        </p:txBody>
      </p:sp>
      <p:pic>
        <p:nvPicPr>
          <p:cNvPr id="5" name="Obraz 4"/>
          <p:cNvPicPr>
            <a:picLocks noChangeAspect="1"/>
          </p:cNvPicPr>
          <p:nvPr/>
        </p:nvPicPr>
        <p:blipFill>
          <a:blip r:embed="rId2"/>
          <a:stretch>
            <a:fillRect/>
          </a:stretch>
        </p:blipFill>
        <p:spPr>
          <a:xfrm>
            <a:off x="9372600" y="0"/>
            <a:ext cx="2819400" cy="2819400"/>
          </a:xfrm>
          <a:prstGeom prst="rect">
            <a:avLst/>
          </a:prstGeom>
        </p:spPr>
      </p:pic>
      <p:sp>
        <p:nvSpPr>
          <p:cNvPr id="6" name="Prostokąt 5"/>
          <p:cNvSpPr/>
          <p:nvPr/>
        </p:nvSpPr>
        <p:spPr>
          <a:xfrm>
            <a:off x="9693728" y="3315678"/>
            <a:ext cx="2177143" cy="923330"/>
          </a:xfrm>
          <a:prstGeom prst="rect">
            <a:avLst/>
          </a:prstGeom>
        </p:spPr>
        <p:txBody>
          <a:bodyPr wrap="square">
            <a:spAutoFit/>
          </a:bodyPr>
          <a:lstStyle/>
          <a:p>
            <a:r>
              <a:rPr lang="pl-PL" dirty="0" smtClean="0">
                <a:solidFill>
                  <a:schemeClr val="accent1">
                    <a:lumMod val="20000"/>
                    <a:lumOff val="80000"/>
                  </a:schemeClr>
                </a:solidFill>
              </a:rPr>
              <a:t>• </a:t>
            </a:r>
            <a:r>
              <a:rPr lang="en-US" dirty="0" smtClean="0">
                <a:solidFill>
                  <a:schemeClr val="accent1">
                    <a:lumMod val="20000"/>
                    <a:lumOff val="80000"/>
                  </a:schemeClr>
                </a:solidFill>
              </a:rPr>
              <a:t>PREP </a:t>
            </a:r>
            <a:r>
              <a:rPr lang="en-US" i="1" dirty="0">
                <a:solidFill>
                  <a:schemeClr val="accent1">
                    <a:lumMod val="20000"/>
                    <a:lumOff val="80000"/>
                  </a:schemeClr>
                </a:solidFill>
              </a:rPr>
              <a:t>10 mins</a:t>
            </a:r>
          </a:p>
          <a:p>
            <a:r>
              <a:rPr lang="pl-PL" dirty="0" smtClean="0">
                <a:solidFill>
                  <a:schemeClr val="accent1">
                    <a:lumMod val="20000"/>
                    <a:lumOff val="80000"/>
                  </a:schemeClr>
                </a:solidFill>
              </a:rPr>
              <a:t>• </a:t>
            </a:r>
            <a:r>
              <a:rPr lang="en-US" dirty="0" smtClean="0">
                <a:solidFill>
                  <a:schemeClr val="accent1">
                    <a:lumMod val="20000"/>
                    <a:lumOff val="80000"/>
                  </a:schemeClr>
                </a:solidFill>
              </a:rPr>
              <a:t>COOK </a:t>
            </a:r>
            <a:r>
              <a:rPr lang="en-US" i="1" dirty="0">
                <a:solidFill>
                  <a:schemeClr val="accent1">
                    <a:lumMod val="20000"/>
                    <a:lumOff val="80000"/>
                  </a:schemeClr>
                </a:solidFill>
              </a:rPr>
              <a:t>10 mins</a:t>
            </a:r>
          </a:p>
          <a:p>
            <a:r>
              <a:rPr lang="pl-PL" dirty="0" smtClean="0">
                <a:solidFill>
                  <a:schemeClr val="accent1">
                    <a:lumMod val="20000"/>
                    <a:lumOff val="80000"/>
                  </a:schemeClr>
                </a:solidFill>
              </a:rPr>
              <a:t>• </a:t>
            </a:r>
            <a:r>
              <a:rPr lang="en-US" dirty="0" smtClean="0">
                <a:solidFill>
                  <a:schemeClr val="accent1">
                    <a:lumMod val="20000"/>
                    <a:lumOff val="80000"/>
                  </a:schemeClr>
                </a:solidFill>
              </a:rPr>
              <a:t>READY </a:t>
            </a:r>
            <a:r>
              <a:rPr lang="en-US" dirty="0">
                <a:solidFill>
                  <a:schemeClr val="accent1">
                    <a:lumMod val="20000"/>
                    <a:lumOff val="80000"/>
                  </a:schemeClr>
                </a:solidFill>
              </a:rPr>
              <a:t>IN </a:t>
            </a:r>
            <a:r>
              <a:rPr lang="en-US" i="1" dirty="0">
                <a:solidFill>
                  <a:schemeClr val="accent1">
                    <a:lumMod val="20000"/>
                    <a:lumOff val="80000"/>
                  </a:schemeClr>
                </a:solidFill>
              </a:rPr>
              <a:t>20 mins</a:t>
            </a:r>
            <a:endParaRPr lang="en-GB" i="1" dirty="0">
              <a:solidFill>
                <a:schemeClr val="accent1">
                  <a:lumMod val="20000"/>
                  <a:lumOff val="80000"/>
                </a:schemeClr>
              </a:solidFill>
            </a:endParaRPr>
          </a:p>
        </p:txBody>
      </p:sp>
      <p:sp>
        <p:nvSpPr>
          <p:cNvPr id="7" name="Prostokąt 6"/>
          <p:cNvSpPr/>
          <p:nvPr/>
        </p:nvSpPr>
        <p:spPr>
          <a:xfrm>
            <a:off x="87086" y="126669"/>
            <a:ext cx="2471057" cy="2831544"/>
          </a:xfrm>
          <a:prstGeom prst="rect">
            <a:avLst/>
          </a:prstGeom>
        </p:spPr>
        <p:txBody>
          <a:bodyPr wrap="square">
            <a:spAutoFit/>
          </a:bodyPr>
          <a:lstStyle/>
          <a:p>
            <a:pPr algn="ctr"/>
            <a:r>
              <a:rPr lang="pl-PL" dirty="0" smtClean="0">
                <a:solidFill>
                  <a:schemeClr val="accent1">
                    <a:lumMod val="20000"/>
                    <a:lumOff val="80000"/>
                  </a:schemeClr>
                </a:solidFill>
              </a:rPr>
              <a:t>INGREDIENTS</a:t>
            </a:r>
            <a:endParaRPr lang="en-US" dirty="0">
              <a:solidFill>
                <a:schemeClr val="accent1">
                  <a:lumMod val="20000"/>
                  <a:lumOff val="80000"/>
                </a:schemeClr>
              </a:solidFill>
            </a:endParaRPr>
          </a:p>
          <a:p>
            <a:r>
              <a:rPr lang="pl-PL" sz="1600" dirty="0" smtClean="0">
                <a:solidFill>
                  <a:schemeClr val="accent1">
                    <a:lumMod val="20000"/>
                    <a:lumOff val="80000"/>
                  </a:schemeClr>
                </a:solidFill>
              </a:rPr>
              <a:t>• </a:t>
            </a:r>
            <a:r>
              <a:rPr lang="en-US" sz="1600" dirty="0" smtClean="0">
                <a:solidFill>
                  <a:schemeClr val="accent1">
                    <a:lumMod val="20000"/>
                    <a:lumOff val="80000"/>
                  </a:schemeClr>
                </a:solidFill>
              </a:rPr>
              <a:t>4 skinless, boneless chicken breast halves - pounded to 1/2 inch thickness</a:t>
            </a:r>
            <a:endParaRPr lang="en-US" sz="1600" dirty="0">
              <a:solidFill>
                <a:schemeClr val="accent1">
                  <a:lumMod val="20000"/>
                  <a:lumOff val="80000"/>
                </a:schemeClr>
              </a:solidFill>
            </a:endParaRPr>
          </a:p>
          <a:p>
            <a:r>
              <a:rPr lang="pl-PL" sz="1600" dirty="0" smtClean="0">
                <a:solidFill>
                  <a:schemeClr val="accent1">
                    <a:lumMod val="20000"/>
                    <a:lumOff val="80000"/>
                  </a:schemeClr>
                </a:solidFill>
              </a:rPr>
              <a:t>• </a:t>
            </a:r>
            <a:r>
              <a:rPr lang="en-US" sz="1600" dirty="0" smtClean="0">
                <a:solidFill>
                  <a:schemeClr val="accent1">
                    <a:lumMod val="20000"/>
                    <a:lumOff val="80000"/>
                  </a:schemeClr>
                </a:solidFill>
              </a:rPr>
              <a:t>salt </a:t>
            </a:r>
            <a:r>
              <a:rPr lang="en-US" sz="1600" dirty="0">
                <a:solidFill>
                  <a:schemeClr val="accent1">
                    <a:lumMod val="20000"/>
                    <a:lumOff val="80000"/>
                  </a:schemeClr>
                </a:solidFill>
              </a:rPr>
              <a:t>and pepper to </a:t>
            </a:r>
            <a:r>
              <a:rPr lang="en-US" sz="1600" dirty="0" smtClean="0">
                <a:solidFill>
                  <a:schemeClr val="accent1">
                    <a:lumMod val="20000"/>
                    <a:lumOff val="80000"/>
                  </a:schemeClr>
                </a:solidFill>
              </a:rPr>
              <a:t>taste</a:t>
            </a:r>
            <a:r>
              <a:rPr lang="pl-PL" sz="1600" dirty="0" smtClean="0">
                <a:solidFill>
                  <a:schemeClr val="accent1">
                    <a:lumMod val="20000"/>
                    <a:lumOff val="80000"/>
                  </a:schemeClr>
                </a:solidFill>
              </a:rPr>
              <a:t> </a:t>
            </a:r>
            <a:endParaRPr lang="en-US" sz="1600" dirty="0">
              <a:solidFill>
                <a:schemeClr val="accent1">
                  <a:lumMod val="20000"/>
                  <a:lumOff val="80000"/>
                </a:schemeClr>
              </a:solidFill>
            </a:endParaRPr>
          </a:p>
          <a:p>
            <a:r>
              <a:rPr lang="pl-PL" sz="1600" dirty="0" smtClean="0">
                <a:solidFill>
                  <a:schemeClr val="accent1">
                    <a:lumMod val="20000"/>
                    <a:lumOff val="80000"/>
                  </a:schemeClr>
                </a:solidFill>
              </a:rPr>
              <a:t> • </a:t>
            </a:r>
            <a:r>
              <a:rPr lang="en-US" sz="1600" dirty="0" smtClean="0">
                <a:solidFill>
                  <a:schemeClr val="accent1">
                    <a:lumMod val="20000"/>
                    <a:lumOff val="80000"/>
                  </a:schemeClr>
                </a:solidFill>
              </a:rPr>
              <a:t>2 </a:t>
            </a:r>
            <a:r>
              <a:rPr lang="en-US" sz="1600" dirty="0">
                <a:solidFill>
                  <a:schemeClr val="accent1">
                    <a:lumMod val="20000"/>
                    <a:lumOff val="80000"/>
                  </a:schemeClr>
                </a:solidFill>
              </a:rPr>
              <a:t>tablespoons all-purpose </a:t>
            </a:r>
            <a:r>
              <a:rPr lang="en-US" sz="1600" dirty="0" smtClean="0">
                <a:solidFill>
                  <a:schemeClr val="accent1">
                    <a:lumMod val="20000"/>
                    <a:lumOff val="80000"/>
                  </a:schemeClr>
                </a:solidFill>
              </a:rPr>
              <a:t>flour</a:t>
            </a:r>
            <a:endParaRPr lang="en-US" sz="1600" dirty="0">
              <a:solidFill>
                <a:schemeClr val="accent1">
                  <a:lumMod val="20000"/>
                  <a:lumOff val="80000"/>
                </a:schemeClr>
              </a:solidFill>
            </a:endParaRPr>
          </a:p>
          <a:p>
            <a:r>
              <a:rPr lang="pl-PL" sz="1600" dirty="0" smtClean="0">
                <a:solidFill>
                  <a:schemeClr val="accent1">
                    <a:lumMod val="20000"/>
                    <a:lumOff val="80000"/>
                  </a:schemeClr>
                </a:solidFill>
              </a:rPr>
              <a:t>• </a:t>
            </a:r>
            <a:r>
              <a:rPr lang="en-US" sz="1600" dirty="0" smtClean="0">
                <a:solidFill>
                  <a:schemeClr val="accent1">
                    <a:lumMod val="20000"/>
                    <a:lumOff val="80000"/>
                  </a:schemeClr>
                </a:solidFill>
              </a:rPr>
              <a:t>1 </a:t>
            </a:r>
            <a:r>
              <a:rPr lang="en-US" sz="1600" dirty="0">
                <a:solidFill>
                  <a:schemeClr val="accent1">
                    <a:lumMod val="20000"/>
                    <a:lumOff val="80000"/>
                  </a:schemeClr>
                </a:solidFill>
              </a:rPr>
              <a:t>egg, </a:t>
            </a:r>
            <a:r>
              <a:rPr lang="en-US" sz="1600" dirty="0" smtClean="0">
                <a:solidFill>
                  <a:schemeClr val="accent1">
                    <a:lumMod val="20000"/>
                    <a:lumOff val="80000"/>
                  </a:schemeClr>
                </a:solidFill>
              </a:rPr>
              <a:t>beaten</a:t>
            </a:r>
            <a:endParaRPr lang="en-US" sz="1600" dirty="0">
              <a:solidFill>
                <a:schemeClr val="accent1">
                  <a:lumMod val="20000"/>
                  <a:lumOff val="80000"/>
                </a:schemeClr>
              </a:solidFill>
            </a:endParaRPr>
          </a:p>
          <a:p>
            <a:r>
              <a:rPr lang="pl-PL" sz="1600" dirty="0" smtClean="0">
                <a:solidFill>
                  <a:schemeClr val="accent1">
                    <a:lumMod val="20000"/>
                    <a:lumOff val="80000"/>
                  </a:schemeClr>
                </a:solidFill>
              </a:rPr>
              <a:t>• </a:t>
            </a:r>
            <a:r>
              <a:rPr lang="en-US" sz="1600" dirty="0" smtClean="0">
                <a:solidFill>
                  <a:schemeClr val="accent1">
                    <a:lumMod val="20000"/>
                    <a:lumOff val="80000"/>
                  </a:schemeClr>
                </a:solidFill>
              </a:rPr>
              <a:t>1 </a:t>
            </a:r>
            <a:r>
              <a:rPr lang="en-US" sz="1600" dirty="0">
                <a:solidFill>
                  <a:schemeClr val="accent1">
                    <a:lumMod val="20000"/>
                    <a:lumOff val="80000"/>
                  </a:schemeClr>
                </a:solidFill>
              </a:rPr>
              <a:t>cup panko bread </a:t>
            </a:r>
            <a:r>
              <a:rPr lang="en-US" sz="1600" dirty="0" smtClean="0">
                <a:solidFill>
                  <a:schemeClr val="accent1">
                    <a:lumMod val="20000"/>
                    <a:lumOff val="80000"/>
                  </a:schemeClr>
                </a:solidFill>
              </a:rPr>
              <a:t>crumbs</a:t>
            </a:r>
            <a:endParaRPr lang="en-US" sz="1600" dirty="0">
              <a:solidFill>
                <a:schemeClr val="accent1">
                  <a:lumMod val="20000"/>
                  <a:lumOff val="80000"/>
                </a:schemeClr>
              </a:solidFill>
            </a:endParaRPr>
          </a:p>
          <a:p>
            <a:r>
              <a:rPr lang="pl-PL" sz="1600" dirty="0" smtClean="0">
                <a:solidFill>
                  <a:schemeClr val="accent1">
                    <a:lumMod val="20000"/>
                    <a:lumOff val="80000"/>
                  </a:schemeClr>
                </a:solidFill>
              </a:rPr>
              <a:t>• </a:t>
            </a:r>
            <a:r>
              <a:rPr lang="en-US" sz="1600" dirty="0" smtClean="0">
                <a:solidFill>
                  <a:schemeClr val="accent1">
                    <a:lumMod val="20000"/>
                    <a:lumOff val="80000"/>
                  </a:schemeClr>
                </a:solidFill>
              </a:rPr>
              <a:t>1 </a:t>
            </a:r>
            <a:r>
              <a:rPr lang="en-US" sz="1600" dirty="0">
                <a:solidFill>
                  <a:schemeClr val="accent1">
                    <a:lumMod val="20000"/>
                    <a:lumOff val="80000"/>
                  </a:schemeClr>
                </a:solidFill>
              </a:rPr>
              <a:t>cup oil for frying, or as needed</a:t>
            </a:r>
          </a:p>
        </p:txBody>
      </p:sp>
      <p:sp>
        <p:nvSpPr>
          <p:cNvPr id="8" name="Prostokąt 7"/>
          <p:cNvSpPr/>
          <p:nvPr/>
        </p:nvSpPr>
        <p:spPr>
          <a:xfrm>
            <a:off x="2868384" y="1872067"/>
            <a:ext cx="6096000" cy="2585323"/>
          </a:xfrm>
          <a:prstGeom prst="rect">
            <a:avLst/>
          </a:prstGeom>
        </p:spPr>
        <p:txBody>
          <a:bodyPr>
            <a:spAutoFit/>
          </a:bodyPr>
          <a:lstStyle/>
          <a:p>
            <a:pPr algn="ctr"/>
            <a:r>
              <a:rPr lang="pl-PL" dirty="0" smtClean="0">
                <a:solidFill>
                  <a:schemeClr val="accent1">
                    <a:lumMod val="20000"/>
                    <a:lumOff val="80000"/>
                  </a:schemeClr>
                </a:solidFill>
              </a:rPr>
              <a:t>DIRECTIONS</a:t>
            </a:r>
          </a:p>
          <a:p>
            <a:pPr>
              <a:buFont typeface="+mj-lt"/>
              <a:buAutoNum type="arabicPeriod"/>
            </a:pPr>
            <a:r>
              <a:rPr lang="pl-PL" dirty="0" smtClean="0">
                <a:solidFill>
                  <a:schemeClr val="accent1">
                    <a:lumMod val="20000"/>
                    <a:lumOff val="80000"/>
                  </a:schemeClr>
                </a:solidFill>
              </a:rPr>
              <a:t> </a:t>
            </a:r>
            <a:r>
              <a:rPr lang="en-US" dirty="0" smtClean="0">
                <a:solidFill>
                  <a:schemeClr val="accent1">
                    <a:lumMod val="20000"/>
                    <a:lumOff val="80000"/>
                  </a:schemeClr>
                </a:solidFill>
              </a:rPr>
              <a:t>Season </a:t>
            </a:r>
            <a:r>
              <a:rPr lang="en-US" dirty="0">
                <a:solidFill>
                  <a:schemeClr val="accent1">
                    <a:lumMod val="20000"/>
                    <a:lumOff val="80000"/>
                  </a:schemeClr>
                </a:solidFill>
              </a:rPr>
              <a:t>the chicken breasts on both sides with salt and pepper. Place the flour, egg and panko crumbs into separate shallow dishes. Coat the chicken breasts in flour, shaking off any excess. Dip them into the egg, and then press into the panko crumbs until well coated on both sides.</a:t>
            </a:r>
          </a:p>
          <a:p>
            <a:pPr>
              <a:buFont typeface="+mj-lt"/>
              <a:buAutoNum type="arabicPeriod"/>
            </a:pPr>
            <a:r>
              <a:rPr lang="pl-PL" dirty="0" smtClean="0">
                <a:solidFill>
                  <a:schemeClr val="accent1">
                    <a:lumMod val="20000"/>
                    <a:lumOff val="80000"/>
                  </a:schemeClr>
                </a:solidFill>
              </a:rPr>
              <a:t> </a:t>
            </a:r>
            <a:r>
              <a:rPr lang="en-US" dirty="0" smtClean="0">
                <a:solidFill>
                  <a:schemeClr val="accent1">
                    <a:lumMod val="20000"/>
                    <a:lumOff val="80000"/>
                  </a:schemeClr>
                </a:solidFill>
              </a:rPr>
              <a:t>Heat </a:t>
            </a:r>
            <a:r>
              <a:rPr lang="en-US" dirty="0">
                <a:solidFill>
                  <a:schemeClr val="accent1">
                    <a:lumMod val="20000"/>
                    <a:lumOff val="80000"/>
                  </a:schemeClr>
                </a:solidFill>
              </a:rPr>
              <a:t>1/4 inch of oil in a large skillet over medium-high heat. Place chicken in the hot oil, and cook 3 or 4 minutes per side, or until golden brown.</a:t>
            </a:r>
          </a:p>
        </p:txBody>
      </p:sp>
    </p:spTree>
    <p:extLst>
      <p:ext uri="{BB962C8B-B14F-4D97-AF65-F5344CB8AC3E}">
        <p14:creationId xmlns:p14="http://schemas.microsoft.com/office/powerpoint/2010/main" val="25331743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a:xfrm>
            <a:off x="2822122" y="0"/>
            <a:ext cx="6041569" cy="999068"/>
          </a:xfrm>
        </p:spPr>
        <p:txBody>
          <a:bodyPr>
            <a:normAutofit/>
          </a:bodyPr>
          <a:lstStyle/>
          <a:p>
            <a:r>
              <a:rPr lang="pl-PL" sz="4000" dirty="0" smtClean="0">
                <a:solidFill>
                  <a:schemeClr val="accent1">
                    <a:lumMod val="20000"/>
                    <a:lumOff val="80000"/>
                  </a:schemeClr>
                </a:solidFill>
              </a:rPr>
              <a:t>SESAME SEARED TUNA</a:t>
            </a:r>
            <a:endParaRPr lang="en-GB" sz="4000" dirty="0">
              <a:solidFill>
                <a:schemeClr val="accent1">
                  <a:lumMod val="20000"/>
                  <a:lumOff val="80000"/>
                </a:schemeClr>
              </a:solidFill>
            </a:endParaRPr>
          </a:p>
        </p:txBody>
      </p:sp>
      <p:pic>
        <p:nvPicPr>
          <p:cNvPr id="3" name="Obraz 2"/>
          <p:cNvPicPr>
            <a:picLocks noChangeAspect="1"/>
          </p:cNvPicPr>
          <p:nvPr/>
        </p:nvPicPr>
        <p:blipFill>
          <a:blip r:embed="rId2"/>
          <a:stretch>
            <a:fillRect/>
          </a:stretch>
        </p:blipFill>
        <p:spPr>
          <a:xfrm>
            <a:off x="9220200" y="0"/>
            <a:ext cx="2971800" cy="2971800"/>
          </a:xfrm>
          <a:prstGeom prst="rect">
            <a:avLst/>
          </a:prstGeom>
        </p:spPr>
      </p:pic>
      <p:sp>
        <p:nvSpPr>
          <p:cNvPr id="4" name="Prostokąt 3"/>
          <p:cNvSpPr/>
          <p:nvPr/>
        </p:nvSpPr>
        <p:spPr>
          <a:xfrm>
            <a:off x="9617528" y="3566049"/>
            <a:ext cx="2177143" cy="923330"/>
          </a:xfrm>
          <a:prstGeom prst="rect">
            <a:avLst/>
          </a:prstGeom>
        </p:spPr>
        <p:txBody>
          <a:bodyPr wrap="square">
            <a:spAutoFit/>
          </a:bodyPr>
          <a:lstStyle/>
          <a:p>
            <a:r>
              <a:rPr lang="pl-PL" dirty="0" smtClean="0">
                <a:solidFill>
                  <a:schemeClr val="accent1">
                    <a:lumMod val="20000"/>
                    <a:lumOff val="80000"/>
                  </a:schemeClr>
                </a:solidFill>
              </a:rPr>
              <a:t>• </a:t>
            </a:r>
            <a:r>
              <a:rPr lang="en-US" dirty="0" smtClean="0">
                <a:solidFill>
                  <a:schemeClr val="accent1">
                    <a:lumMod val="20000"/>
                    <a:lumOff val="80000"/>
                  </a:schemeClr>
                </a:solidFill>
              </a:rPr>
              <a:t>PREP </a:t>
            </a:r>
            <a:r>
              <a:rPr lang="en-US" i="1" dirty="0">
                <a:solidFill>
                  <a:schemeClr val="accent1">
                    <a:lumMod val="20000"/>
                    <a:lumOff val="80000"/>
                  </a:schemeClr>
                </a:solidFill>
              </a:rPr>
              <a:t>10 mins</a:t>
            </a:r>
          </a:p>
          <a:p>
            <a:r>
              <a:rPr lang="pl-PL" dirty="0" smtClean="0">
                <a:solidFill>
                  <a:schemeClr val="accent1">
                    <a:lumMod val="20000"/>
                    <a:lumOff val="80000"/>
                  </a:schemeClr>
                </a:solidFill>
              </a:rPr>
              <a:t>• </a:t>
            </a:r>
            <a:r>
              <a:rPr lang="en-US" dirty="0" smtClean="0">
                <a:solidFill>
                  <a:schemeClr val="accent1">
                    <a:lumMod val="20000"/>
                    <a:lumOff val="80000"/>
                  </a:schemeClr>
                </a:solidFill>
              </a:rPr>
              <a:t>COOK </a:t>
            </a:r>
            <a:r>
              <a:rPr lang="en-US" i="1" dirty="0">
                <a:solidFill>
                  <a:schemeClr val="accent1">
                    <a:lumMod val="20000"/>
                    <a:lumOff val="80000"/>
                  </a:schemeClr>
                </a:solidFill>
              </a:rPr>
              <a:t>10 mins</a:t>
            </a:r>
          </a:p>
          <a:p>
            <a:r>
              <a:rPr lang="pl-PL" dirty="0" smtClean="0">
                <a:solidFill>
                  <a:schemeClr val="accent1">
                    <a:lumMod val="20000"/>
                    <a:lumOff val="80000"/>
                  </a:schemeClr>
                </a:solidFill>
              </a:rPr>
              <a:t>• </a:t>
            </a:r>
            <a:r>
              <a:rPr lang="en-US" dirty="0" smtClean="0">
                <a:solidFill>
                  <a:schemeClr val="accent1">
                    <a:lumMod val="20000"/>
                    <a:lumOff val="80000"/>
                  </a:schemeClr>
                </a:solidFill>
              </a:rPr>
              <a:t>READY </a:t>
            </a:r>
            <a:r>
              <a:rPr lang="en-US" dirty="0">
                <a:solidFill>
                  <a:schemeClr val="accent1">
                    <a:lumMod val="20000"/>
                    <a:lumOff val="80000"/>
                  </a:schemeClr>
                </a:solidFill>
              </a:rPr>
              <a:t>IN </a:t>
            </a:r>
            <a:r>
              <a:rPr lang="en-US" i="1" dirty="0">
                <a:solidFill>
                  <a:schemeClr val="accent1">
                    <a:lumMod val="20000"/>
                    <a:lumOff val="80000"/>
                  </a:schemeClr>
                </a:solidFill>
              </a:rPr>
              <a:t>20 mins</a:t>
            </a:r>
            <a:endParaRPr lang="en-GB" i="1" dirty="0">
              <a:solidFill>
                <a:schemeClr val="accent1">
                  <a:lumMod val="20000"/>
                  <a:lumOff val="80000"/>
                </a:schemeClr>
              </a:solidFill>
            </a:endParaRPr>
          </a:p>
        </p:txBody>
      </p:sp>
      <p:sp>
        <p:nvSpPr>
          <p:cNvPr id="5" name="Prostokąt 4"/>
          <p:cNvSpPr/>
          <p:nvPr/>
        </p:nvSpPr>
        <p:spPr>
          <a:xfrm>
            <a:off x="108857" y="185287"/>
            <a:ext cx="1959429" cy="4062651"/>
          </a:xfrm>
          <a:prstGeom prst="rect">
            <a:avLst/>
          </a:prstGeom>
        </p:spPr>
        <p:txBody>
          <a:bodyPr wrap="square">
            <a:spAutoFit/>
          </a:bodyPr>
          <a:lstStyle/>
          <a:p>
            <a:pPr algn="ctr"/>
            <a:r>
              <a:rPr lang="pl-PL" dirty="0" smtClean="0">
                <a:solidFill>
                  <a:schemeClr val="accent1">
                    <a:lumMod val="20000"/>
                    <a:lumOff val="80000"/>
                  </a:schemeClr>
                </a:solidFill>
              </a:rPr>
              <a:t>INGREDIENTS</a:t>
            </a:r>
            <a:endParaRPr lang="en-GB" dirty="0">
              <a:solidFill>
                <a:schemeClr val="accent1">
                  <a:lumMod val="20000"/>
                  <a:lumOff val="80000"/>
                </a:schemeClr>
              </a:solidFill>
            </a:endParaRPr>
          </a:p>
          <a:p>
            <a:r>
              <a:rPr lang="pl-PL" sz="1600" dirty="0" smtClean="0">
                <a:solidFill>
                  <a:schemeClr val="accent1">
                    <a:lumMod val="20000"/>
                    <a:lumOff val="80000"/>
                  </a:schemeClr>
                </a:solidFill>
              </a:rPr>
              <a:t>• </a:t>
            </a:r>
            <a:r>
              <a:rPr lang="en-GB" sz="1600" dirty="0" smtClean="0">
                <a:solidFill>
                  <a:schemeClr val="accent1">
                    <a:lumMod val="20000"/>
                    <a:lumOff val="80000"/>
                  </a:schemeClr>
                </a:solidFill>
              </a:rPr>
              <a:t>1/4 </a:t>
            </a:r>
            <a:r>
              <a:rPr lang="en-GB" sz="1600" dirty="0">
                <a:solidFill>
                  <a:schemeClr val="accent1">
                    <a:lumMod val="20000"/>
                    <a:lumOff val="80000"/>
                  </a:schemeClr>
                </a:solidFill>
              </a:rPr>
              <a:t>cup soy </a:t>
            </a:r>
            <a:r>
              <a:rPr lang="en-GB" sz="1600" dirty="0" smtClean="0">
                <a:solidFill>
                  <a:schemeClr val="accent1">
                    <a:lumMod val="20000"/>
                    <a:lumOff val="80000"/>
                  </a:schemeClr>
                </a:solidFill>
              </a:rPr>
              <a:t>sauce</a:t>
            </a:r>
            <a:endParaRPr lang="en-GB" sz="1600" dirty="0">
              <a:solidFill>
                <a:schemeClr val="accent1">
                  <a:lumMod val="20000"/>
                  <a:lumOff val="80000"/>
                </a:schemeClr>
              </a:solidFill>
            </a:endParaRPr>
          </a:p>
          <a:p>
            <a:r>
              <a:rPr lang="pl-PL" sz="1600" dirty="0" smtClean="0">
                <a:solidFill>
                  <a:schemeClr val="accent1">
                    <a:lumMod val="20000"/>
                    <a:lumOff val="80000"/>
                  </a:schemeClr>
                </a:solidFill>
              </a:rPr>
              <a:t>• </a:t>
            </a:r>
            <a:r>
              <a:rPr lang="en-GB" sz="1600" dirty="0" smtClean="0">
                <a:solidFill>
                  <a:schemeClr val="accent1">
                    <a:lumMod val="20000"/>
                    <a:lumOff val="80000"/>
                  </a:schemeClr>
                </a:solidFill>
              </a:rPr>
              <a:t>1 </a:t>
            </a:r>
            <a:r>
              <a:rPr lang="en-GB" sz="1600" dirty="0">
                <a:solidFill>
                  <a:schemeClr val="accent1">
                    <a:lumMod val="20000"/>
                    <a:lumOff val="80000"/>
                  </a:schemeClr>
                </a:solidFill>
              </a:rPr>
              <a:t>tablespoon </a:t>
            </a:r>
            <a:r>
              <a:rPr lang="en-GB" sz="1600" dirty="0" err="1">
                <a:solidFill>
                  <a:schemeClr val="accent1">
                    <a:lumMod val="20000"/>
                    <a:lumOff val="80000"/>
                  </a:schemeClr>
                </a:solidFill>
              </a:rPr>
              <a:t>mirin</a:t>
            </a:r>
            <a:r>
              <a:rPr lang="en-GB" sz="1600" dirty="0">
                <a:solidFill>
                  <a:schemeClr val="accent1">
                    <a:lumMod val="20000"/>
                    <a:lumOff val="80000"/>
                  </a:schemeClr>
                </a:solidFill>
              </a:rPr>
              <a:t> (Japanese sweet wine</a:t>
            </a:r>
            <a:r>
              <a:rPr lang="en-GB" sz="1600" dirty="0" smtClean="0">
                <a:solidFill>
                  <a:schemeClr val="accent1">
                    <a:lumMod val="20000"/>
                    <a:lumOff val="80000"/>
                  </a:schemeClr>
                </a:solidFill>
              </a:rPr>
              <a:t>)</a:t>
            </a:r>
            <a:endParaRPr lang="en-GB" sz="1600" dirty="0">
              <a:solidFill>
                <a:schemeClr val="accent1">
                  <a:lumMod val="20000"/>
                  <a:lumOff val="80000"/>
                </a:schemeClr>
              </a:solidFill>
            </a:endParaRPr>
          </a:p>
          <a:p>
            <a:r>
              <a:rPr lang="pl-PL" sz="1600" dirty="0" smtClean="0">
                <a:solidFill>
                  <a:schemeClr val="accent1">
                    <a:lumMod val="20000"/>
                    <a:lumOff val="80000"/>
                  </a:schemeClr>
                </a:solidFill>
              </a:rPr>
              <a:t>• </a:t>
            </a:r>
            <a:r>
              <a:rPr lang="en-GB" sz="1600" dirty="0" smtClean="0">
                <a:solidFill>
                  <a:schemeClr val="accent1">
                    <a:lumMod val="20000"/>
                    <a:lumOff val="80000"/>
                  </a:schemeClr>
                </a:solidFill>
              </a:rPr>
              <a:t>1 </a:t>
            </a:r>
            <a:r>
              <a:rPr lang="en-GB" sz="1600" dirty="0">
                <a:solidFill>
                  <a:schemeClr val="accent1">
                    <a:lumMod val="20000"/>
                    <a:lumOff val="80000"/>
                  </a:schemeClr>
                </a:solidFill>
              </a:rPr>
              <a:t>tablespoon </a:t>
            </a:r>
            <a:r>
              <a:rPr lang="en-GB" sz="1600" dirty="0" smtClean="0">
                <a:solidFill>
                  <a:schemeClr val="accent1">
                    <a:lumMod val="20000"/>
                    <a:lumOff val="80000"/>
                  </a:schemeClr>
                </a:solidFill>
              </a:rPr>
              <a:t>honey</a:t>
            </a:r>
            <a:endParaRPr lang="en-GB" sz="1600" dirty="0">
              <a:solidFill>
                <a:schemeClr val="accent1">
                  <a:lumMod val="20000"/>
                  <a:lumOff val="80000"/>
                </a:schemeClr>
              </a:solidFill>
            </a:endParaRPr>
          </a:p>
          <a:p>
            <a:r>
              <a:rPr lang="pl-PL" sz="1600" dirty="0" smtClean="0">
                <a:solidFill>
                  <a:schemeClr val="accent1">
                    <a:lumMod val="20000"/>
                    <a:lumOff val="80000"/>
                  </a:schemeClr>
                </a:solidFill>
              </a:rPr>
              <a:t>• </a:t>
            </a:r>
            <a:r>
              <a:rPr lang="en-GB" sz="1600" dirty="0" smtClean="0">
                <a:solidFill>
                  <a:schemeClr val="accent1">
                    <a:lumMod val="20000"/>
                    <a:lumOff val="80000"/>
                  </a:schemeClr>
                </a:solidFill>
              </a:rPr>
              <a:t>2 </a:t>
            </a:r>
            <a:r>
              <a:rPr lang="en-GB" sz="1600" dirty="0">
                <a:solidFill>
                  <a:schemeClr val="accent1">
                    <a:lumMod val="20000"/>
                    <a:lumOff val="80000"/>
                  </a:schemeClr>
                </a:solidFill>
              </a:rPr>
              <a:t>tablespoons sesame </a:t>
            </a:r>
            <a:r>
              <a:rPr lang="en-GB" sz="1600" dirty="0" smtClean="0">
                <a:solidFill>
                  <a:schemeClr val="accent1">
                    <a:lumMod val="20000"/>
                    <a:lumOff val="80000"/>
                  </a:schemeClr>
                </a:solidFill>
              </a:rPr>
              <a:t>oil</a:t>
            </a:r>
            <a:endParaRPr lang="en-GB" sz="1600" dirty="0">
              <a:solidFill>
                <a:schemeClr val="accent1">
                  <a:lumMod val="20000"/>
                  <a:lumOff val="80000"/>
                </a:schemeClr>
              </a:solidFill>
            </a:endParaRPr>
          </a:p>
          <a:p>
            <a:r>
              <a:rPr lang="pl-PL" sz="1600" dirty="0" smtClean="0">
                <a:solidFill>
                  <a:schemeClr val="accent1">
                    <a:lumMod val="20000"/>
                    <a:lumOff val="80000"/>
                  </a:schemeClr>
                </a:solidFill>
              </a:rPr>
              <a:t>• </a:t>
            </a:r>
            <a:r>
              <a:rPr lang="en-GB" sz="1600" dirty="0" smtClean="0">
                <a:solidFill>
                  <a:schemeClr val="accent1">
                    <a:lumMod val="20000"/>
                    <a:lumOff val="80000"/>
                  </a:schemeClr>
                </a:solidFill>
              </a:rPr>
              <a:t>1 </a:t>
            </a:r>
            <a:r>
              <a:rPr lang="en-GB" sz="1600" dirty="0">
                <a:solidFill>
                  <a:schemeClr val="accent1">
                    <a:lumMod val="20000"/>
                    <a:lumOff val="80000"/>
                  </a:schemeClr>
                </a:solidFill>
              </a:rPr>
              <a:t>tablespoon rice wine </a:t>
            </a:r>
            <a:r>
              <a:rPr lang="en-GB" sz="1600" dirty="0" smtClean="0">
                <a:solidFill>
                  <a:schemeClr val="accent1">
                    <a:lumMod val="20000"/>
                    <a:lumOff val="80000"/>
                  </a:schemeClr>
                </a:solidFill>
              </a:rPr>
              <a:t>vinegar</a:t>
            </a:r>
            <a:endParaRPr lang="en-GB" sz="1600" dirty="0">
              <a:solidFill>
                <a:schemeClr val="accent1">
                  <a:lumMod val="20000"/>
                  <a:lumOff val="80000"/>
                </a:schemeClr>
              </a:solidFill>
            </a:endParaRPr>
          </a:p>
          <a:p>
            <a:r>
              <a:rPr lang="pl-PL" sz="1600" dirty="0" smtClean="0">
                <a:solidFill>
                  <a:schemeClr val="accent1">
                    <a:lumMod val="20000"/>
                    <a:lumOff val="80000"/>
                  </a:schemeClr>
                </a:solidFill>
              </a:rPr>
              <a:t>• </a:t>
            </a:r>
            <a:r>
              <a:rPr lang="en-GB" sz="1600" dirty="0" smtClean="0">
                <a:solidFill>
                  <a:schemeClr val="accent1">
                    <a:lumMod val="20000"/>
                    <a:lumOff val="80000"/>
                  </a:schemeClr>
                </a:solidFill>
              </a:rPr>
              <a:t>4 </a:t>
            </a:r>
            <a:r>
              <a:rPr lang="en-GB" sz="1600" dirty="0">
                <a:solidFill>
                  <a:schemeClr val="accent1">
                    <a:lumMod val="20000"/>
                    <a:lumOff val="80000"/>
                  </a:schemeClr>
                </a:solidFill>
              </a:rPr>
              <a:t>(6 ounce) tuna </a:t>
            </a:r>
            <a:r>
              <a:rPr lang="en-GB" sz="1600" dirty="0" smtClean="0">
                <a:solidFill>
                  <a:schemeClr val="accent1">
                    <a:lumMod val="20000"/>
                    <a:lumOff val="80000"/>
                  </a:schemeClr>
                </a:solidFill>
              </a:rPr>
              <a:t>steaks</a:t>
            </a:r>
            <a:endParaRPr lang="en-GB" sz="1600" dirty="0">
              <a:solidFill>
                <a:schemeClr val="accent1">
                  <a:lumMod val="20000"/>
                  <a:lumOff val="80000"/>
                </a:schemeClr>
              </a:solidFill>
            </a:endParaRPr>
          </a:p>
          <a:p>
            <a:r>
              <a:rPr lang="pl-PL" sz="1600" dirty="0" smtClean="0">
                <a:solidFill>
                  <a:schemeClr val="accent1">
                    <a:lumMod val="20000"/>
                    <a:lumOff val="80000"/>
                  </a:schemeClr>
                </a:solidFill>
              </a:rPr>
              <a:t>• </a:t>
            </a:r>
            <a:r>
              <a:rPr lang="en-GB" sz="1600" dirty="0" smtClean="0">
                <a:solidFill>
                  <a:schemeClr val="accent1">
                    <a:lumMod val="20000"/>
                    <a:lumOff val="80000"/>
                  </a:schemeClr>
                </a:solidFill>
              </a:rPr>
              <a:t>1/2 </a:t>
            </a:r>
            <a:r>
              <a:rPr lang="en-GB" sz="1600" dirty="0">
                <a:solidFill>
                  <a:schemeClr val="accent1">
                    <a:lumMod val="20000"/>
                    <a:lumOff val="80000"/>
                  </a:schemeClr>
                </a:solidFill>
              </a:rPr>
              <a:t>cup sesame </a:t>
            </a:r>
            <a:r>
              <a:rPr lang="en-GB" sz="1600" dirty="0" smtClean="0">
                <a:solidFill>
                  <a:schemeClr val="accent1">
                    <a:lumMod val="20000"/>
                    <a:lumOff val="80000"/>
                  </a:schemeClr>
                </a:solidFill>
              </a:rPr>
              <a:t>seeds</a:t>
            </a:r>
            <a:endParaRPr lang="en-GB" sz="1600" dirty="0">
              <a:solidFill>
                <a:schemeClr val="accent1">
                  <a:lumMod val="20000"/>
                  <a:lumOff val="80000"/>
                </a:schemeClr>
              </a:solidFill>
            </a:endParaRPr>
          </a:p>
          <a:p>
            <a:r>
              <a:rPr lang="pl-PL" sz="1600" dirty="0" smtClean="0">
                <a:solidFill>
                  <a:schemeClr val="accent1">
                    <a:lumMod val="20000"/>
                    <a:lumOff val="80000"/>
                  </a:schemeClr>
                </a:solidFill>
              </a:rPr>
              <a:t>• </a:t>
            </a:r>
            <a:r>
              <a:rPr lang="en-GB" sz="1600" dirty="0" smtClean="0">
                <a:solidFill>
                  <a:schemeClr val="accent1">
                    <a:lumMod val="20000"/>
                    <a:lumOff val="80000"/>
                  </a:schemeClr>
                </a:solidFill>
              </a:rPr>
              <a:t>wasabi paste</a:t>
            </a:r>
            <a:endParaRPr lang="en-GB" sz="1600" dirty="0">
              <a:solidFill>
                <a:schemeClr val="accent1">
                  <a:lumMod val="20000"/>
                  <a:lumOff val="80000"/>
                </a:schemeClr>
              </a:solidFill>
            </a:endParaRPr>
          </a:p>
          <a:p>
            <a:r>
              <a:rPr lang="pl-PL" sz="1600" dirty="0" smtClean="0">
                <a:solidFill>
                  <a:schemeClr val="accent1">
                    <a:lumMod val="20000"/>
                    <a:lumOff val="80000"/>
                  </a:schemeClr>
                </a:solidFill>
              </a:rPr>
              <a:t>• </a:t>
            </a:r>
            <a:r>
              <a:rPr lang="en-GB" sz="1600" dirty="0" smtClean="0">
                <a:solidFill>
                  <a:schemeClr val="accent1">
                    <a:lumMod val="20000"/>
                    <a:lumOff val="80000"/>
                  </a:schemeClr>
                </a:solidFill>
              </a:rPr>
              <a:t>1 </a:t>
            </a:r>
            <a:r>
              <a:rPr lang="en-GB" sz="1600" dirty="0">
                <a:solidFill>
                  <a:schemeClr val="accent1">
                    <a:lumMod val="20000"/>
                    <a:lumOff val="80000"/>
                  </a:schemeClr>
                </a:solidFill>
              </a:rPr>
              <a:t>tablespoon olive oil</a:t>
            </a:r>
          </a:p>
        </p:txBody>
      </p:sp>
      <p:sp>
        <p:nvSpPr>
          <p:cNvPr id="6" name="Prostokąt 5"/>
          <p:cNvSpPr/>
          <p:nvPr/>
        </p:nvSpPr>
        <p:spPr>
          <a:xfrm>
            <a:off x="2794907" y="1755339"/>
            <a:ext cx="6096000" cy="2862322"/>
          </a:xfrm>
          <a:prstGeom prst="rect">
            <a:avLst/>
          </a:prstGeom>
        </p:spPr>
        <p:txBody>
          <a:bodyPr>
            <a:spAutoFit/>
          </a:bodyPr>
          <a:lstStyle/>
          <a:p>
            <a:pPr algn="ctr"/>
            <a:r>
              <a:rPr lang="pl-PL" dirty="0" smtClean="0">
                <a:solidFill>
                  <a:schemeClr val="accent1">
                    <a:lumMod val="20000"/>
                    <a:lumOff val="80000"/>
                  </a:schemeClr>
                </a:solidFill>
              </a:rPr>
              <a:t>DIRECTIONS </a:t>
            </a:r>
          </a:p>
          <a:p>
            <a:pPr>
              <a:buFont typeface="+mj-lt"/>
              <a:buAutoNum type="arabicPeriod"/>
            </a:pPr>
            <a:r>
              <a:rPr lang="pl-PL" dirty="0" smtClean="0">
                <a:solidFill>
                  <a:schemeClr val="accent1">
                    <a:lumMod val="20000"/>
                    <a:lumOff val="80000"/>
                  </a:schemeClr>
                </a:solidFill>
              </a:rPr>
              <a:t> </a:t>
            </a:r>
            <a:r>
              <a:rPr lang="en-US" dirty="0" smtClean="0">
                <a:solidFill>
                  <a:schemeClr val="accent1">
                    <a:lumMod val="20000"/>
                    <a:lumOff val="80000"/>
                  </a:schemeClr>
                </a:solidFill>
              </a:rPr>
              <a:t>In </a:t>
            </a:r>
            <a:r>
              <a:rPr lang="en-US" dirty="0">
                <a:solidFill>
                  <a:schemeClr val="accent1">
                    <a:lumMod val="20000"/>
                    <a:lumOff val="80000"/>
                  </a:schemeClr>
                </a:solidFill>
              </a:rPr>
              <a:t>a small bowl, stir together the soy sauce, </a:t>
            </a:r>
            <a:r>
              <a:rPr lang="en-US" dirty="0" err="1">
                <a:solidFill>
                  <a:schemeClr val="accent1">
                    <a:lumMod val="20000"/>
                    <a:lumOff val="80000"/>
                  </a:schemeClr>
                </a:solidFill>
              </a:rPr>
              <a:t>mirin</a:t>
            </a:r>
            <a:r>
              <a:rPr lang="en-US" dirty="0">
                <a:solidFill>
                  <a:schemeClr val="accent1">
                    <a:lumMod val="20000"/>
                    <a:lumOff val="80000"/>
                  </a:schemeClr>
                </a:solidFill>
              </a:rPr>
              <a:t>, honey and sesame oil. Divide into two equal parts. Stir the rice vinegar into one part and set aside as a dipping sauce.</a:t>
            </a:r>
          </a:p>
          <a:p>
            <a:pPr>
              <a:buFont typeface="+mj-lt"/>
              <a:buAutoNum type="arabicPeriod"/>
            </a:pPr>
            <a:r>
              <a:rPr lang="pl-PL" dirty="0" smtClean="0">
                <a:solidFill>
                  <a:schemeClr val="accent1">
                    <a:lumMod val="20000"/>
                    <a:lumOff val="80000"/>
                  </a:schemeClr>
                </a:solidFill>
              </a:rPr>
              <a:t> </a:t>
            </a:r>
            <a:r>
              <a:rPr lang="en-US" dirty="0" smtClean="0">
                <a:solidFill>
                  <a:schemeClr val="accent1">
                    <a:lumMod val="20000"/>
                    <a:lumOff val="80000"/>
                  </a:schemeClr>
                </a:solidFill>
              </a:rPr>
              <a:t>Spread </a:t>
            </a:r>
            <a:r>
              <a:rPr lang="en-US" dirty="0">
                <a:solidFill>
                  <a:schemeClr val="accent1">
                    <a:lumMod val="20000"/>
                    <a:lumOff val="80000"/>
                  </a:schemeClr>
                </a:solidFill>
              </a:rPr>
              <a:t>the sesame seeds out on a plate. Coat the tuna steaks with the remaining soy sauce mixture, then press into the sesame seeds to coat.</a:t>
            </a:r>
          </a:p>
          <a:p>
            <a:pPr>
              <a:buFont typeface="+mj-lt"/>
              <a:buAutoNum type="arabicPeriod"/>
            </a:pPr>
            <a:r>
              <a:rPr lang="pl-PL" dirty="0" smtClean="0">
                <a:solidFill>
                  <a:schemeClr val="accent1">
                    <a:lumMod val="20000"/>
                    <a:lumOff val="80000"/>
                  </a:schemeClr>
                </a:solidFill>
              </a:rPr>
              <a:t> </a:t>
            </a:r>
            <a:r>
              <a:rPr lang="en-US" dirty="0" smtClean="0">
                <a:solidFill>
                  <a:schemeClr val="accent1">
                    <a:lumMod val="20000"/>
                    <a:lumOff val="80000"/>
                  </a:schemeClr>
                </a:solidFill>
              </a:rPr>
              <a:t>Heat </a:t>
            </a:r>
            <a:r>
              <a:rPr lang="en-US" dirty="0">
                <a:solidFill>
                  <a:schemeClr val="accent1">
                    <a:lumMod val="20000"/>
                    <a:lumOff val="80000"/>
                  </a:schemeClr>
                </a:solidFill>
              </a:rPr>
              <a:t>olive oil in a cast iron skillet over high heat until very hot. Place steaks in the pan, and sear for about 30 seconds on each side. Serve with the dipping sauce and wasabi paste.</a:t>
            </a:r>
          </a:p>
        </p:txBody>
      </p:sp>
    </p:spTree>
    <p:extLst>
      <p:ext uri="{BB962C8B-B14F-4D97-AF65-F5344CB8AC3E}">
        <p14:creationId xmlns:p14="http://schemas.microsoft.com/office/powerpoint/2010/main" val="10752774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a:xfrm>
            <a:off x="4479470" y="11623"/>
            <a:ext cx="2971802" cy="966410"/>
          </a:xfrm>
        </p:spPr>
        <p:txBody>
          <a:bodyPr>
            <a:normAutofit/>
          </a:bodyPr>
          <a:lstStyle/>
          <a:p>
            <a:r>
              <a:rPr lang="pl-PL" sz="4000" dirty="0" smtClean="0">
                <a:solidFill>
                  <a:schemeClr val="accent1">
                    <a:lumMod val="20000"/>
                    <a:lumOff val="80000"/>
                  </a:schemeClr>
                </a:solidFill>
              </a:rPr>
              <a:t>SUSHI</a:t>
            </a:r>
            <a:endParaRPr lang="en-GB" dirty="0">
              <a:solidFill>
                <a:schemeClr val="accent1">
                  <a:lumMod val="20000"/>
                  <a:lumOff val="80000"/>
                </a:schemeClr>
              </a:solidFill>
            </a:endParaRPr>
          </a:p>
        </p:txBody>
      </p:sp>
      <p:pic>
        <p:nvPicPr>
          <p:cNvPr id="3" name="Obraz 2"/>
          <p:cNvPicPr>
            <a:picLocks noChangeAspect="1"/>
          </p:cNvPicPr>
          <p:nvPr/>
        </p:nvPicPr>
        <p:blipFill>
          <a:blip r:embed="rId2"/>
          <a:stretch>
            <a:fillRect/>
          </a:stretch>
        </p:blipFill>
        <p:spPr>
          <a:xfrm>
            <a:off x="9013371" y="-1"/>
            <a:ext cx="3178629" cy="3178629"/>
          </a:xfrm>
          <a:prstGeom prst="rect">
            <a:avLst/>
          </a:prstGeom>
        </p:spPr>
      </p:pic>
      <p:sp>
        <p:nvSpPr>
          <p:cNvPr id="4" name="Prostokąt 3"/>
          <p:cNvSpPr/>
          <p:nvPr/>
        </p:nvSpPr>
        <p:spPr>
          <a:xfrm>
            <a:off x="9508670" y="3766456"/>
            <a:ext cx="2188029" cy="646331"/>
          </a:xfrm>
          <a:prstGeom prst="rect">
            <a:avLst/>
          </a:prstGeom>
        </p:spPr>
        <p:txBody>
          <a:bodyPr wrap="square">
            <a:spAutoFit/>
          </a:bodyPr>
          <a:lstStyle/>
          <a:p>
            <a:r>
              <a:rPr lang="pl-PL" dirty="0" smtClean="0">
                <a:solidFill>
                  <a:schemeClr val="accent1">
                    <a:lumMod val="20000"/>
                    <a:lumOff val="80000"/>
                  </a:schemeClr>
                </a:solidFill>
              </a:rPr>
              <a:t>• </a:t>
            </a:r>
            <a:r>
              <a:rPr lang="en-US" dirty="0" smtClean="0">
                <a:solidFill>
                  <a:schemeClr val="accent1">
                    <a:lumMod val="20000"/>
                    <a:lumOff val="80000"/>
                  </a:schemeClr>
                </a:solidFill>
              </a:rPr>
              <a:t>PREP </a:t>
            </a:r>
            <a:r>
              <a:rPr lang="en-US" i="1" dirty="0">
                <a:solidFill>
                  <a:schemeClr val="accent1">
                    <a:lumMod val="20000"/>
                    <a:lumOff val="80000"/>
                  </a:schemeClr>
                </a:solidFill>
              </a:rPr>
              <a:t>45 mins</a:t>
            </a:r>
          </a:p>
          <a:p>
            <a:r>
              <a:rPr lang="pl-PL" dirty="0" smtClean="0">
                <a:solidFill>
                  <a:schemeClr val="accent1">
                    <a:lumMod val="20000"/>
                    <a:lumOff val="80000"/>
                  </a:schemeClr>
                </a:solidFill>
              </a:rPr>
              <a:t>• </a:t>
            </a:r>
            <a:r>
              <a:rPr lang="en-US" dirty="0" smtClean="0">
                <a:solidFill>
                  <a:schemeClr val="accent1">
                    <a:lumMod val="20000"/>
                    <a:lumOff val="80000"/>
                  </a:schemeClr>
                </a:solidFill>
              </a:rPr>
              <a:t>READY </a:t>
            </a:r>
            <a:r>
              <a:rPr lang="en-US" dirty="0">
                <a:solidFill>
                  <a:schemeClr val="accent1">
                    <a:lumMod val="20000"/>
                    <a:lumOff val="80000"/>
                  </a:schemeClr>
                </a:solidFill>
              </a:rPr>
              <a:t>IN </a:t>
            </a:r>
            <a:r>
              <a:rPr lang="en-US" i="1" dirty="0">
                <a:solidFill>
                  <a:schemeClr val="accent1">
                    <a:lumMod val="20000"/>
                    <a:lumOff val="80000"/>
                  </a:schemeClr>
                </a:solidFill>
              </a:rPr>
              <a:t>45 mins</a:t>
            </a:r>
            <a:endParaRPr lang="en-GB" i="1" dirty="0">
              <a:solidFill>
                <a:schemeClr val="accent1">
                  <a:lumMod val="20000"/>
                  <a:lumOff val="80000"/>
                </a:schemeClr>
              </a:solidFill>
            </a:endParaRPr>
          </a:p>
        </p:txBody>
      </p:sp>
      <p:sp>
        <p:nvSpPr>
          <p:cNvPr id="5" name="Prostokąt 4"/>
          <p:cNvSpPr/>
          <p:nvPr/>
        </p:nvSpPr>
        <p:spPr>
          <a:xfrm>
            <a:off x="163284" y="347084"/>
            <a:ext cx="2808515" cy="2831544"/>
          </a:xfrm>
          <a:prstGeom prst="rect">
            <a:avLst/>
          </a:prstGeom>
        </p:spPr>
        <p:txBody>
          <a:bodyPr wrap="square">
            <a:spAutoFit/>
          </a:bodyPr>
          <a:lstStyle/>
          <a:p>
            <a:pPr algn="ctr"/>
            <a:r>
              <a:rPr lang="pl-PL" dirty="0" smtClean="0">
                <a:solidFill>
                  <a:schemeClr val="accent1">
                    <a:lumMod val="20000"/>
                    <a:lumOff val="80000"/>
                  </a:schemeClr>
                </a:solidFill>
              </a:rPr>
              <a:t>INGREDIENTS</a:t>
            </a:r>
          </a:p>
          <a:p>
            <a:r>
              <a:rPr lang="pl-PL" sz="1600" dirty="0" smtClean="0">
                <a:solidFill>
                  <a:schemeClr val="accent1">
                    <a:lumMod val="20000"/>
                    <a:lumOff val="80000"/>
                  </a:schemeClr>
                </a:solidFill>
              </a:rPr>
              <a:t>• </a:t>
            </a:r>
            <a:r>
              <a:rPr lang="en-GB" sz="1600" dirty="0" smtClean="0">
                <a:solidFill>
                  <a:schemeClr val="accent1">
                    <a:lumMod val="20000"/>
                    <a:lumOff val="80000"/>
                  </a:schemeClr>
                </a:solidFill>
              </a:rPr>
              <a:t>2/3 </a:t>
            </a:r>
            <a:r>
              <a:rPr lang="en-GB" sz="1600" dirty="0">
                <a:solidFill>
                  <a:schemeClr val="accent1">
                    <a:lumMod val="20000"/>
                    <a:lumOff val="80000"/>
                  </a:schemeClr>
                </a:solidFill>
              </a:rPr>
              <a:t>cup uncooked short-grain white </a:t>
            </a:r>
            <a:r>
              <a:rPr lang="en-GB" sz="1600" dirty="0" smtClean="0">
                <a:solidFill>
                  <a:schemeClr val="accent1">
                    <a:lumMod val="20000"/>
                    <a:lumOff val="80000"/>
                  </a:schemeClr>
                </a:solidFill>
              </a:rPr>
              <a:t>rice</a:t>
            </a:r>
            <a:endParaRPr lang="en-GB" sz="1600" dirty="0">
              <a:solidFill>
                <a:schemeClr val="accent1">
                  <a:lumMod val="20000"/>
                  <a:lumOff val="80000"/>
                </a:schemeClr>
              </a:solidFill>
            </a:endParaRPr>
          </a:p>
          <a:p>
            <a:r>
              <a:rPr lang="pl-PL" sz="1600" dirty="0" smtClean="0">
                <a:solidFill>
                  <a:schemeClr val="accent1">
                    <a:lumMod val="20000"/>
                    <a:lumOff val="80000"/>
                  </a:schemeClr>
                </a:solidFill>
              </a:rPr>
              <a:t>• </a:t>
            </a:r>
            <a:r>
              <a:rPr lang="en-GB" sz="1600" dirty="0" smtClean="0">
                <a:solidFill>
                  <a:schemeClr val="accent1">
                    <a:lumMod val="20000"/>
                    <a:lumOff val="80000"/>
                  </a:schemeClr>
                </a:solidFill>
              </a:rPr>
              <a:t>3 </a:t>
            </a:r>
            <a:r>
              <a:rPr lang="en-GB" sz="1600" dirty="0">
                <a:solidFill>
                  <a:schemeClr val="accent1">
                    <a:lumMod val="20000"/>
                    <a:lumOff val="80000"/>
                  </a:schemeClr>
                </a:solidFill>
              </a:rPr>
              <a:t>tablespoons rice </a:t>
            </a:r>
            <a:r>
              <a:rPr lang="en-GB" sz="1600" dirty="0" smtClean="0">
                <a:solidFill>
                  <a:schemeClr val="accent1">
                    <a:lumMod val="20000"/>
                    <a:lumOff val="80000"/>
                  </a:schemeClr>
                </a:solidFill>
              </a:rPr>
              <a:t>vinegar</a:t>
            </a:r>
            <a:endParaRPr lang="en-GB" sz="1600" dirty="0">
              <a:solidFill>
                <a:schemeClr val="accent1">
                  <a:lumMod val="20000"/>
                  <a:lumOff val="80000"/>
                </a:schemeClr>
              </a:solidFill>
            </a:endParaRPr>
          </a:p>
          <a:p>
            <a:r>
              <a:rPr lang="pl-PL" sz="1600" dirty="0" smtClean="0">
                <a:solidFill>
                  <a:schemeClr val="accent1">
                    <a:lumMod val="20000"/>
                    <a:lumOff val="80000"/>
                  </a:schemeClr>
                </a:solidFill>
              </a:rPr>
              <a:t>• </a:t>
            </a:r>
            <a:r>
              <a:rPr lang="en-GB" sz="1600" dirty="0" smtClean="0">
                <a:solidFill>
                  <a:schemeClr val="accent1">
                    <a:lumMod val="20000"/>
                    <a:lumOff val="80000"/>
                  </a:schemeClr>
                </a:solidFill>
              </a:rPr>
              <a:t>3 </a:t>
            </a:r>
            <a:r>
              <a:rPr lang="en-GB" sz="1600" dirty="0">
                <a:solidFill>
                  <a:schemeClr val="accent1">
                    <a:lumMod val="20000"/>
                    <a:lumOff val="80000"/>
                  </a:schemeClr>
                </a:solidFill>
              </a:rPr>
              <a:t>tablespoons white </a:t>
            </a:r>
            <a:r>
              <a:rPr lang="en-GB" sz="1600" dirty="0" smtClean="0">
                <a:solidFill>
                  <a:schemeClr val="accent1">
                    <a:lumMod val="20000"/>
                    <a:lumOff val="80000"/>
                  </a:schemeClr>
                </a:solidFill>
              </a:rPr>
              <a:t>sugar</a:t>
            </a:r>
            <a:endParaRPr lang="en-GB" sz="1600" dirty="0">
              <a:solidFill>
                <a:schemeClr val="accent1">
                  <a:lumMod val="20000"/>
                  <a:lumOff val="80000"/>
                </a:schemeClr>
              </a:solidFill>
            </a:endParaRPr>
          </a:p>
          <a:p>
            <a:r>
              <a:rPr lang="pl-PL" sz="1600" dirty="0" smtClean="0">
                <a:solidFill>
                  <a:schemeClr val="accent1">
                    <a:lumMod val="20000"/>
                    <a:lumOff val="80000"/>
                  </a:schemeClr>
                </a:solidFill>
              </a:rPr>
              <a:t>• </a:t>
            </a:r>
            <a:r>
              <a:rPr lang="en-GB" sz="1600" dirty="0" smtClean="0">
                <a:solidFill>
                  <a:schemeClr val="accent1">
                    <a:lumMod val="20000"/>
                    <a:lumOff val="80000"/>
                  </a:schemeClr>
                </a:solidFill>
              </a:rPr>
              <a:t>1 </a:t>
            </a:r>
            <a:r>
              <a:rPr lang="en-GB" sz="1600" dirty="0">
                <a:solidFill>
                  <a:schemeClr val="accent1">
                    <a:lumMod val="20000"/>
                    <a:lumOff val="80000"/>
                  </a:schemeClr>
                </a:solidFill>
              </a:rPr>
              <a:t>1/2 teaspoons </a:t>
            </a:r>
            <a:r>
              <a:rPr lang="en-GB" sz="1600" dirty="0" smtClean="0">
                <a:solidFill>
                  <a:schemeClr val="accent1">
                    <a:lumMod val="20000"/>
                    <a:lumOff val="80000"/>
                  </a:schemeClr>
                </a:solidFill>
              </a:rPr>
              <a:t>salt</a:t>
            </a:r>
            <a:endParaRPr lang="en-GB" sz="1600" dirty="0">
              <a:solidFill>
                <a:schemeClr val="accent1">
                  <a:lumMod val="20000"/>
                  <a:lumOff val="80000"/>
                </a:schemeClr>
              </a:solidFill>
            </a:endParaRPr>
          </a:p>
          <a:p>
            <a:r>
              <a:rPr lang="pl-PL" sz="1600" dirty="0" smtClean="0">
                <a:solidFill>
                  <a:schemeClr val="accent1">
                    <a:lumMod val="20000"/>
                    <a:lumOff val="80000"/>
                  </a:schemeClr>
                </a:solidFill>
              </a:rPr>
              <a:t>• </a:t>
            </a:r>
            <a:r>
              <a:rPr lang="en-GB" sz="1600" dirty="0" smtClean="0">
                <a:solidFill>
                  <a:schemeClr val="accent1">
                    <a:lumMod val="20000"/>
                    <a:lumOff val="80000"/>
                  </a:schemeClr>
                </a:solidFill>
              </a:rPr>
              <a:t>4 </a:t>
            </a:r>
            <a:r>
              <a:rPr lang="en-GB" sz="1600" dirty="0">
                <a:solidFill>
                  <a:schemeClr val="accent1">
                    <a:lumMod val="20000"/>
                    <a:lumOff val="80000"/>
                  </a:schemeClr>
                </a:solidFill>
              </a:rPr>
              <a:t>sheets </a:t>
            </a:r>
            <a:r>
              <a:rPr lang="en-GB" sz="1600" dirty="0" err="1">
                <a:solidFill>
                  <a:schemeClr val="accent1">
                    <a:lumMod val="20000"/>
                    <a:lumOff val="80000"/>
                  </a:schemeClr>
                </a:solidFill>
              </a:rPr>
              <a:t>nori</a:t>
            </a:r>
            <a:r>
              <a:rPr lang="en-GB" sz="1600" dirty="0">
                <a:solidFill>
                  <a:schemeClr val="accent1">
                    <a:lumMod val="20000"/>
                    <a:lumOff val="80000"/>
                  </a:schemeClr>
                </a:solidFill>
              </a:rPr>
              <a:t> seaweed </a:t>
            </a:r>
            <a:r>
              <a:rPr lang="en-GB" sz="1600" dirty="0" smtClean="0">
                <a:solidFill>
                  <a:schemeClr val="accent1">
                    <a:lumMod val="20000"/>
                    <a:lumOff val="80000"/>
                  </a:schemeClr>
                </a:solidFill>
              </a:rPr>
              <a:t>sheets</a:t>
            </a:r>
            <a:endParaRPr lang="en-GB" sz="1600" dirty="0">
              <a:solidFill>
                <a:schemeClr val="accent1">
                  <a:lumMod val="20000"/>
                  <a:lumOff val="80000"/>
                </a:schemeClr>
              </a:solidFill>
            </a:endParaRPr>
          </a:p>
          <a:p>
            <a:r>
              <a:rPr lang="pl-PL" sz="1600" dirty="0" smtClean="0">
                <a:solidFill>
                  <a:schemeClr val="accent1">
                    <a:lumMod val="20000"/>
                    <a:lumOff val="80000"/>
                  </a:schemeClr>
                </a:solidFill>
              </a:rPr>
              <a:t>• </a:t>
            </a:r>
            <a:r>
              <a:rPr lang="en-GB" sz="1600" dirty="0" smtClean="0">
                <a:solidFill>
                  <a:schemeClr val="accent1">
                    <a:lumMod val="20000"/>
                    <a:lumOff val="80000"/>
                  </a:schemeClr>
                </a:solidFill>
              </a:rPr>
              <a:t>2 </a:t>
            </a:r>
            <a:r>
              <a:rPr lang="en-GB" sz="1600" dirty="0">
                <a:solidFill>
                  <a:schemeClr val="accent1">
                    <a:lumMod val="20000"/>
                    <a:lumOff val="80000"/>
                  </a:schemeClr>
                </a:solidFill>
              </a:rPr>
              <a:t>tablespoons pickled </a:t>
            </a:r>
            <a:r>
              <a:rPr lang="en-GB" sz="1600" dirty="0" smtClean="0">
                <a:solidFill>
                  <a:schemeClr val="accent1">
                    <a:lumMod val="20000"/>
                    <a:lumOff val="80000"/>
                  </a:schemeClr>
                </a:solidFill>
              </a:rPr>
              <a:t>ginger</a:t>
            </a:r>
            <a:endParaRPr lang="en-GB" sz="1600" dirty="0">
              <a:solidFill>
                <a:schemeClr val="accent1">
                  <a:lumMod val="20000"/>
                  <a:lumOff val="80000"/>
                </a:schemeClr>
              </a:solidFill>
            </a:endParaRPr>
          </a:p>
          <a:p>
            <a:r>
              <a:rPr lang="pl-PL" sz="1600" dirty="0" smtClean="0">
                <a:solidFill>
                  <a:schemeClr val="accent1">
                    <a:lumMod val="20000"/>
                    <a:lumOff val="80000"/>
                  </a:schemeClr>
                </a:solidFill>
              </a:rPr>
              <a:t>• </a:t>
            </a:r>
            <a:r>
              <a:rPr lang="en-GB" sz="1600" dirty="0" smtClean="0">
                <a:solidFill>
                  <a:schemeClr val="accent1">
                    <a:lumMod val="20000"/>
                    <a:lumOff val="80000"/>
                  </a:schemeClr>
                </a:solidFill>
              </a:rPr>
              <a:t>1 avocado</a:t>
            </a:r>
            <a:endParaRPr lang="en-GB" sz="1600" dirty="0">
              <a:solidFill>
                <a:schemeClr val="accent1">
                  <a:lumMod val="20000"/>
                  <a:lumOff val="80000"/>
                </a:schemeClr>
              </a:solidFill>
            </a:endParaRPr>
          </a:p>
          <a:p>
            <a:r>
              <a:rPr lang="pl-PL" sz="1600" dirty="0" smtClean="0">
                <a:solidFill>
                  <a:schemeClr val="accent1">
                    <a:lumMod val="20000"/>
                    <a:lumOff val="80000"/>
                  </a:schemeClr>
                </a:solidFill>
              </a:rPr>
              <a:t>• </a:t>
            </a:r>
            <a:r>
              <a:rPr lang="en-GB" sz="1600" dirty="0" smtClean="0">
                <a:solidFill>
                  <a:schemeClr val="accent1">
                    <a:lumMod val="20000"/>
                    <a:lumOff val="80000"/>
                  </a:schemeClr>
                </a:solidFill>
              </a:rPr>
              <a:t>1/2 </a:t>
            </a:r>
            <a:r>
              <a:rPr lang="en-GB" sz="1600" dirty="0">
                <a:solidFill>
                  <a:schemeClr val="accent1">
                    <a:lumMod val="20000"/>
                    <a:lumOff val="80000"/>
                  </a:schemeClr>
                </a:solidFill>
              </a:rPr>
              <a:t>pound imitation crabmeat, flaked</a:t>
            </a:r>
          </a:p>
        </p:txBody>
      </p:sp>
      <p:sp>
        <p:nvSpPr>
          <p:cNvPr id="8" name="Prostokąt 7"/>
          <p:cNvSpPr/>
          <p:nvPr/>
        </p:nvSpPr>
        <p:spPr>
          <a:xfrm>
            <a:off x="2917371" y="1337999"/>
            <a:ext cx="6096000" cy="4524315"/>
          </a:xfrm>
          <a:prstGeom prst="rect">
            <a:avLst/>
          </a:prstGeom>
        </p:spPr>
        <p:txBody>
          <a:bodyPr>
            <a:spAutoFit/>
          </a:bodyPr>
          <a:lstStyle/>
          <a:p>
            <a:pPr algn="ctr"/>
            <a:r>
              <a:rPr lang="pl-PL" dirty="0" smtClean="0">
                <a:solidFill>
                  <a:schemeClr val="accent1">
                    <a:lumMod val="20000"/>
                    <a:lumOff val="80000"/>
                  </a:schemeClr>
                </a:solidFill>
              </a:rPr>
              <a:t>DIRECTIONS </a:t>
            </a:r>
          </a:p>
          <a:p>
            <a:pPr>
              <a:buFont typeface="+mj-lt"/>
              <a:buAutoNum type="arabicPeriod"/>
            </a:pPr>
            <a:r>
              <a:rPr lang="pl-PL" dirty="0" smtClean="0">
                <a:solidFill>
                  <a:schemeClr val="accent1">
                    <a:lumMod val="20000"/>
                    <a:lumOff val="80000"/>
                  </a:schemeClr>
                </a:solidFill>
              </a:rPr>
              <a:t> </a:t>
            </a:r>
            <a:r>
              <a:rPr lang="en-US" dirty="0" smtClean="0">
                <a:solidFill>
                  <a:schemeClr val="accent1">
                    <a:lumMod val="20000"/>
                    <a:lumOff val="80000"/>
                  </a:schemeClr>
                </a:solidFill>
              </a:rPr>
              <a:t>In </a:t>
            </a:r>
            <a:r>
              <a:rPr lang="en-US" dirty="0">
                <a:solidFill>
                  <a:schemeClr val="accent1">
                    <a:lumMod val="20000"/>
                    <a:lumOff val="80000"/>
                  </a:schemeClr>
                </a:solidFill>
              </a:rPr>
              <a:t>a medium saucepan, bring 1 1/3 cups water to a boil. Add rice, and stir. Reduce heat, cover, and simmer for 20 minutes. In a small bowl, mix the rice vinegar, sugar ,and salt. Blend the mixture into the rice.</a:t>
            </a:r>
          </a:p>
          <a:p>
            <a:pPr>
              <a:buFont typeface="+mj-lt"/>
              <a:buAutoNum type="arabicPeriod"/>
            </a:pPr>
            <a:r>
              <a:rPr lang="pl-PL" dirty="0" smtClean="0">
                <a:solidFill>
                  <a:schemeClr val="accent1">
                    <a:lumMod val="20000"/>
                    <a:lumOff val="80000"/>
                  </a:schemeClr>
                </a:solidFill>
              </a:rPr>
              <a:t> </a:t>
            </a:r>
            <a:r>
              <a:rPr lang="en-US" dirty="0" smtClean="0">
                <a:solidFill>
                  <a:schemeClr val="accent1">
                    <a:lumMod val="20000"/>
                    <a:lumOff val="80000"/>
                  </a:schemeClr>
                </a:solidFill>
              </a:rPr>
              <a:t>Preheat </a:t>
            </a:r>
            <a:r>
              <a:rPr lang="en-US" dirty="0">
                <a:solidFill>
                  <a:schemeClr val="accent1">
                    <a:lumMod val="20000"/>
                    <a:lumOff val="80000"/>
                  </a:schemeClr>
                </a:solidFill>
              </a:rPr>
              <a:t>oven to 300 degrees F (150 degrees C). On a medium baking sheet, heat </a:t>
            </a:r>
            <a:r>
              <a:rPr lang="en-US" dirty="0" err="1">
                <a:solidFill>
                  <a:schemeClr val="accent1">
                    <a:lumMod val="20000"/>
                    <a:lumOff val="80000"/>
                  </a:schemeClr>
                </a:solidFill>
              </a:rPr>
              <a:t>nori</a:t>
            </a:r>
            <a:r>
              <a:rPr lang="en-US" dirty="0">
                <a:solidFill>
                  <a:schemeClr val="accent1">
                    <a:lumMod val="20000"/>
                    <a:lumOff val="80000"/>
                  </a:schemeClr>
                </a:solidFill>
              </a:rPr>
              <a:t> in the preheated oven 1 to 2 minutes, until warm.</a:t>
            </a:r>
          </a:p>
          <a:p>
            <a:pPr>
              <a:buFont typeface="+mj-lt"/>
              <a:buAutoNum type="arabicPeriod"/>
            </a:pPr>
            <a:r>
              <a:rPr lang="pl-PL" dirty="0" smtClean="0">
                <a:solidFill>
                  <a:schemeClr val="accent1">
                    <a:lumMod val="20000"/>
                    <a:lumOff val="80000"/>
                  </a:schemeClr>
                </a:solidFill>
              </a:rPr>
              <a:t> </a:t>
            </a:r>
            <a:r>
              <a:rPr lang="en-US" dirty="0" smtClean="0">
                <a:solidFill>
                  <a:schemeClr val="accent1">
                    <a:lumMod val="20000"/>
                    <a:lumOff val="80000"/>
                  </a:schemeClr>
                </a:solidFill>
              </a:rPr>
              <a:t>Center </a:t>
            </a:r>
            <a:r>
              <a:rPr lang="en-US" dirty="0">
                <a:solidFill>
                  <a:schemeClr val="accent1">
                    <a:lumMod val="20000"/>
                    <a:lumOff val="80000"/>
                  </a:schemeClr>
                </a:solidFill>
              </a:rPr>
              <a:t>one sheet </a:t>
            </a:r>
            <a:r>
              <a:rPr lang="en-US" dirty="0" err="1">
                <a:solidFill>
                  <a:schemeClr val="accent1">
                    <a:lumMod val="20000"/>
                    <a:lumOff val="80000"/>
                  </a:schemeClr>
                </a:solidFill>
              </a:rPr>
              <a:t>nori</a:t>
            </a:r>
            <a:r>
              <a:rPr lang="en-US" dirty="0">
                <a:solidFill>
                  <a:schemeClr val="accent1">
                    <a:lumMod val="20000"/>
                    <a:lumOff val="80000"/>
                  </a:schemeClr>
                </a:solidFill>
              </a:rPr>
              <a:t> on a bamboo sushi mat. Wet your hands. Using your hands, spread a thin layer of rice on the sheet of </a:t>
            </a:r>
            <a:r>
              <a:rPr lang="en-US" dirty="0" err="1">
                <a:solidFill>
                  <a:schemeClr val="accent1">
                    <a:lumMod val="20000"/>
                    <a:lumOff val="80000"/>
                  </a:schemeClr>
                </a:solidFill>
              </a:rPr>
              <a:t>nori</a:t>
            </a:r>
            <a:r>
              <a:rPr lang="en-US" dirty="0">
                <a:solidFill>
                  <a:schemeClr val="accent1">
                    <a:lumMod val="20000"/>
                    <a:lumOff val="80000"/>
                  </a:schemeClr>
                </a:solidFill>
              </a:rPr>
              <a:t>, and press into a thin layer. Arrange 1/4 of the cucumber, ginger, avocado, and imitation crabmeat in a line down the center of the rice. Lift the end of the mat, and gently roll it over the ingredients, pressing gently. Roll it forward to make a complete roll. Repeat with remaining ingredients.</a:t>
            </a:r>
          </a:p>
          <a:p>
            <a:pPr>
              <a:buFont typeface="+mj-lt"/>
              <a:buAutoNum type="arabicPeriod"/>
            </a:pPr>
            <a:r>
              <a:rPr lang="pl-PL" dirty="0" smtClean="0">
                <a:solidFill>
                  <a:schemeClr val="accent1">
                    <a:lumMod val="20000"/>
                    <a:lumOff val="80000"/>
                  </a:schemeClr>
                </a:solidFill>
              </a:rPr>
              <a:t> </a:t>
            </a:r>
            <a:r>
              <a:rPr lang="en-US" dirty="0" smtClean="0">
                <a:solidFill>
                  <a:schemeClr val="accent1">
                    <a:lumMod val="20000"/>
                    <a:lumOff val="80000"/>
                  </a:schemeClr>
                </a:solidFill>
              </a:rPr>
              <a:t>Cut </a:t>
            </a:r>
            <a:r>
              <a:rPr lang="en-US" dirty="0">
                <a:solidFill>
                  <a:schemeClr val="accent1">
                    <a:lumMod val="20000"/>
                    <a:lumOff val="80000"/>
                  </a:schemeClr>
                </a:solidFill>
              </a:rPr>
              <a:t>each roll into 4 to 6 slices using a wet, sharp knife.</a:t>
            </a:r>
          </a:p>
        </p:txBody>
      </p:sp>
    </p:spTree>
    <p:extLst>
      <p:ext uri="{BB962C8B-B14F-4D97-AF65-F5344CB8AC3E}">
        <p14:creationId xmlns:p14="http://schemas.microsoft.com/office/powerpoint/2010/main" val="23194465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a:xfrm>
            <a:off x="4397828" y="0"/>
            <a:ext cx="3145969" cy="911982"/>
          </a:xfrm>
        </p:spPr>
        <p:txBody>
          <a:bodyPr/>
          <a:lstStyle/>
          <a:p>
            <a:r>
              <a:rPr lang="pl-PL" sz="4000" dirty="0" smtClean="0">
                <a:solidFill>
                  <a:schemeClr val="accent1">
                    <a:lumMod val="20000"/>
                    <a:lumOff val="80000"/>
                  </a:schemeClr>
                </a:solidFill>
              </a:rPr>
              <a:t>ONIGIRI</a:t>
            </a:r>
            <a:endParaRPr lang="en-GB" dirty="0">
              <a:solidFill>
                <a:schemeClr val="accent1">
                  <a:lumMod val="20000"/>
                  <a:lumOff val="80000"/>
                </a:schemeClr>
              </a:solidFill>
            </a:endParaRPr>
          </a:p>
        </p:txBody>
      </p:sp>
      <p:pic>
        <p:nvPicPr>
          <p:cNvPr id="3" name="Obraz 2"/>
          <p:cNvPicPr>
            <a:picLocks noChangeAspect="1"/>
          </p:cNvPicPr>
          <p:nvPr/>
        </p:nvPicPr>
        <p:blipFill>
          <a:blip r:embed="rId2"/>
          <a:stretch>
            <a:fillRect/>
          </a:stretch>
        </p:blipFill>
        <p:spPr>
          <a:xfrm>
            <a:off x="9209314" y="0"/>
            <a:ext cx="2982686" cy="2982686"/>
          </a:xfrm>
          <a:prstGeom prst="rect">
            <a:avLst/>
          </a:prstGeom>
        </p:spPr>
      </p:pic>
      <p:sp>
        <p:nvSpPr>
          <p:cNvPr id="4" name="Prostokąt 3"/>
          <p:cNvSpPr/>
          <p:nvPr/>
        </p:nvSpPr>
        <p:spPr>
          <a:xfrm>
            <a:off x="9367157" y="3555163"/>
            <a:ext cx="2667000" cy="923330"/>
          </a:xfrm>
          <a:prstGeom prst="rect">
            <a:avLst/>
          </a:prstGeom>
        </p:spPr>
        <p:txBody>
          <a:bodyPr wrap="square">
            <a:spAutoFit/>
          </a:bodyPr>
          <a:lstStyle/>
          <a:p>
            <a:r>
              <a:rPr lang="pl-PL" dirty="0">
                <a:solidFill>
                  <a:schemeClr val="accent1">
                    <a:lumMod val="20000"/>
                    <a:lumOff val="80000"/>
                  </a:schemeClr>
                </a:solidFill>
              </a:rPr>
              <a:t>•</a:t>
            </a:r>
            <a:r>
              <a:rPr lang="pl-PL" dirty="0" smtClean="0">
                <a:solidFill>
                  <a:schemeClr val="accent1">
                    <a:lumMod val="20000"/>
                    <a:lumOff val="80000"/>
                  </a:schemeClr>
                </a:solidFill>
              </a:rPr>
              <a:t> </a:t>
            </a:r>
            <a:r>
              <a:rPr lang="en-US" dirty="0" smtClean="0">
                <a:solidFill>
                  <a:schemeClr val="accent1">
                    <a:lumMod val="20000"/>
                    <a:lumOff val="80000"/>
                  </a:schemeClr>
                </a:solidFill>
              </a:rPr>
              <a:t>PREP </a:t>
            </a:r>
            <a:r>
              <a:rPr lang="en-US" dirty="0">
                <a:solidFill>
                  <a:schemeClr val="accent1">
                    <a:lumMod val="20000"/>
                    <a:lumOff val="80000"/>
                  </a:schemeClr>
                </a:solidFill>
              </a:rPr>
              <a:t>20 mins</a:t>
            </a:r>
          </a:p>
          <a:p>
            <a:r>
              <a:rPr lang="pl-PL" dirty="0" smtClean="0">
                <a:solidFill>
                  <a:schemeClr val="accent1">
                    <a:lumMod val="20000"/>
                    <a:lumOff val="80000"/>
                  </a:schemeClr>
                </a:solidFill>
              </a:rPr>
              <a:t>• </a:t>
            </a:r>
            <a:r>
              <a:rPr lang="en-US" dirty="0" smtClean="0">
                <a:solidFill>
                  <a:schemeClr val="accent1">
                    <a:lumMod val="20000"/>
                    <a:lumOff val="80000"/>
                  </a:schemeClr>
                </a:solidFill>
              </a:rPr>
              <a:t>COOK </a:t>
            </a:r>
            <a:r>
              <a:rPr lang="en-US" dirty="0">
                <a:solidFill>
                  <a:schemeClr val="accent1">
                    <a:lumMod val="20000"/>
                    <a:lumOff val="80000"/>
                  </a:schemeClr>
                </a:solidFill>
              </a:rPr>
              <a:t>30 </a:t>
            </a:r>
            <a:r>
              <a:rPr lang="en-US" dirty="0" smtClean="0">
                <a:solidFill>
                  <a:schemeClr val="accent1">
                    <a:lumMod val="20000"/>
                    <a:lumOff val="80000"/>
                  </a:schemeClr>
                </a:solidFill>
              </a:rPr>
              <a:t>mins</a:t>
            </a:r>
            <a:endParaRPr lang="en-US" dirty="0">
              <a:solidFill>
                <a:schemeClr val="accent1">
                  <a:lumMod val="20000"/>
                  <a:lumOff val="80000"/>
                </a:schemeClr>
              </a:solidFill>
            </a:endParaRPr>
          </a:p>
          <a:p>
            <a:r>
              <a:rPr lang="pl-PL" dirty="0" smtClean="0">
                <a:solidFill>
                  <a:schemeClr val="accent1">
                    <a:lumMod val="20000"/>
                    <a:lumOff val="80000"/>
                  </a:schemeClr>
                </a:solidFill>
              </a:rPr>
              <a:t>• </a:t>
            </a:r>
            <a:r>
              <a:rPr lang="en-US" dirty="0" smtClean="0">
                <a:solidFill>
                  <a:schemeClr val="accent1">
                    <a:lumMod val="20000"/>
                    <a:lumOff val="80000"/>
                  </a:schemeClr>
                </a:solidFill>
              </a:rPr>
              <a:t>READY </a:t>
            </a:r>
            <a:r>
              <a:rPr lang="en-US" dirty="0">
                <a:solidFill>
                  <a:schemeClr val="accent1">
                    <a:lumMod val="20000"/>
                    <a:lumOff val="80000"/>
                  </a:schemeClr>
                </a:solidFill>
              </a:rPr>
              <a:t>IN 1 hr 10 mins</a:t>
            </a:r>
            <a:endParaRPr lang="en-GB" dirty="0">
              <a:solidFill>
                <a:schemeClr val="accent1">
                  <a:lumMod val="20000"/>
                  <a:lumOff val="80000"/>
                </a:schemeClr>
              </a:solidFill>
            </a:endParaRPr>
          </a:p>
        </p:txBody>
      </p:sp>
      <p:sp>
        <p:nvSpPr>
          <p:cNvPr id="5" name="Prostokąt 4"/>
          <p:cNvSpPr/>
          <p:nvPr/>
        </p:nvSpPr>
        <p:spPr>
          <a:xfrm>
            <a:off x="217714" y="231176"/>
            <a:ext cx="2122714" cy="3323987"/>
          </a:xfrm>
          <a:prstGeom prst="rect">
            <a:avLst/>
          </a:prstGeom>
        </p:spPr>
        <p:txBody>
          <a:bodyPr wrap="square">
            <a:spAutoFit/>
          </a:bodyPr>
          <a:lstStyle/>
          <a:p>
            <a:r>
              <a:rPr lang="pl-PL" dirty="0" smtClean="0">
                <a:solidFill>
                  <a:schemeClr val="accent1">
                    <a:lumMod val="20000"/>
                    <a:lumOff val="80000"/>
                  </a:schemeClr>
                </a:solidFill>
              </a:rPr>
              <a:t>INGREDIENTS</a:t>
            </a:r>
            <a:endParaRPr lang="en-GB" dirty="0">
              <a:solidFill>
                <a:schemeClr val="accent1">
                  <a:lumMod val="20000"/>
                  <a:lumOff val="80000"/>
                </a:schemeClr>
              </a:solidFill>
            </a:endParaRPr>
          </a:p>
          <a:p>
            <a:r>
              <a:rPr lang="pl-PL" sz="1600" dirty="0" smtClean="0">
                <a:solidFill>
                  <a:schemeClr val="accent1">
                    <a:lumMod val="20000"/>
                    <a:lumOff val="80000"/>
                  </a:schemeClr>
                </a:solidFill>
              </a:rPr>
              <a:t>• </a:t>
            </a:r>
            <a:r>
              <a:rPr lang="en-GB" sz="1600" dirty="0" smtClean="0">
                <a:solidFill>
                  <a:schemeClr val="accent1">
                    <a:lumMod val="20000"/>
                    <a:lumOff val="80000"/>
                  </a:schemeClr>
                </a:solidFill>
              </a:rPr>
              <a:t>4 </a:t>
            </a:r>
            <a:r>
              <a:rPr lang="en-GB" sz="1600" dirty="0">
                <a:solidFill>
                  <a:schemeClr val="accent1">
                    <a:lumMod val="20000"/>
                    <a:lumOff val="80000"/>
                  </a:schemeClr>
                </a:solidFill>
              </a:rPr>
              <a:t>cups uncooked short-grain white </a:t>
            </a:r>
            <a:r>
              <a:rPr lang="en-GB" sz="1600" dirty="0" smtClean="0">
                <a:solidFill>
                  <a:schemeClr val="accent1">
                    <a:lumMod val="20000"/>
                    <a:lumOff val="80000"/>
                  </a:schemeClr>
                </a:solidFill>
              </a:rPr>
              <a:t>rice</a:t>
            </a:r>
            <a:endParaRPr lang="en-GB" sz="1600" dirty="0">
              <a:solidFill>
                <a:schemeClr val="accent1">
                  <a:lumMod val="20000"/>
                  <a:lumOff val="80000"/>
                </a:schemeClr>
              </a:solidFill>
            </a:endParaRPr>
          </a:p>
          <a:p>
            <a:r>
              <a:rPr lang="pl-PL" sz="1600" dirty="0" smtClean="0">
                <a:solidFill>
                  <a:schemeClr val="accent1">
                    <a:lumMod val="20000"/>
                    <a:lumOff val="80000"/>
                  </a:schemeClr>
                </a:solidFill>
              </a:rPr>
              <a:t>• </a:t>
            </a:r>
            <a:r>
              <a:rPr lang="en-GB" sz="1600" dirty="0" smtClean="0">
                <a:solidFill>
                  <a:schemeClr val="accent1">
                    <a:lumMod val="20000"/>
                    <a:lumOff val="80000"/>
                  </a:schemeClr>
                </a:solidFill>
              </a:rPr>
              <a:t>4 </a:t>
            </a:r>
            <a:r>
              <a:rPr lang="en-GB" sz="1600" dirty="0">
                <a:solidFill>
                  <a:schemeClr val="accent1">
                    <a:lumMod val="20000"/>
                    <a:lumOff val="80000"/>
                  </a:schemeClr>
                </a:solidFill>
              </a:rPr>
              <a:t>1/2 cups </a:t>
            </a:r>
            <a:r>
              <a:rPr lang="en-GB" sz="1600" dirty="0" err="1" smtClean="0">
                <a:solidFill>
                  <a:schemeClr val="accent1">
                    <a:lumMod val="20000"/>
                    <a:lumOff val="80000"/>
                  </a:schemeClr>
                </a:solidFill>
              </a:rPr>
              <a:t>wate</a:t>
            </a:r>
            <a:r>
              <a:rPr lang="pl-PL" sz="1600" dirty="0" smtClean="0">
                <a:solidFill>
                  <a:schemeClr val="accent1">
                    <a:lumMod val="20000"/>
                    <a:lumOff val="80000"/>
                  </a:schemeClr>
                </a:solidFill>
              </a:rPr>
              <a:t>r</a:t>
            </a:r>
            <a:endParaRPr lang="en-GB" sz="1600" dirty="0">
              <a:solidFill>
                <a:schemeClr val="accent1">
                  <a:lumMod val="20000"/>
                  <a:lumOff val="80000"/>
                </a:schemeClr>
              </a:solidFill>
            </a:endParaRPr>
          </a:p>
          <a:p>
            <a:r>
              <a:rPr lang="pl-PL" sz="1600" dirty="0" smtClean="0">
                <a:solidFill>
                  <a:schemeClr val="accent1">
                    <a:lumMod val="20000"/>
                    <a:lumOff val="80000"/>
                  </a:schemeClr>
                </a:solidFill>
              </a:rPr>
              <a:t>• </a:t>
            </a:r>
            <a:r>
              <a:rPr lang="en-GB" sz="1600" dirty="0" smtClean="0">
                <a:solidFill>
                  <a:schemeClr val="accent1">
                    <a:lumMod val="20000"/>
                    <a:lumOff val="80000"/>
                  </a:schemeClr>
                </a:solidFill>
              </a:rPr>
              <a:t>1 </a:t>
            </a:r>
            <a:r>
              <a:rPr lang="en-GB" sz="1600" dirty="0">
                <a:solidFill>
                  <a:schemeClr val="accent1">
                    <a:lumMod val="20000"/>
                    <a:lumOff val="80000"/>
                  </a:schemeClr>
                </a:solidFill>
              </a:rPr>
              <a:t>cup </a:t>
            </a:r>
            <a:r>
              <a:rPr lang="en-GB" sz="1600" dirty="0" smtClean="0">
                <a:solidFill>
                  <a:schemeClr val="accent1">
                    <a:lumMod val="20000"/>
                    <a:lumOff val="80000"/>
                  </a:schemeClr>
                </a:solidFill>
              </a:rPr>
              <a:t>water</a:t>
            </a:r>
            <a:endParaRPr lang="en-GB" sz="1600" dirty="0">
              <a:solidFill>
                <a:schemeClr val="accent1">
                  <a:lumMod val="20000"/>
                  <a:lumOff val="80000"/>
                </a:schemeClr>
              </a:solidFill>
            </a:endParaRPr>
          </a:p>
          <a:p>
            <a:r>
              <a:rPr lang="pl-PL" sz="1600" dirty="0" smtClean="0">
                <a:solidFill>
                  <a:schemeClr val="accent1">
                    <a:lumMod val="20000"/>
                    <a:lumOff val="80000"/>
                  </a:schemeClr>
                </a:solidFill>
              </a:rPr>
              <a:t>• </a:t>
            </a:r>
            <a:r>
              <a:rPr lang="en-GB" sz="1600" dirty="0" smtClean="0">
                <a:solidFill>
                  <a:schemeClr val="accent1">
                    <a:lumMod val="20000"/>
                    <a:lumOff val="80000"/>
                  </a:schemeClr>
                </a:solidFill>
              </a:rPr>
              <a:t>1/4 </a:t>
            </a:r>
            <a:r>
              <a:rPr lang="en-GB" sz="1600" dirty="0">
                <a:solidFill>
                  <a:schemeClr val="accent1">
                    <a:lumMod val="20000"/>
                    <a:lumOff val="80000"/>
                  </a:schemeClr>
                </a:solidFill>
              </a:rPr>
              <a:t>teaspoon </a:t>
            </a:r>
            <a:r>
              <a:rPr lang="en-GB" sz="1600" dirty="0" smtClean="0">
                <a:solidFill>
                  <a:schemeClr val="accent1">
                    <a:lumMod val="20000"/>
                    <a:lumOff val="80000"/>
                  </a:schemeClr>
                </a:solidFill>
              </a:rPr>
              <a:t>salt</a:t>
            </a:r>
            <a:endParaRPr lang="en-GB" sz="1600" dirty="0">
              <a:solidFill>
                <a:schemeClr val="accent1">
                  <a:lumMod val="20000"/>
                  <a:lumOff val="80000"/>
                </a:schemeClr>
              </a:solidFill>
            </a:endParaRPr>
          </a:p>
          <a:p>
            <a:r>
              <a:rPr lang="pl-PL" sz="1600" dirty="0" smtClean="0">
                <a:solidFill>
                  <a:schemeClr val="accent1">
                    <a:lumMod val="20000"/>
                    <a:lumOff val="80000"/>
                  </a:schemeClr>
                </a:solidFill>
              </a:rPr>
              <a:t>• </a:t>
            </a:r>
            <a:r>
              <a:rPr lang="en-GB" sz="1600" dirty="0" smtClean="0">
                <a:solidFill>
                  <a:schemeClr val="accent1">
                    <a:lumMod val="20000"/>
                    <a:lumOff val="80000"/>
                  </a:schemeClr>
                </a:solidFill>
              </a:rPr>
              <a:t>1/4 </a:t>
            </a:r>
            <a:r>
              <a:rPr lang="en-GB" sz="1600" dirty="0">
                <a:solidFill>
                  <a:schemeClr val="accent1">
                    <a:lumMod val="20000"/>
                    <a:lumOff val="80000"/>
                  </a:schemeClr>
                </a:solidFill>
              </a:rPr>
              <a:t>cup bonito shavings (dry fish flakes</a:t>
            </a:r>
            <a:r>
              <a:rPr lang="en-GB" sz="1600" dirty="0" smtClean="0">
                <a:solidFill>
                  <a:schemeClr val="accent1">
                    <a:lumMod val="20000"/>
                    <a:lumOff val="80000"/>
                  </a:schemeClr>
                </a:solidFill>
              </a:rPr>
              <a:t>)</a:t>
            </a:r>
            <a:endParaRPr lang="en-GB" sz="1600" dirty="0">
              <a:solidFill>
                <a:schemeClr val="accent1">
                  <a:lumMod val="20000"/>
                  <a:lumOff val="80000"/>
                </a:schemeClr>
              </a:solidFill>
            </a:endParaRPr>
          </a:p>
          <a:p>
            <a:r>
              <a:rPr lang="pl-PL" sz="1600" dirty="0" smtClean="0">
                <a:solidFill>
                  <a:schemeClr val="accent1">
                    <a:lumMod val="20000"/>
                    <a:lumOff val="80000"/>
                  </a:schemeClr>
                </a:solidFill>
              </a:rPr>
              <a:t>• </a:t>
            </a:r>
            <a:r>
              <a:rPr lang="en-GB" sz="1600" dirty="0" smtClean="0">
                <a:solidFill>
                  <a:schemeClr val="accent1">
                    <a:lumMod val="20000"/>
                    <a:lumOff val="80000"/>
                  </a:schemeClr>
                </a:solidFill>
              </a:rPr>
              <a:t>2 </a:t>
            </a:r>
            <a:r>
              <a:rPr lang="en-GB" sz="1600" dirty="0">
                <a:solidFill>
                  <a:schemeClr val="accent1">
                    <a:lumMod val="20000"/>
                    <a:lumOff val="80000"/>
                  </a:schemeClr>
                </a:solidFill>
              </a:rPr>
              <a:t>sheets </a:t>
            </a:r>
            <a:r>
              <a:rPr lang="en-GB" sz="1600" dirty="0" err="1">
                <a:solidFill>
                  <a:schemeClr val="accent1">
                    <a:lumMod val="20000"/>
                    <a:lumOff val="80000"/>
                  </a:schemeClr>
                </a:solidFill>
              </a:rPr>
              <a:t>nori</a:t>
            </a:r>
            <a:r>
              <a:rPr lang="en-GB" sz="1600" dirty="0">
                <a:solidFill>
                  <a:schemeClr val="accent1">
                    <a:lumMod val="20000"/>
                    <a:lumOff val="80000"/>
                  </a:schemeClr>
                </a:solidFill>
              </a:rPr>
              <a:t> (dry seaweed), cut into 1/2-inch </a:t>
            </a:r>
            <a:r>
              <a:rPr lang="en-GB" sz="1600" dirty="0" smtClean="0">
                <a:solidFill>
                  <a:schemeClr val="accent1">
                    <a:lumMod val="20000"/>
                    <a:lumOff val="80000"/>
                  </a:schemeClr>
                </a:solidFill>
              </a:rPr>
              <a:t>strips</a:t>
            </a:r>
            <a:endParaRPr lang="en-GB" sz="1600" dirty="0">
              <a:solidFill>
                <a:schemeClr val="accent1">
                  <a:lumMod val="20000"/>
                  <a:lumOff val="80000"/>
                </a:schemeClr>
              </a:solidFill>
            </a:endParaRPr>
          </a:p>
          <a:p>
            <a:r>
              <a:rPr lang="pl-PL" sz="1600" dirty="0" smtClean="0">
                <a:solidFill>
                  <a:schemeClr val="accent1">
                    <a:lumMod val="20000"/>
                    <a:lumOff val="80000"/>
                  </a:schemeClr>
                </a:solidFill>
              </a:rPr>
              <a:t>• </a:t>
            </a:r>
            <a:r>
              <a:rPr lang="en-GB" sz="1600" dirty="0" smtClean="0">
                <a:solidFill>
                  <a:schemeClr val="accent1">
                    <a:lumMod val="20000"/>
                    <a:lumOff val="80000"/>
                  </a:schemeClr>
                </a:solidFill>
              </a:rPr>
              <a:t>2 </a:t>
            </a:r>
            <a:r>
              <a:rPr lang="en-GB" sz="1600" dirty="0">
                <a:solidFill>
                  <a:schemeClr val="accent1">
                    <a:lumMod val="20000"/>
                    <a:lumOff val="80000"/>
                  </a:schemeClr>
                </a:solidFill>
              </a:rPr>
              <a:t>tablespoons sesame seeds</a:t>
            </a:r>
          </a:p>
        </p:txBody>
      </p:sp>
      <p:sp>
        <p:nvSpPr>
          <p:cNvPr id="6" name="Prostokąt 5"/>
          <p:cNvSpPr/>
          <p:nvPr/>
        </p:nvSpPr>
        <p:spPr>
          <a:xfrm>
            <a:off x="2922812" y="1154506"/>
            <a:ext cx="6096000" cy="4801314"/>
          </a:xfrm>
          <a:prstGeom prst="rect">
            <a:avLst/>
          </a:prstGeom>
        </p:spPr>
        <p:txBody>
          <a:bodyPr>
            <a:spAutoFit/>
          </a:bodyPr>
          <a:lstStyle/>
          <a:p>
            <a:pPr algn="ctr"/>
            <a:r>
              <a:rPr lang="pl-PL" dirty="0" smtClean="0">
                <a:solidFill>
                  <a:schemeClr val="accent1">
                    <a:lumMod val="20000"/>
                    <a:lumOff val="80000"/>
                  </a:schemeClr>
                </a:solidFill>
              </a:rPr>
              <a:t>DIRECTIONS</a:t>
            </a:r>
          </a:p>
          <a:p>
            <a:pPr>
              <a:buFont typeface="+mj-lt"/>
              <a:buAutoNum type="arabicPeriod"/>
            </a:pPr>
            <a:r>
              <a:rPr lang="pl-PL" dirty="0" smtClean="0">
                <a:solidFill>
                  <a:schemeClr val="accent1">
                    <a:lumMod val="20000"/>
                    <a:lumOff val="80000"/>
                  </a:schemeClr>
                </a:solidFill>
              </a:rPr>
              <a:t> </a:t>
            </a:r>
            <a:r>
              <a:rPr lang="en-US" dirty="0" smtClean="0">
                <a:solidFill>
                  <a:schemeClr val="accent1">
                    <a:lumMod val="20000"/>
                    <a:lumOff val="80000"/>
                  </a:schemeClr>
                </a:solidFill>
              </a:rPr>
              <a:t>Wash </a:t>
            </a:r>
            <a:r>
              <a:rPr lang="en-US" dirty="0">
                <a:solidFill>
                  <a:schemeClr val="accent1">
                    <a:lumMod val="20000"/>
                    <a:lumOff val="80000"/>
                  </a:schemeClr>
                </a:solidFill>
              </a:rPr>
              <a:t>the rice in a mesh strainer until the water runs clear. Combine washed rice and 4 1/2 cups water in a saucepan. Bring to a boil over high heat, stirring occasionally. Reduce heat to low; cover. Simmer rice until the water is absorbed, 15 to 20 minutes. Let rice rest, for 15 minutes to allow the rice to continue to steam and become tender. Allow cooked rice to cool.</a:t>
            </a:r>
          </a:p>
          <a:p>
            <a:pPr>
              <a:buFont typeface="+mj-lt"/>
              <a:buAutoNum type="arabicPeriod"/>
            </a:pPr>
            <a:r>
              <a:rPr lang="pl-PL" dirty="0" smtClean="0">
                <a:solidFill>
                  <a:schemeClr val="accent1">
                    <a:lumMod val="20000"/>
                    <a:lumOff val="80000"/>
                  </a:schemeClr>
                </a:solidFill>
              </a:rPr>
              <a:t> </a:t>
            </a:r>
            <a:r>
              <a:rPr lang="en-US" dirty="0" smtClean="0">
                <a:solidFill>
                  <a:schemeClr val="accent1">
                    <a:lumMod val="20000"/>
                    <a:lumOff val="80000"/>
                  </a:schemeClr>
                </a:solidFill>
              </a:rPr>
              <a:t>Combine </a:t>
            </a:r>
            <a:r>
              <a:rPr lang="en-US" dirty="0">
                <a:solidFill>
                  <a:schemeClr val="accent1">
                    <a:lumMod val="20000"/>
                    <a:lumOff val="80000"/>
                  </a:schemeClr>
                </a:solidFill>
              </a:rPr>
              <a:t>1 cup water with the salt in a small bowl. Use this water to dampen hands before handling the rice. Divide the cooked rice into 8 equal portions. Use one portion of rice for each </a:t>
            </a:r>
            <a:r>
              <a:rPr lang="en-US" dirty="0" err="1">
                <a:solidFill>
                  <a:schemeClr val="accent1">
                    <a:lumMod val="20000"/>
                    <a:lumOff val="80000"/>
                  </a:schemeClr>
                </a:solidFill>
              </a:rPr>
              <a:t>onigiri</a:t>
            </a:r>
            <a:r>
              <a:rPr lang="en-US" dirty="0">
                <a:solidFill>
                  <a:schemeClr val="accent1">
                    <a:lumMod val="20000"/>
                    <a:lumOff val="80000"/>
                  </a:schemeClr>
                </a:solidFill>
              </a:rPr>
              <a:t>.</a:t>
            </a:r>
          </a:p>
          <a:p>
            <a:pPr>
              <a:buFont typeface="+mj-lt"/>
              <a:buAutoNum type="arabicPeriod"/>
            </a:pPr>
            <a:r>
              <a:rPr lang="pl-PL" dirty="0" smtClean="0">
                <a:solidFill>
                  <a:schemeClr val="accent1">
                    <a:lumMod val="20000"/>
                    <a:lumOff val="80000"/>
                  </a:schemeClr>
                </a:solidFill>
              </a:rPr>
              <a:t> </a:t>
            </a:r>
            <a:r>
              <a:rPr lang="en-US" dirty="0" smtClean="0">
                <a:solidFill>
                  <a:schemeClr val="accent1">
                    <a:lumMod val="20000"/>
                    <a:lumOff val="80000"/>
                  </a:schemeClr>
                </a:solidFill>
              </a:rPr>
              <a:t>Divide </a:t>
            </a:r>
            <a:r>
              <a:rPr lang="en-US" dirty="0">
                <a:solidFill>
                  <a:schemeClr val="accent1">
                    <a:lumMod val="20000"/>
                    <a:lumOff val="80000"/>
                  </a:schemeClr>
                </a:solidFill>
              </a:rPr>
              <a:t>one portion of rice in two. Create a dimple in the rice and fill with a heaping teaspoon of bonito flakes. Cover with the remaining portion of rice and press lightly to enclose filling inside rice ball. Gently press the rice to shape into a triangle. Wrap shaped </a:t>
            </a:r>
            <a:r>
              <a:rPr lang="en-US" dirty="0" err="1">
                <a:solidFill>
                  <a:schemeClr val="accent1">
                    <a:lumMod val="20000"/>
                    <a:lumOff val="80000"/>
                  </a:schemeClr>
                </a:solidFill>
              </a:rPr>
              <a:t>onigiri</a:t>
            </a:r>
            <a:r>
              <a:rPr lang="en-US" dirty="0">
                <a:solidFill>
                  <a:schemeClr val="accent1">
                    <a:lumMod val="20000"/>
                    <a:lumOff val="80000"/>
                  </a:schemeClr>
                </a:solidFill>
              </a:rPr>
              <a:t> with a strip of </a:t>
            </a:r>
            <a:r>
              <a:rPr lang="en-US" dirty="0" err="1">
                <a:solidFill>
                  <a:schemeClr val="accent1">
                    <a:lumMod val="20000"/>
                    <a:lumOff val="80000"/>
                  </a:schemeClr>
                </a:solidFill>
              </a:rPr>
              <a:t>nori</a:t>
            </a:r>
            <a:r>
              <a:rPr lang="en-US" dirty="0">
                <a:solidFill>
                  <a:schemeClr val="accent1">
                    <a:lumMod val="20000"/>
                    <a:lumOff val="80000"/>
                  </a:schemeClr>
                </a:solidFill>
              </a:rPr>
              <a:t>. Sprinkle with sesame seeds. Repeat to make a total of 8 </a:t>
            </a:r>
            <a:r>
              <a:rPr lang="en-US" dirty="0" err="1">
                <a:solidFill>
                  <a:schemeClr val="accent1">
                    <a:lumMod val="20000"/>
                    <a:lumOff val="80000"/>
                  </a:schemeClr>
                </a:solidFill>
              </a:rPr>
              <a:t>onigiri</a:t>
            </a:r>
            <a:r>
              <a:rPr lang="en-US" dirty="0">
                <a:solidFill>
                  <a:schemeClr val="accent1">
                    <a:lumMod val="20000"/>
                    <a:lumOff val="80000"/>
                  </a:schemeClr>
                </a:solidFill>
              </a:rPr>
              <a:t>.</a:t>
            </a:r>
          </a:p>
        </p:txBody>
      </p:sp>
    </p:spTree>
    <p:extLst>
      <p:ext uri="{BB962C8B-B14F-4D97-AF65-F5344CB8AC3E}">
        <p14:creationId xmlns:p14="http://schemas.microsoft.com/office/powerpoint/2010/main" val="15747581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a:xfrm>
            <a:off x="4027714" y="209247"/>
            <a:ext cx="3592284" cy="716039"/>
          </a:xfrm>
        </p:spPr>
        <p:txBody>
          <a:bodyPr>
            <a:normAutofit/>
          </a:bodyPr>
          <a:lstStyle/>
          <a:p>
            <a:r>
              <a:rPr lang="pl-PL" sz="4000" dirty="0" smtClean="0">
                <a:solidFill>
                  <a:schemeClr val="accent1">
                    <a:lumMod val="20000"/>
                    <a:lumOff val="80000"/>
                  </a:schemeClr>
                </a:solidFill>
              </a:rPr>
              <a:t>MISO SOUP</a:t>
            </a:r>
            <a:endParaRPr lang="en-GB" sz="4000" dirty="0">
              <a:solidFill>
                <a:schemeClr val="accent1">
                  <a:lumMod val="20000"/>
                  <a:lumOff val="80000"/>
                </a:schemeClr>
              </a:solidFill>
            </a:endParaRPr>
          </a:p>
        </p:txBody>
      </p:sp>
      <p:pic>
        <p:nvPicPr>
          <p:cNvPr id="3" name="Obraz 2"/>
          <p:cNvPicPr>
            <a:picLocks noChangeAspect="1"/>
          </p:cNvPicPr>
          <p:nvPr/>
        </p:nvPicPr>
        <p:blipFill>
          <a:blip r:embed="rId2"/>
          <a:stretch>
            <a:fillRect/>
          </a:stretch>
        </p:blipFill>
        <p:spPr>
          <a:xfrm>
            <a:off x="9198429" y="-1"/>
            <a:ext cx="2993571" cy="2993571"/>
          </a:xfrm>
          <a:prstGeom prst="rect">
            <a:avLst/>
          </a:prstGeom>
        </p:spPr>
      </p:pic>
      <p:sp>
        <p:nvSpPr>
          <p:cNvPr id="4" name="Prostokąt 3"/>
          <p:cNvSpPr/>
          <p:nvPr/>
        </p:nvSpPr>
        <p:spPr>
          <a:xfrm>
            <a:off x="228600" y="326295"/>
            <a:ext cx="2111829" cy="2831544"/>
          </a:xfrm>
          <a:prstGeom prst="rect">
            <a:avLst/>
          </a:prstGeom>
        </p:spPr>
        <p:txBody>
          <a:bodyPr wrap="square">
            <a:spAutoFit/>
          </a:bodyPr>
          <a:lstStyle/>
          <a:p>
            <a:pPr algn="ctr"/>
            <a:r>
              <a:rPr lang="pl-PL" dirty="0" smtClean="0">
                <a:solidFill>
                  <a:schemeClr val="accent1">
                    <a:lumMod val="20000"/>
                    <a:lumOff val="80000"/>
                  </a:schemeClr>
                </a:solidFill>
              </a:rPr>
              <a:t>INGREDIENTS</a:t>
            </a:r>
          </a:p>
          <a:p>
            <a:r>
              <a:rPr lang="pl-PL" sz="1600" dirty="0" smtClean="0">
                <a:solidFill>
                  <a:schemeClr val="accent1">
                    <a:lumMod val="20000"/>
                    <a:lumOff val="80000"/>
                  </a:schemeClr>
                </a:solidFill>
              </a:rPr>
              <a:t>• </a:t>
            </a:r>
            <a:r>
              <a:rPr lang="en-GB" sz="1600" dirty="0" smtClean="0">
                <a:solidFill>
                  <a:schemeClr val="accent1">
                    <a:lumMod val="20000"/>
                    <a:lumOff val="80000"/>
                  </a:schemeClr>
                </a:solidFill>
              </a:rPr>
              <a:t>2 </a:t>
            </a:r>
            <a:r>
              <a:rPr lang="en-GB" sz="1600" dirty="0">
                <a:solidFill>
                  <a:schemeClr val="accent1">
                    <a:lumMod val="20000"/>
                    <a:lumOff val="80000"/>
                  </a:schemeClr>
                </a:solidFill>
              </a:rPr>
              <a:t>teaspoons </a:t>
            </a:r>
            <a:r>
              <a:rPr lang="en-GB" sz="1600" dirty="0" err="1">
                <a:solidFill>
                  <a:schemeClr val="accent1">
                    <a:lumMod val="20000"/>
                    <a:lumOff val="80000"/>
                  </a:schemeClr>
                </a:solidFill>
              </a:rPr>
              <a:t>dashi</a:t>
            </a:r>
            <a:r>
              <a:rPr lang="en-GB" sz="1600" dirty="0">
                <a:solidFill>
                  <a:schemeClr val="accent1">
                    <a:lumMod val="20000"/>
                    <a:lumOff val="80000"/>
                  </a:schemeClr>
                </a:solidFill>
              </a:rPr>
              <a:t> </a:t>
            </a:r>
            <a:r>
              <a:rPr lang="en-GB" sz="1600" dirty="0" smtClean="0">
                <a:solidFill>
                  <a:schemeClr val="accent1">
                    <a:lumMod val="20000"/>
                    <a:lumOff val="80000"/>
                  </a:schemeClr>
                </a:solidFill>
              </a:rPr>
              <a:t>granules</a:t>
            </a:r>
            <a:endParaRPr lang="en-GB" sz="1600" dirty="0">
              <a:solidFill>
                <a:schemeClr val="accent1">
                  <a:lumMod val="20000"/>
                  <a:lumOff val="80000"/>
                </a:schemeClr>
              </a:solidFill>
            </a:endParaRPr>
          </a:p>
          <a:p>
            <a:r>
              <a:rPr lang="pl-PL" sz="1600" dirty="0" smtClean="0">
                <a:solidFill>
                  <a:schemeClr val="accent1">
                    <a:lumMod val="20000"/>
                    <a:lumOff val="80000"/>
                  </a:schemeClr>
                </a:solidFill>
              </a:rPr>
              <a:t>• </a:t>
            </a:r>
            <a:r>
              <a:rPr lang="en-GB" sz="1600" dirty="0" smtClean="0">
                <a:solidFill>
                  <a:schemeClr val="accent1">
                    <a:lumMod val="20000"/>
                    <a:lumOff val="80000"/>
                  </a:schemeClr>
                </a:solidFill>
              </a:rPr>
              <a:t>4 </a:t>
            </a:r>
            <a:r>
              <a:rPr lang="en-GB" sz="1600" dirty="0">
                <a:solidFill>
                  <a:schemeClr val="accent1">
                    <a:lumMod val="20000"/>
                    <a:lumOff val="80000"/>
                  </a:schemeClr>
                </a:solidFill>
              </a:rPr>
              <a:t>cups </a:t>
            </a:r>
            <a:r>
              <a:rPr lang="en-GB" sz="1600" dirty="0" smtClean="0">
                <a:solidFill>
                  <a:schemeClr val="accent1">
                    <a:lumMod val="20000"/>
                    <a:lumOff val="80000"/>
                  </a:schemeClr>
                </a:solidFill>
              </a:rPr>
              <a:t>water</a:t>
            </a:r>
            <a:endParaRPr lang="en-GB" sz="1600" dirty="0">
              <a:solidFill>
                <a:schemeClr val="accent1">
                  <a:lumMod val="20000"/>
                  <a:lumOff val="80000"/>
                </a:schemeClr>
              </a:solidFill>
            </a:endParaRPr>
          </a:p>
          <a:p>
            <a:r>
              <a:rPr lang="pl-PL" sz="1600" dirty="0" smtClean="0">
                <a:solidFill>
                  <a:schemeClr val="accent1">
                    <a:lumMod val="20000"/>
                    <a:lumOff val="80000"/>
                  </a:schemeClr>
                </a:solidFill>
              </a:rPr>
              <a:t>• </a:t>
            </a:r>
            <a:r>
              <a:rPr lang="en-GB" sz="1600" dirty="0" smtClean="0">
                <a:solidFill>
                  <a:schemeClr val="accent1">
                    <a:lumMod val="20000"/>
                    <a:lumOff val="80000"/>
                  </a:schemeClr>
                </a:solidFill>
              </a:rPr>
              <a:t>3 </a:t>
            </a:r>
            <a:r>
              <a:rPr lang="en-GB" sz="1600" dirty="0">
                <a:solidFill>
                  <a:schemeClr val="accent1">
                    <a:lumMod val="20000"/>
                    <a:lumOff val="80000"/>
                  </a:schemeClr>
                </a:solidFill>
              </a:rPr>
              <a:t>tablespoons miso </a:t>
            </a:r>
            <a:r>
              <a:rPr lang="en-GB" sz="1600" dirty="0" smtClean="0">
                <a:solidFill>
                  <a:schemeClr val="accent1">
                    <a:lumMod val="20000"/>
                    <a:lumOff val="80000"/>
                  </a:schemeClr>
                </a:solidFill>
              </a:rPr>
              <a:t>paste</a:t>
            </a:r>
            <a:endParaRPr lang="en-GB" sz="1600" dirty="0">
              <a:solidFill>
                <a:schemeClr val="accent1">
                  <a:lumMod val="20000"/>
                  <a:lumOff val="80000"/>
                </a:schemeClr>
              </a:solidFill>
            </a:endParaRPr>
          </a:p>
          <a:p>
            <a:r>
              <a:rPr lang="pl-PL" sz="1600" dirty="0" smtClean="0">
                <a:solidFill>
                  <a:schemeClr val="accent1">
                    <a:lumMod val="20000"/>
                    <a:lumOff val="80000"/>
                  </a:schemeClr>
                </a:solidFill>
              </a:rPr>
              <a:t>• </a:t>
            </a:r>
            <a:r>
              <a:rPr lang="en-GB" sz="1600" dirty="0" smtClean="0">
                <a:solidFill>
                  <a:schemeClr val="accent1">
                    <a:lumMod val="20000"/>
                    <a:lumOff val="80000"/>
                  </a:schemeClr>
                </a:solidFill>
              </a:rPr>
              <a:t>1 </a:t>
            </a:r>
            <a:r>
              <a:rPr lang="en-GB" sz="1600" dirty="0">
                <a:solidFill>
                  <a:schemeClr val="accent1">
                    <a:lumMod val="20000"/>
                    <a:lumOff val="80000"/>
                  </a:schemeClr>
                </a:solidFill>
              </a:rPr>
              <a:t>(8 ounce) package silken tofu, diced</a:t>
            </a:r>
          </a:p>
          <a:p>
            <a:r>
              <a:rPr lang="pl-PL" sz="1600" dirty="0" smtClean="0">
                <a:solidFill>
                  <a:schemeClr val="accent1">
                    <a:lumMod val="20000"/>
                    <a:lumOff val="80000"/>
                  </a:schemeClr>
                </a:solidFill>
              </a:rPr>
              <a:t>• </a:t>
            </a:r>
            <a:r>
              <a:rPr lang="en-GB" sz="1600" dirty="0" smtClean="0">
                <a:solidFill>
                  <a:schemeClr val="accent1">
                    <a:lumMod val="20000"/>
                    <a:lumOff val="80000"/>
                  </a:schemeClr>
                </a:solidFill>
              </a:rPr>
              <a:t>2 </a:t>
            </a:r>
            <a:r>
              <a:rPr lang="en-GB" sz="1600" dirty="0">
                <a:solidFill>
                  <a:schemeClr val="accent1">
                    <a:lumMod val="20000"/>
                    <a:lumOff val="80000"/>
                  </a:schemeClr>
                </a:solidFill>
              </a:rPr>
              <a:t>green onions, sliced diagonally into 1/2 inch pieces</a:t>
            </a:r>
          </a:p>
        </p:txBody>
      </p:sp>
      <p:sp>
        <p:nvSpPr>
          <p:cNvPr id="5" name="Prostokąt 4"/>
          <p:cNvSpPr/>
          <p:nvPr/>
        </p:nvSpPr>
        <p:spPr>
          <a:xfrm>
            <a:off x="9535885" y="3489849"/>
            <a:ext cx="2318657" cy="923330"/>
          </a:xfrm>
          <a:prstGeom prst="rect">
            <a:avLst/>
          </a:prstGeom>
        </p:spPr>
        <p:txBody>
          <a:bodyPr wrap="square">
            <a:spAutoFit/>
          </a:bodyPr>
          <a:lstStyle/>
          <a:p>
            <a:r>
              <a:rPr lang="pl-PL" dirty="0" smtClean="0">
                <a:solidFill>
                  <a:schemeClr val="accent1">
                    <a:lumMod val="20000"/>
                    <a:lumOff val="80000"/>
                  </a:schemeClr>
                </a:solidFill>
              </a:rPr>
              <a:t>• </a:t>
            </a:r>
            <a:r>
              <a:rPr lang="en-US" dirty="0" smtClean="0">
                <a:solidFill>
                  <a:schemeClr val="accent1">
                    <a:lumMod val="20000"/>
                    <a:lumOff val="80000"/>
                  </a:schemeClr>
                </a:solidFill>
              </a:rPr>
              <a:t>PREP </a:t>
            </a:r>
            <a:r>
              <a:rPr lang="en-US" i="1" dirty="0">
                <a:solidFill>
                  <a:schemeClr val="accent1">
                    <a:lumMod val="20000"/>
                    <a:lumOff val="80000"/>
                  </a:schemeClr>
                </a:solidFill>
              </a:rPr>
              <a:t>5 mins</a:t>
            </a:r>
          </a:p>
          <a:p>
            <a:r>
              <a:rPr lang="pl-PL" dirty="0" smtClean="0">
                <a:solidFill>
                  <a:schemeClr val="accent1">
                    <a:lumMod val="20000"/>
                    <a:lumOff val="80000"/>
                  </a:schemeClr>
                </a:solidFill>
              </a:rPr>
              <a:t>• </a:t>
            </a:r>
            <a:r>
              <a:rPr lang="en-US" dirty="0" smtClean="0">
                <a:solidFill>
                  <a:schemeClr val="accent1">
                    <a:lumMod val="20000"/>
                    <a:lumOff val="80000"/>
                  </a:schemeClr>
                </a:solidFill>
              </a:rPr>
              <a:t>COOK </a:t>
            </a:r>
            <a:r>
              <a:rPr lang="en-US" i="1" dirty="0">
                <a:solidFill>
                  <a:schemeClr val="accent1">
                    <a:lumMod val="20000"/>
                    <a:lumOff val="80000"/>
                  </a:schemeClr>
                </a:solidFill>
              </a:rPr>
              <a:t>15 mins</a:t>
            </a:r>
          </a:p>
          <a:p>
            <a:r>
              <a:rPr lang="pl-PL" dirty="0" smtClean="0">
                <a:solidFill>
                  <a:schemeClr val="accent1">
                    <a:lumMod val="20000"/>
                    <a:lumOff val="80000"/>
                  </a:schemeClr>
                </a:solidFill>
              </a:rPr>
              <a:t>• </a:t>
            </a:r>
            <a:r>
              <a:rPr lang="en-US" dirty="0" smtClean="0">
                <a:solidFill>
                  <a:schemeClr val="accent1">
                    <a:lumMod val="20000"/>
                    <a:lumOff val="80000"/>
                  </a:schemeClr>
                </a:solidFill>
              </a:rPr>
              <a:t>READY </a:t>
            </a:r>
            <a:r>
              <a:rPr lang="en-US" dirty="0">
                <a:solidFill>
                  <a:schemeClr val="accent1">
                    <a:lumMod val="20000"/>
                    <a:lumOff val="80000"/>
                  </a:schemeClr>
                </a:solidFill>
              </a:rPr>
              <a:t>IN </a:t>
            </a:r>
            <a:r>
              <a:rPr lang="en-US" i="1" dirty="0">
                <a:solidFill>
                  <a:schemeClr val="accent1">
                    <a:lumMod val="20000"/>
                    <a:lumOff val="80000"/>
                  </a:schemeClr>
                </a:solidFill>
              </a:rPr>
              <a:t>20 mins</a:t>
            </a:r>
            <a:endParaRPr lang="en-GB" i="1" dirty="0">
              <a:solidFill>
                <a:schemeClr val="accent1">
                  <a:lumMod val="20000"/>
                  <a:lumOff val="80000"/>
                </a:schemeClr>
              </a:solidFill>
            </a:endParaRPr>
          </a:p>
        </p:txBody>
      </p:sp>
      <p:sp>
        <p:nvSpPr>
          <p:cNvPr id="6" name="Prostokąt 5"/>
          <p:cNvSpPr/>
          <p:nvPr/>
        </p:nvSpPr>
        <p:spPr>
          <a:xfrm>
            <a:off x="2775856" y="2116407"/>
            <a:ext cx="6096000" cy="1754326"/>
          </a:xfrm>
          <a:prstGeom prst="rect">
            <a:avLst/>
          </a:prstGeom>
        </p:spPr>
        <p:txBody>
          <a:bodyPr>
            <a:spAutoFit/>
          </a:bodyPr>
          <a:lstStyle/>
          <a:p>
            <a:pPr algn="ctr"/>
            <a:r>
              <a:rPr lang="pl-PL" dirty="0" smtClean="0">
                <a:solidFill>
                  <a:schemeClr val="accent1">
                    <a:lumMod val="20000"/>
                    <a:lumOff val="80000"/>
                  </a:schemeClr>
                </a:solidFill>
              </a:rPr>
              <a:t>DIRECTIONS</a:t>
            </a:r>
          </a:p>
          <a:p>
            <a:r>
              <a:rPr lang="pl-PL" dirty="0" smtClean="0">
                <a:solidFill>
                  <a:schemeClr val="accent1">
                    <a:lumMod val="20000"/>
                    <a:lumOff val="80000"/>
                  </a:schemeClr>
                </a:solidFill>
              </a:rPr>
              <a:t>1. </a:t>
            </a:r>
            <a:r>
              <a:rPr lang="en-US" dirty="0" smtClean="0">
                <a:solidFill>
                  <a:schemeClr val="accent1">
                    <a:lumMod val="20000"/>
                    <a:lumOff val="80000"/>
                  </a:schemeClr>
                </a:solidFill>
              </a:rPr>
              <a:t>In </a:t>
            </a:r>
            <a:r>
              <a:rPr lang="en-US" dirty="0">
                <a:solidFill>
                  <a:schemeClr val="accent1">
                    <a:lumMod val="20000"/>
                    <a:lumOff val="80000"/>
                  </a:schemeClr>
                </a:solidFill>
              </a:rPr>
              <a:t>a medium saucepan over medium-high heat, combine </a:t>
            </a:r>
            <a:r>
              <a:rPr lang="en-US" dirty="0" err="1">
                <a:solidFill>
                  <a:schemeClr val="accent1">
                    <a:lumMod val="20000"/>
                    <a:lumOff val="80000"/>
                  </a:schemeClr>
                </a:solidFill>
              </a:rPr>
              <a:t>dashi</a:t>
            </a:r>
            <a:r>
              <a:rPr lang="en-US" dirty="0">
                <a:solidFill>
                  <a:schemeClr val="accent1">
                    <a:lumMod val="20000"/>
                    <a:lumOff val="80000"/>
                  </a:schemeClr>
                </a:solidFill>
              </a:rPr>
              <a:t> granules and water; bring to a boil. Reduce heat to medium, and whisk in the miso paste. Stir in tofu. Separate the layers of the green onions, and add them to the soup. Simmer gently for 2 to 3 minutes before serving.</a:t>
            </a:r>
            <a:endParaRPr lang="en-GB" dirty="0">
              <a:solidFill>
                <a:schemeClr val="accent1">
                  <a:lumMod val="20000"/>
                  <a:lumOff val="80000"/>
                </a:schemeClr>
              </a:solidFill>
            </a:endParaRPr>
          </a:p>
        </p:txBody>
      </p:sp>
    </p:spTree>
    <p:extLst>
      <p:ext uri="{BB962C8B-B14F-4D97-AF65-F5344CB8AC3E}">
        <p14:creationId xmlns:p14="http://schemas.microsoft.com/office/powerpoint/2010/main" val="6469637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ctrTitle"/>
          </p:nvPr>
        </p:nvSpPr>
        <p:spPr>
          <a:xfrm>
            <a:off x="2648855" y="1827588"/>
            <a:ext cx="6815669" cy="3147183"/>
          </a:xfrm>
        </p:spPr>
        <p:txBody>
          <a:bodyPr/>
          <a:lstStyle/>
          <a:p>
            <a:r>
              <a:rPr lang="pl-PL" sz="9600" dirty="0" smtClean="0"/>
              <a:t>FRENCH CUISINE</a:t>
            </a:r>
            <a:endParaRPr lang="en-GB" sz="9600" dirty="0"/>
          </a:p>
        </p:txBody>
      </p:sp>
      <p:sp>
        <p:nvSpPr>
          <p:cNvPr id="4" name="Podtytuł 3"/>
          <p:cNvSpPr>
            <a:spLocks noGrp="1"/>
          </p:cNvSpPr>
          <p:nvPr>
            <p:ph type="subTitle" idx="1"/>
          </p:nvPr>
        </p:nvSpPr>
        <p:spPr>
          <a:xfrm>
            <a:off x="493484" y="5747656"/>
            <a:ext cx="823688" cy="112485"/>
          </a:xfrm>
        </p:spPr>
        <p:txBody>
          <a:bodyPr>
            <a:normAutofit fontScale="25000" lnSpcReduction="20000"/>
          </a:bodyPr>
          <a:lstStyle/>
          <a:p>
            <a:endParaRPr lang="en-GB" dirty="0"/>
          </a:p>
        </p:txBody>
      </p:sp>
    </p:spTree>
    <p:extLst>
      <p:ext uri="{BB962C8B-B14F-4D97-AF65-F5344CB8AC3E}">
        <p14:creationId xmlns:p14="http://schemas.microsoft.com/office/powerpoint/2010/main" val="19494321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ytuł 3"/>
          <p:cNvSpPr>
            <a:spLocks noGrp="1"/>
          </p:cNvSpPr>
          <p:nvPr>
            <p:ph type="title"/>
          </p:nvPr>
        </p:nvSpPr>
        <p:spPr>
          <a:xfrm>
            <a:off x="4495801" y="154818"/>
            <a:ext cx="3015341" cy="770467"/>
          </a:xfrm>
        </p:spPr>
        <p:txBody>
          <a:bodyPr>
            <a:normAutofit/>
          </a:bodyPr>
          <a:lstStyle/>
          <a:p>
            <a:r>
              <a:rPr lang="pl-PL" sz="4000" dirty="0" smtClean="0">
                <a:solidFill>
                  <a:schemeClr val="accent1">
                    <a:lumMod val="20000"/>
                    <a:lumOff val="80000"/>
                  </a:schemeClr>
                </a:solidFill>
              </a:rPr>
              <a:t>LASAGNA</a:t>
            </a:r>
            <a:endParaRPr lang="en-GB" sz="4000" dirty="0">
              <a:solidFill>
                <a:schemeClr val="accent1">
                  <a:lumMod val="20000"/>
                  <a:lumOff val="80000"/>
                </a:schemeClr>
              </a:solidFill>
            </a:endParaRPr>
          </a:p>
        </p:txBody>
      </p:sp>
      <p:pic>
        <p:nvPicPr>
          <p:cNvPr id="5" name="Obraz 4"/>
          <p:cNvPicPr>
            <a:picLocks noChangeAspect="1"/>
          </p:cNvPicPr>
          <p:nvPr/>
        </p:nvPicPr>
        <p:blipFill>
          <a:blip r:embed="rId2"/>
          <a:stretch>
            <a:fillRect/>
          </a:stretch>
        </p:blipFill>
        <p:spPr>
          <a:xfrm>
            <a:off x="9051473" y="-1"/>
            <a:ext cx="3140528" cy="3140528"/>
          </a:xfrm>
          <a:prstGeom prst="rect">
            <a:avLst/>
          </a:prstGeom>
        </p:spPr>
      </p:pic>
      <p:sp>
        <p:nvSpPr>
          <p:cNvPr id="6" name="Prostokąt 5"/>
          <p:cNvSpPr/>
          <p:nvPr/>
        </p:nvSpPr>
        <p:spPr>
          <a:xfrm>
            <a:off x="54428" y="0"/>
            <a:ext cx="2514602" cy="6432530"/>
          </a:xfrm>
          <a:prstGeom prst="rect">
            <a:avLst/>
          </a:prstGeom>
        </p:spPr>
        <p:txBody>
          <a:bodyPr wrap="square">
            <a:spAutoFit/>
          </a:bodyPr>
          <a:lstStyle/>
          <a:p>
            <a:pPr algn="ctr"/>
            <a:r>
              <a:rPr lang="pl-PL" dirty="0" smtClean="0">
                <a:solidFill>
                  <a:schemeClr val="accent1">
                    <a:lumMod val="20000"/>
                    <a:lumOff val="80000"/>
                  </a:schemeClr>
                </a:solidFill>
              </a:rPr>
              <a:t>INGREDIENTS</a:t>
            </a:r>
            <a:endParaRPr lang="pl-PL" sz="1600" dirty="0" smtClean="0">
              <a:solidFill>
                <a:schemeClr val="accent1">
                  <a:lumMod val="20000"/>
                  <a:lumOff val="80000"/>
                </a:schemeClr>
              </a:solidFill>
            </a:endParaRPr>
          </a:p>
          <a:p>
            <a:r>
              <a:rPr lang="pl-PL" sz="1600" dirty="0" smtClean="0">
                <a:solidFill>
                  <a:schemeClr val="accent1">
                    <a:lumMod val="20000"/>
                    <a:lumOff val="80000"/>
                  </a:schemeClr>
                </a:solidFill>
              </a:rPr>
              <a:t>• </a:t>
            </a:r>
            <a:r>
              <a:rPr lang="en-GB" sz="1400" dirty="0" smtClean="0">
                <a:solidFill>
                  <a:schemeClr val="accent1">
                    <a:lumMod val="20000"/>
                    <a:lumOff val="80000"/>
                  </a:schemeClr>
                </a:solidFill>
              </a:rPr>
              <a:t>1 </a:t>
            </a:r>
            <a:r>
              <a:rPr lang="en-GB" sz="1400" dirty="0">
                <a:solidFill>
                  <a:schemeClr val="accent1">
                    <a:lumMod val="20000"/>
                    <a:lumOff val="80000"/>
                  </a:schemeClr>
                </a:solidFill>
              </a:rPr>
              <a:t>pound sweet Italian </a:t>
            </a:r>
            <a:r>
              <a:rPr lang="en-GB" sz="1400" dirty="0" smtClean="0">
                <a:solidFill>
                  <a:schemeClr val="accent1">
                    <a:lumMod val="20000"/>
                    <a:lumOff val="80000"/>
                  </a:schemeClr>
                </a:solidFill>
              </a:rPr>
              <a:t>sausage</a:t>
            </a:r>
            <a:endParaRPr lang="en-GB" sz="1400" dirty="0">
              <a:solidFill>
                <a:schemeClr val="accent1">
                  <a:lumMod val="20000"/>
                  <a:lumOff val="80000"/>
                </a:schemeClr>
              </a:solidFill>
            </a:endParaRPr>
          </a:p>
          <a:p>
            <a:r>
              <a:rPr lang="pl-PL" sz="1400" dirty="0" smtClean="0">
                <a:solidFill>
                  <a:schemeClr val="accent1">
                    <a:lumMod val="20000"/>
                    <a:lumOff val="80000"/>
                  </a:schemeClr>
                </a:solidFill>
              </a:rPr>
              <a:t>• </a:t>
            </a:r>
            <a:r>
              <a:rPr lang="en-GB" sz="1400" dirty="0" smtClean="0">
                <a:solidFill>
                  <a:schemeClr val="accent1">
                    <a:lumMod val="20000"/>
                    <a:lumOff val="80000"/>
                  </a:schemeClr>
                </a:solidFill>
              </a:rPr>
              <a:t>3/4 </a:t>
            </a:r>
            <a:r>
              <a:rPr lang="en-GB" sz="1400" dirty="0">
                <a:solidFill>
                  <a:schemeClr val="accent1">
                    <a:lumMod val="20000"/>
                    <a:lumOff val="80000"/>
                  </a:schemeClr>
                </a:solidFill>
              </a:rPr>
              <a:t>pound lean ground </a:t>
            </a:r>
            <a:r>
              <a:rPr lang="en-GB" sz="1400" dirty="0" smtClean="0">
                <a:solidFill>
                  <a:schemeClr val="accent1">
                    <a:lumMod val="20000"/>
                    <a:lumOff val="80000"/>
                  </a:schemeClr>
                </a:solidFill>
              </a:rPr>
              <a:t>beef</a:t>
            </a:r>
            <a:endParaRPr lang="en-GB" sz="1400" dirty="0">
              <a:solidFill>
                <a:schemeClr val="accent1">
                  <a:lumMod val="20000"/>
                  <a:lumOff val="80000"/>
                </a:schemeClr>
              </a:solidFill>
            </a:endParaRPr>
          </a:p>
          <a:p>
            <a:r>
              <a:rPr lang="pl-PL" sz="1400" dirty="0" smtClean="0">
                <a:solidFill>
                  <a:schemeClr val="accent1">
                    <a:lumMod val="20000"/>
                    <a:lumOff val="80000"/>
                  </a:schemeClr>
                </a:solidFill>
              </a:rPr>
              <a:t>• </a:t>
            </a:r>
            <a:r>
              <a:rPr lang="en-GB" sz="1400" dirty="0" smtClean="0">
                <a:solidFill>
                  <a:schemeClr val="accent1">
                    <a:lumMod val="20000"/>
                    <a:lumOff val="80000"/>
                  </a:schemeClr>
                </a:solidFill>
              </a:rPr>
              <a:t>1/2 </a:t>
            </a:r>
            <a:r>
              <a:rPr lang="en-GB" sz="1400" dirty="0">
                <a:solidFill>
                  <a:schemeClr val="accent1">
                    <a:lumMod val="20000"/>
                    <a:lumOff val="80000"/>
                  </a:schemeClr>
                </a:solidFill>
              </a:rPr>
              <a:t>cup minced </a:t>
            </a:r>
            <a:r>
              <a:rPr lang="en-GB" sz="1400" dirty="0" smtClean="0">
                <a:solidFill>
                  <a:schemeClr val="accent1">
                    <a:lumMod val="20000"/>
                    <a:lumOff val="80000"/>
                  </a:schemeClr>
                </a:solidFill>
              </a:rPr>
              <a:t>onion</a:t>
            </a:r>
            <a:endParaRPr lang="en-GB" sz="1400" dirty="0">
              <a:solidFill>
                <a:schemeClr val="accent1">
                  <a:lumMod val="20000"/>
                  <a:lumOff val="80000"/>
                </a:schemeClr>
              </a:solidFill>
            </a:endParaRPr>
          </a:p>
          <a:p>
            <a:r>
              <a:rPr lang="pl-PL" sz="1400" dirty="0" smtClean="0">
                <a:solidFill>
                  <a:schemeClr val="accent1">
                    <a:lumMod val="20000"/>
                    <a:lumOff val="80000"/>
                  </a:schemeClr>
                </a:solidFill>
              </a:rPr>
              <a:t>• </a:t>
            </a:r>
            <a:r>
              <a:rPr lang="en-GB" sz="1400" dirty="0" smtClean="0">
                <a:solidFill>
                  <a:schemeClr val="accent1">
                    <a:lumMod val="20000"/>
                    <a:lumOff val="80000"/>
                  </a:schemeClr>
                </a:solidFill>
              </a:rPr>
              <a:t>2 </a:t>
            </a:r>
            <a:r>
              <a:rPr lang="en-GB" sz="1400" dirty="0">
                <a:solidFill>
                  <a:schemeClr val="accent1">
                    <a:lumMod val="20000"/>
                    <a:lumOff val="80000"/>
                  </a:schemeClr>
                </a:solidFill>
              </a:rPr>
              <a:t>cloves garlic, </a:t>
            </a:r>
            <a:r>
              <a:rPr lang="en-GB" sz="1400" dirty="0" smtClean="0">
                <a:solidFill>
                  <a:schemeClr val="accent1">
                    <a:lumMod val="20000"/>
                    <a:lumOff val="80000"/>
                  </a:schemeClr>
                </a:solidFill>
              </a:rPr>
              <a:t>crushed</a:t>
            </a:r>
            <a:endParaRPr lang="en-GB" sz="1400" dirty="0">
              <a:solidFill>
                <a:schemeClr val="accent1">
                  <a:lumMod val="20000"/>
                  <a:lumOff val="80000"/>
                </a:schemeClr>
              </a:solidFill>
            </a:endParaRPr>
          </a:p>
          <a:p>
            <a:r>
              <a:rPr lang="pl-PL" sz="1400" dirty="0" smtClean="0">
                <a:solidFill>
                  <a:schemeClr val="accent1">
                    <a:lumMod val="20000"/>
                    <a:lumOff val="80000"/>
                  </a:schemeClr>
                </a:solidFill>
              </a:rPr>
              <a:t>• </a:t>
            </a:r>
            <a:r>
              <a:rPr lang="en-GB" sz="1400" dirty="0" smtClean="0">
                <a:solidFill>
                  <a:schemeClr val="accent1">
                    <a:lumMod val="20000"/>
                    <a:lumOff val="80000"/>
                  </a:schemeClr>
                </a:solidFill>
              </a:rPr>
              <a:t>1 </a:t>
            </a:r>
            <a:r>
              <a:rPr lang="en-GB" sz="1400" dirty="0">
                <a:solidFill>
                  <a:schemeClr val="accent1">
                    <a:lumMod val="20000"/>
                    <a:lumOff val="80000"/>
                  </a:schemeClr>
                </a:solidFill>
              </a:rPr>
              <a:t>(28 ounce) can crushed </a:t>
            </a:r>
            <a:r>
              <a:rPr lang="en-GB" sz="1400" dirty="0" smtClean="0">
                <a:solidFill>
                  <a:schemeClr val="accent1">
                    <a:lumMod val="20000"/>
                    <a:lumOff val="80000"/>
                  </a:schemeClr>
                </a:solidFill>
              </a:rPr>
              <a:t>tomatoes</a:t>
            </a:r>
            <a:endParaRPr lang="en-GB" sz="1400" dirty="0">
              <a:solidFill>
                <a:schemeClr val="accent1">
                  <a:lumMod val="20000"/>
                  <a:lumOff val="80000"/>
                </a:schemeClr>
              </a:solidFill>
            </a:endParaRPr>
          </a:p>
          <a:p>
            <a:r>
              <a:rPr lang="pl-PL" sz="1400" dirty="0" smtClean="0">
                <a:solidFill>
                  <a:schemeClr val="accent1">
                    <a:lumMod val="20000"/>
                    <a:lumOff val="80000"/>
                  </a:schemeClr>
                </a:solidFill>
              </a:rPr>
              <a:t>• </a:t>
            </a:r>
            <a:r>
              <a:rPr lang="en-GB" sz="1400" dirty="0" smtClean="0">
                <a:solidFill>
                  <a:schemeClr val="accent1">
                    <a:lumMod val="20000"/>
                    <a:lumOff val="80000"/>
                  </a:schemeClr>
                </a:solidFill>
              </a:rPr>
              <a:t>2 </a:t>
            </a:r>
            <a:r>
              <a:rPr lang="en-GB" sz="1400" dirty="0">
                <a:solidFill>
                  <a:schemeClr val="accent1">
                    <a:lumMod val="20000"/>
                    <a:lumOff val="80000"/>
                  </a:schemeClr>
                </a:solidFill>
              </a:rPr>
              <a:t>(6 ounce) cans tomato </a:t>
            </a:r>
            <a:r>
              <a:rPr lang="en-GB" sz="1400" dirty="0" smtClean="0">
                <a:solidFill>
                  <a:schemeClr val="accent1">
                    <a:lumMod val="20000"/>
                    <a:lumOff val="80000"/>
                  </a:schemeClr>
                </a:solidFill>
              </a:rPr>
              <a:t>paste</a:t>
            </a:r>
            <a:endParaRPr lang="en-GB" sz="1400" dirty="0">
              <a:solidFill>
                <a:schemeClr val="accent1">
                  <a:lumMod val="20000"/>
                  <a:lumOff val="80000"/>
                </a:schemeClr>
              </a:solidFill>
            </a:endParaRPr>
          </a:p>
          <a:p>
            <a:r>
              <a:rPr lang="pl-PL" sz="1400" dirty="0" smtClean="0">
                <a:solidFill>
                  <a:schemeClr val="accent1">
                    <a:lumMod val="20000"/>
                    <a:lumOff val="80000"/>
                  </a:schemeClr>
                </a:solidFill>
              </a:rPr>
              <a:t>• </a:t>
            </a:r>
            <a:r>
              <a:rPr lang="en-GB" sz="1400" dirty="0" smtClean="0">
                <a:solidFill>
                  <a:schemeClr val="accent1">
                    <a:lumMod val="20000"/>
                    <a:lumOff val="80000"/>
                  </a:schemeClr>
                </a:solidFill>
              </a:rPr>
              <a:t>2 </a:t>
            </a:r>
            <a:r>
              <a:rPr lang="en-GB" sz="1400" dirty="0">
                <a:solidFill>
                  <a:schemeClr val="accent1">
                    <a:lumMod val="20000"/>
                    <a:lumOff val="80000"/>
                  </a:schemeClr>
                </a:solidFill>
              </a:rPr>
              <a:t>(6.5 ounce) cans canned tomato </a:t>
            </a:r>
            <a:r>
              <a:rPr lang="en-GB" sz="1400" dirty="0" smtClean="0">
                <a:solidFill>
                  <a:schemeClr val="accent1">
                    <a:lumMod val="20000"/>
                    <a:lumOff val="80000"/>
                  </a:schemeClr>
                </a:solidFill>
              </a:rPr>
              <a:t>sauce</a:t>
            </a:r>
            <a:endParaRPr lang="en-GB" sz="1400" dirty="0">
              <a:solidFill>
                <a:schemeClr val="accent1">
                  <a:lumMod val="20000"/>
                  <a:lumOff val="80000"/>
                </a:schemeClr>
              </a:solidFill>
            </a:endParaRPr>
          </a:p>
          <a:p>
            <a:r>
              <a:rPr lang="pl-PL" sz="1400" dirty="0" smtClean="0">
                <a:solidFill>
                  <a:schemeClr val="accent1">
                    <a:lumMod val="20000"/>
                    <a:lumOff val="80000"/>
                  </a:schemeClr>
                </a:solidFill>
              </a:rPr>
              <a:t>• </a:t>
            </a:r>
            <a:r>
              <a:rPr lang="en-GB" sz="1400" dirty="0" smtClean="0">
                <a:solidFill>
                  <a:schemeClr val="accent1">
                    <a:lumMod val="20000"/>
                    <a:lumOff val="80000"/>
                  </a:schemeClr>
                </a:solidFill>
              </a:rPr>
              <a:t>1/2 </a:t>
            </a:r>
            <a:r>
              <a:rPr lang="en-GB" sz="1400" dirty="0">
                <a:solidFill>
                  <a:schemeClr val="accent1">
                    <a:lumMod val="20000"/>
                    <a:lumOff val="80000"/>
                  </a:schemeClr>
                </a:solidFill>
              </a:rPr>
              <a:t>cup </a:t>
            </a:r>
            <a:r>
              <a:rPr lang="en-GB" sz="1400" dirty="0" smtClean="0">
                <a:solidFill>
                  <a:schemeClr val="accent1">
                    <a:lumMod val="20000"/>
                    <a:lumOff val="80000"/>
                  </a:schemeClr>
                </a:solidFill>
              </a:rPr>
              <a:t>water</a:t>
            </a:r>
            <a:endParaRPr lang="en-GB" sz="1400" dirty="0">
              <a:solidFill>
                <a:schemeClr val="accent1">
                  <a:lumMod val="20000"/>
                  <a:lumOff val="80000"/>
                </a:schemeClr>
              </a:solidFill>
            </a:endParaRPr>
          </a:p>
          <a:p>
            <a:r>
              <a:rPr lang="pl-PL" sz="1400" dirty="0" smtClean="0">
                <a:solidFill>
                  <a:schemeClr val="accent1">
                    <a:lumMod val="20000"/>
                    <a:lumOff val="80000"/>
                  </a:schemeClr>
                </a:solidFill>
              </a:rPr>
              <a:t>• </a:t>
            </a:r>
            <a:r>
              <a:rPr lang="en-GB" sz="1400" dirty="0" smtClean="0">
                <a:solidFill>
                  <a:schemeClr val="accent1">
                    <a:lumMod val="20000"/>
                    <a:lumOff val="80000"/>
                  </a:schemeClr>
                </a:solidFill>
              </a:rPr>
              <a:t>2 </a:t>
            </a:r>
            <a:r>
              <a:rPr lang="en-GB" sz="1400" dirty="0">
                <a:solidFill>
                  <a:schemeClr val="accent1">
                    <a:lumMod val="20000"/>
                    <a:lumOff val="80000"/>
                  </a:schemeClr>
                </a:solidFill>
              </a:rPr>
              <a:t>tablespoons white </a:t>
            </a:r>
            <a:r>
              <a:rPr lang="en-GB" sz="1400" dirty="0" smtClean="0">
                <a:solidFill>
                  <a:schemeClr val="accent1">
                    <a:lumMod val="20000"/>
                    <a:lumOff val="80000"/>
                  </a:schemeClr>
                </a:solidFill>
              </a:rPr>
              <a:t>sugar</a:t>
            </a:r>
            <a:endParaRPr lang="en-GB" sz="1400" dirty="0">
              <a:solidFill>
                <a:schemeClr val="accent1">
                  <a:lumMod val="20000"/>
                  <a:lumOff val="80000"/>
                </a:schemeClr>
              </a:solidFill>
            </a:endParaRPr>
          </a:p>
          <a:p>
            <a:r>
              <a:rPr lang="pl-PL" sz="1400" dirty="0" smtClean="0">
                <a:solidFill>
                  <a:schemeClr val="accent1">
                    <a:lumMod val="20000"/>
                    <a:lumOff val="80000"/>
                  </a:schemeClr>
                </a:solidFill>
              </a:rPr>
              <a:t>• </a:t>
            </a:r>
            <a:r>
              <a:rPr lang="en-GB" sz="1400" dirty="0" smtClean="0">
                <a:solidFill>
                  <a:schemeClr val="accent1">
                    <a:lumMod val="20000"/>
                    <a:lumOff val="80000"/>
                  </a:schemeClr>
                </a:solidFill>
              </a:rPr>
              <a:t>1 </a:t>
            </a:r>
            <a:r>
              <a:rPr lang="en-GB" sz="1400" dirty="0">
                <a:solidFill>
                  <a:schemeClr val="accent1">
                    <a:lumMod val="20000"/>
                    <a:lumOff val="80000"/>
                  </a:schemeClr>
                </a:solidFill>
              </a:rPr>
              <a:t>1/2 teaspoons dried basil </a:t>
            </a:r>
            <a:r>
              <a:rPr lang="en-GB" sz="1400" dirty="0" smtClean="0">
                <a:solidFill>
                  <a:schemeClr val="accent1">
                    <a:lumMod val="20000"/>
                    <a:lumOff val="80000"/>
                  </a:schemeClr>
                </a:solidFill>
              </a:rPr>
              <a:t>leaves</a:t>
            </a:r>
            <a:endParaRPr lang="en-GB" sz="1400" dirty="0">
              <a:solidFill>
                <a:schemeClr val="accent1">
                  <a:lumMod val="20000"/>
                  <a:lumOff val="80000"/>
                </a:schemeClr>
              </a:solidFill>
            </a:endParaRPr>
          </a:p>
          <a:p>
            <a:r>
              <a:rPr lang="pl-PL" sz="1400" dirty="0" smtClean="0">
                <a:solidFill>
                  <a:schemeClr val="accent1">
                    <a:lumMod val="20000"/>
                    <a:lumOff val="80000"/>
                  </a:schemeClr>
                </a:solidFill>
              </a:rPr>
              <a:t>• </a:t>
            </a:r>
            <a:r>
              <a:rPr lang="en-GB" sz="1400" dirty="0" smtClean="0">
                <a:solidFill>
                  <a:schemeClr val="accent1">
                    <a:lumMod val="20000"/>
                    <a:lumOff val="80000"/>
                  </a:schemeClr>
                </a:solidFill>
              </a:rPr>
              <a:t>1/2 </a:t>
            </a:r>
            <a:r>
              <a:rPr lang="en-GB" sz="1400" dirty="0">
                <a:solidFill>
                  <a:schemeClr val="accent1">
                    <a:lumMod val="20000"/>
                    <a:lumOff val="80000"/>
                  </a:schemeClr>
                </a:solidFill>
              </a:rPr>
              <a:t>teaspoon fennel </a:t>
            </a:r>
            <a:r>
              <a:rPr lang="en-GB" sz="1400" dirty="0" smtClean="0">
                <a:solidFill>
                  <a:schemeClr val="accent1">
                    <a:lumMod val="20000"/>
                    <a:lumOff val="80000"/>
                  </a:schemeClr>
                </a:solidFill>
              </a:rPr>
              <a:t>seeds</a:t>
            </a:r>
            <a:endParaRPr lang="en-GB" sz="1400" dirty="0">
              <a:solidFill>
                <a:schemeClr val="accent1">
                  <a:lumMod val="20000"/>
                  <a:lumOff val="80000"/>
                </a:schemeClr>
              </a:solidFill>
            </a:endParaRPr>
          </a:p>
          <a:p>
            <a:r>
              <a:rPr lang="pl-PL" sz="1400" dirty="0" smtClean="0">
                <a:solidFill>
                  <a:schemeClr val="accent1">
                    <a:lumMod val="20000"/>
                    <a:lumOff val="80000"/>
                  </a:schemeClr>
                </a:solidFill>
              </a:rPr>
              <a:t>• </a:t>
            </a:r>
            <a:r>
              <a:rPr lang="en-GB" sz="1400" dirty="0" smtClean="0">
                <a:solidFill>
                  <a:schemeClr val="accent1">
                    <a:lumMod val="20000"/>
                    <a:lumOff val="80000"/>
                  </a:schemeClr>
                </a:solidFill>
              </a:rPr>
              <a:t>1 </a:t>
            </a:r>
            <a:r>
              <a:rPr lang="en-GB" sz="1400" dirty="0">
                <a:solidFill>
                  <a:schemeClr val="accent1">
                    <a:lumMod val="20000"/>
                    <a:lumOff val="80000"/>
                  </a:schemeClr>
                </a:solidFill>
              </a:rPr>
              <a:t>teaspoon Italian </a:t>
            </a:r>
            <a:r>
              <a:rPr lang="en-GB" sz="1400" dirty="0" smtClean="0">
                <a:solidFill>
                  <a:schemeClr val="accent1">
                    <a:lumMod val="20000"/>
                    <a:lumOff val="80000"/>
                  </a:schemeClr>
                </a:solidFill>
              </a:rPr>
              <a:t>seasoning</a:t>
            </a:r>
            <a:endParaRPr lang="en-GB" sz="1400" dirty="0">
              <a:solidFill>
                <a:schemeClr val="accent1">
                  <a:lumMod val="20000"/>
                  <a:lumOff val="80000"/>
                </a:schemeClr>
              </a:solidFill>
            </a:endParaRPr>
          </a:p>
          <a:p>
            <a:r>
              <a:rPr lang="pl-PL" sz="1400" dirty="0" smtClean="0">
                <a:solidFill>
                  <a:schemeClr val="accent1">
                    <a:lumMod val="20000"/>
                    <a:lumOff val="80000"/>
                  </a:schemeClr>
                </a:solidFill>
              </a:rPr>
              <a:t>• </a:t>
            </a:r>
            <a:r>
              <a:rPr lang="en-GB" sz="1400" dirty="0" smtClean="0">
                <a:solidFill>
                  <a:schemeClr val="accent1">
                    <a:lumMod val="20000"/>
                    <a:lumOff val="80000"/>
                  </a:schemeClr>
                </a:solidFill>
              </a:rPr>
              <a:t>1 </a:t>
            </a:r>
            <a:r>
              <a:rPr lang="en-GB" sz="1400" dirty="0">
                <a:solidFill>
                  <a:schemeClr val="accent1">
                    <a:lumMod val="20000"/>
                    <a:lumOff val="80000"/>
                  </a:schemeClr>
                </a:solidFill>
              </a:rPr>
              <a:t>tablespoon </a:t>
            </a:r>
            <a:r>
              <a:rPr lang="en-GB" sz="1400" dirty="0" smtClean="0">
                <a:solidFill>
                  <a:schemeClr val="accent1">
                    <a:lumMod val="20000"/>
                    <a:lumOff val="80000"/>
                  </a:schemeClr>
                </a:solidFill>
              </a:rPr>
              <a:t>salt</a:t>
            </a:r>
            <a:endParaRPr lang="en-GB" sz="1400" dirty="0">
              <a:solidFill>
                <a:schemeClr val="accent1">
                  <a:lumMod val="20000"/>
                  <a:lumOff val="80000"/>
                </a:schemeClr>
              </a:solidFill>
            </a:endParaRPr>
          </a:p>
          <a:p>
            <a:r>
              <a:rPr lang="pl-PL" sz="1400" dirty="0" smtClean="0">
                <a:solidFill>
                  <a:schemeClr val="accent1">
                    <a:lumMod val="20000"/>
                    <a:lumOff val="80000"/>
                  </a:schemeClr>
                </a:solidFill>
              </a:rPr>
              <a:t>• </a:t>
            </a:r>
            <a:r>
              <a:rPr lang="en-GB" sz="1400" dirty="0" smtClean="0">
                <a:solidFill>
                  <a:schemeClr val="accent1">
                    <a:lumMod val="20000"/>
                    <a:lumOff val="80000"/>
                  </a:schemeClr>
                </a:solidFill>
              </a:rPr>
              <a:t>1/4 </a:t>
            </a:r>
            <a:r>
              <a:rPr lang="en-GB" sz="1400" dirty="0">
                <a:solidFill>
                  <a:schemeClr val="accent1">
                    <a:lumMod val="20000"/>
                    <a:lumOff val="80000"/>
                  </a:schemeClr>
                </a:solidFill>
              </a:rPr>
              <a:t>teaspoon ground black </a:t>
            </a:r>
            <a:r>
              <a:rPr lang="en-GB" sz="1400" dirty="0" smtClean="0">
                <a:solidFill>
                  <a:schemeClr val="accent1">
                    <a:lumMod val="20000"/>
                    <a:lumOff val="80000"/>
                  </a:schemeClr>
                </a:solidFill>
              </a:rPr>
              <a:t>pepper</a:t>
            </a:r>
            <a:endParaRPr lang="en-GB" sz="1400" dirty="0">
              <a:solidFill>
                <a:schemeClr val="accent1">
                  <a:lumMod val="20000"/>
                  <a:lumOff val="80000"/>
                </a:schemeClr>
              </a:solidFill>
            </a:endParaRPr>
          </a:p>
          <a:p>
            <a:r>
              <a:rPr lang="pl-PL" sz="1400" dirty="0" smtClean="0">
                <a:solidFill>
                  <a:schemeClr val="accent1">
                    <a:lumMod val="20000"/>
                    <a:lumOff val="80000"/>
                  </a:schemeClr>
                </a:solidFill>
              </a:rPr>
              <a:t>• </a:t>
            </a:r>
            <a:r>
              <a:rPr lang="en-GB" sz="1400" dirty="0" smtClean="0">
                <a:solidFill>
                  <a:schemeClr val="accent1">
                    <a:lumMod val="20000"/>
                    <a:lumOff val="80000"/>
                  </a:schemeClr>
                </a:solidFill>
              </a:rPr>
              <a:t>4 </a:t>
            </a:r>
            <a:r>
              <a:rPr lang="en-GB" sz="1400" dirty="0">
                <a:solidFill>
                  <a:schemeClr val="accent1">
                    <a:lumMod val="20000"/>
                    <a:lumOff val="80000"/>
                  </a:schemeClr>
                </a:solidFill>
              </a:rPr>
              <a:t>tablespoons chopped fresh </a:t>
            </a:r>
            <a:r>
              <a:rPr lang="en-GB" sz="1400" dirty="0" smtClean="0">
                <a:solidFill>
                  <a:schemeClr val="accent1">
                    <a:lumMod val="20000"/>
                    <a:lumOff val="80000"/>
                  </a:schemeClr>
                </a:solidFill>
              </a:rPr>
              <a:t>parsley</a:t>
            </a:r>
            <a:endParaRPr lang="en-GB" sz="1400" dirty="0">
              <a:solidFill>
                <a:schemeClr val="accent1">
                  <a:lumMod val="20000"/>
                  <a:lumOff val="80000"/>
                </a:schemeClr>
              </a:solidFill>
            </a:endParaRPr>
          </a:p>
          <a:p>
            <a:r>
              <a:rPr lang="pl-PL" sz="1400" dirty="0" smtClean="0">
                <a:solidFill>
                  <a:schemeClr val="accent1">
                    <a:lumMod val="20000"/>
                    <a:lumOff val="80000"/>
                  </a:schemeClr>
                </a:solidFill>
              </a:rPr>
              <a:t>• </a:t>
            </a:r>
            <a:r>
              <a:rPr lang="en-GB" sz="1400" dirty="0" smtClean="0">
                <a:solidFill>
                  <a:schemeClr val="accent1">
                    <a:lumMod val="20000"/>
                    <a:lumOff val="80000"/>
                  </a:schemeClr>
                </a:solidFill>
              </a:rPr>
              <a:t>12 </a:t>
            </a:r>
            <a:r>
              <a:rPr lang="en-GB" sz="1400" dirty="0">
                <a:solidFill>
                  <a:schemeClr val="accent1">
                    <a:lumMod val="20000"/>
                    <a:lumOff val="80000"/>
                  </a:schemeClr>
                </a:solidFill>
              </a:rPr>
              <a:t>lasagna </a:t>
            </a:r>
            <a:r>
              <a:rPr lang="en-GB" sz="1400" dirty="0" smtClean="0">
                <a:solidFill>
                  <a:schemeClr val="accent1">
                    <a:lumMod val="20000"/>
                    <a:lumOff val="80000"/>
                  </a:schemeClr>
                </a:solidFill>
              </a:rPr>
              <a:t>noodles</a:t>
            </a:r>
            <a:endParaRPr lang="en-GB" sz="1400" dirty="0">
              <a:solidFill>
                <a:schemeClr val="accent1">
                  <a:lumMod val="20000"/>
                  <a:lumOff val="80000"/>
                </a:schemeClr>
              </a:solidFill>
            </a:endParaRPr>
          </a:p>
          <a:p>
            <a:r>
              <a:rPr lang="pl-PL" sz="1400" dirty="0" smtClean="0">
                <a:solidFill>
                  <a:schemeClr val="accent1">
                    <a:lumMod val="20000"/>
                    <a:lumOff val="80000"/>
                  </a:schemeClr>
                </a:solidFill>
              </a:rPr>
              <a:t>• </a:t>
            </a:r>
            <a:r>
              <a:rPr lang="en-GB" sz="1400" dirty="0" smtClean="0">
                <a:solidFill>
                  <a:schemeClr val="accent1">
                    <a:lumMod val="20000"/>
                    <a:lumOff val="80000"/>
                  </a:schemeClr>
                </a:solidFill>
              </a:rPr>
              <a:t>16 </a:t>
            </a:r>
            <a:r>
              <a:rPr lang="en-GB" sz="1400" dirty="0">
                <a:solidFill>
                  <a:schemeClr val="accent1">
                    <a:lumMod val="20000"/>
                    <a:lumOff val="80000"/>
                  </a:schemeClr>
                </a:solidFill>
              </a:rPr>
              <a:t>ounces ricotta </a:t>
            </a:r>
            <a:r>
              <a:rPr lang="en-GB" sz="1400" dirty="0" smtClean="0">
                <a:solidFill>
                  <a:schemeClr val="accent1">
                    <a:lumMod val="20000"/>
                    <a:lumOff val="80000"/>
                  </a:schemeClr>
                </a:solidFill>
              </a:rPr>
              <a:t>cheese</a:t>
            </a:r>
            <a:endParaRPr lang="en-GB" sz="1400" dirty="0">
              <a:solidFill>
                <a:schemeClr val="accent1">
                  <a:lumMod val="20000"/>
                  <a:lumOff val="80000"/>
                </a:schemeClr>
              </a:solidFill>
            </a:endParaRPr>
          </a:p>
          <a:p>
            <a:r>
              <a:rPr lang="pl-PL" sz="1400" dirty="0" smtClean="0">
                <a:solidFill>
                  <a:schemeClr val="accent1">
                    <a:lumMod val="20000"/>
                    <a:lumOff val="80000"/>
                  </a:schemeClr>
                </a:solidFill>
              </a:rPr>
              <a:t>• </a:t>
            </a:r>
            <a:r>
              <a:rPr lang="en-GB" sz="1400" dirty="0" smtClean="0">
                <a:solidFill>
                  <a:schemeClr val="accent1">
                    <a:lumMod val="20000"/>
                    <a:lumOff val="80000"/>
                  </a:schemeClr>
                </a:solidFill>
              </a:rPr>
              <a:t>1 </a:t>
            </a:r>
            <a:r>
              <a:rPr lang="en-GB" sz="1400" dirty="0" err="1" smtClean="0">
                <a:solidFill>
                  <a:schemeClr val="accent1">
                    <a:lumMod val="20000"/>
                    <a:lumOff val="80000"/>
                  </a:schemeClr>
                </a:solidFill>
              </a:rPr>
              <a:t>eg</a:t>
            </a:r>
            <a:r>
              <a:rPr lang="pl-PL" sz="1400" dirty="0" smtClean="0">
                <a:solidFill>
                  <a:schemeClr val="accent1">
                    <a:lumMod val="20000"/>
                    <a:lumOff val="80000"/>
                  </a:schemeClr>
                </a:solidFill>
              </a:rPr>
              <a:t>g</a:t>
            </a:r>
            <a:endParaRPr lang="en-GB" sz="1400" dirty="0">
              <a:solidFill>
                <a:schemeClr val="accent1">
                  <a:lumMod val="20000"/>
                  <a:lumOff val="80000"/>
                </a:schemeClr>
              </a:solidFill>
            </a:endParaRPr>
          </a:p>
          <a:p>
            <a:r>
              <a:rPr lang="pl-PL" sz="1400" dirty="0" smtClean="0">
                <a:solidFill>
                  <a:schemeClr val="accent1">
                    <a:lumMod val="20000"/>
                    <a:lumOff val="80000"/>
                  </a:schemeClr>
                </a:solidFill>
              </a:rPr>
              <a:t>• </a:t>
            </a:r>
            <a:r>
              <a:rPr lang="en-GB" sz="1400" dirty="0" smtClean="0">
                <a:solidFill>
                  <a:schemeClr val="accent1">
                    <a:lumMod val="20000"/>
                    <a:lumOff val="80000"/>
                  </a:schemeClr>
                </a:solidFill>
              </a:rPr>
              <a:t>1/2 </a:t>
            </a:r>
            <a:r>
              <a:rPr lang="en-GB" sz="1400" dirty="0">
                <a:solidFill>
                  <a:schemeClr val="accent1">
                    <a:lumMod val="20000"/>
                    <a:lumOff val="80000"/>
                  </a:schemeClr>
                </a:solidFill>
              </a:rPr>
              <a:t>teaspoon </a:t>
            </a:r>
            <a:r>
              <a:rPr lang="en-GB" sz="1400" dirty="0" smtClean="0">
                <a:solidFill>
                  <a:schemeClr val="accent1">
                    <a:lumMod val="20000"/>
                    <a:lumOff val="80000"/>
                  </a:schemeClr>
                </a:solidFill>
              </a:rPr>
              <a:t>salt</a:t>
            </a:r>
            <a:endParaRPr lang="en-GB" sz="1400" dirty="0">
              <a:solidFill>
                <a:schemeClr val="accent1">
                  <a:lumMod val="20000"/>
                  <a:lumOff val="80000"/>
                </a:schemeClr>
              </a:solidFill>
            </a:endParaRPr>
          </a:p>
          <a:p>
            <a:r>
              <a:rPr lang="pl-PL" sz="1400" dirty="0" smtClean="0">
                <a:solidFill>
                  <a:schemeClr val="accent1">
                    <a:lumMod val="20000"/>
                    <a:lumOff val="80000"/>
                  </a:schemeClr>
                </a:solidFill>
              </a:rPr>
              <a:t>• </a:t>
            </a:r>
            <a:r>
              <a:rPr lang="en-GB" sz="1400" dirty="0" smtClean="0">
                <a:solidFill>
                  <a:schemeClr val="accent1">
                    <a:lumMod val="20000"/>
                    <a:lumOff val="80000"/>
                  </a:schemeClr>
                </a:solidFill>
              </a:rPr>
              <a:t>3/4 </a:t>
            </a:r>
            <a:r>
              <a:rPr lang="en-GB" sz="1400" dirty="0">
                <a:solidFill>
                  <a:schemeClr val="accent1">
                    <a:lumMod val="20000"/>
                    <a:lumOff val="80000"/>
                  </a:schemeClr>
                </a:solidFill>
              </a:rPr>
              <a:t>pound mozzarella cheese, </a:t>
            </a:r>
            <a:r>
              <a:rPr lang="en-GB" sz="1400" dirty="0" smtClean="0">
                <a:solidFill>
                  <a:schemeClr val="accent1">
                    <a:lumMod val="20000"/>
                    <a:lumOff val="80000"/>
                  </a:schemeClr>
                </a:solidFill>
              </a:rPr>
              <a:t>sliced</a:t>
            </a:r>
            <a:endParaRPr lang="en-GB" sz="1400" dirty="0">
              <a:solidFill>
                <a:schemeClr val="accent1">
                  <a:lumMod val="20000"/>
                  <a:lumOff val="80000"/>
                </a:schemeClr>
              </a:solidFill>
            </a:endParaRPr>
          </a:p>
          <a:p>
            <a:r>
              <a:rPr lang="pl-PL" sz="1400" dirty="0" smtClean="0">
                <a:solidFill>
                  <a:schemeClr val="accent1">
                    <a:lumMod val="20000"/>
                    <a:lumOff val="80000"/>
                  </a:schemeClr>
                </a:solidFill>
              </a:rPr>
              <a:t>• </a:t>
            </a:r>
            <a:r>
              <a:rPr lang="en-GB" sz="1400" dirty="0" smtClean="0">
                <a:solidFill>
                  <a:schemeClr val="accent1">
                    <a:lumMod val="20000"/>
                    <a:lumOff val="80000"/>
                  </a:schemeClr>
                </a:solidFill>
              </a:rPr>
              <a:t>3/4 </a:t>
            </a:r>
            <a:r>
              <a:rPr lang="en-GB" sz="1400" dirty="0">
                <a:solidFill>
                  <a:schemeClr val="accent1">
                    <a:lumMod val="20000"/>
                    <a:lumOff val="80000"/>
                  </a:schemeClr>
                </a:solidFill>
              </a:rPr>
              <a:t>cup grated Parmesan cheese</a:t>
            </a:r>
          </a:p>
        </p:txBody>
      </p:sp>
      <p:sp>
        <p:nvSpPr>
          <p:cNvPr id="7" name="Prostokąt 6"/>
          <p:cNvSpPr/>
          <p:nvPr/>
        </p:nvSpPr>
        <p:spPr>
          <a:xfrm>
            <a:off x="9437914" y="3216265"/>
            <a:ext cx="2590800" cy="923330"/>
          </a:xfrm>
          <a:prstGeom prst="rect">
            <a:avLst/>
          </a:prstGeom>
        </p:spPr>
        <p:txBody>
          <a:bodyPr wrap="square">
            <a:spAutoFit/>
          </a:bodyPr>
          <a:lstStyle/>
          <a:p>
            <a:r>
              <a:rPr lang="pl-PL" dirty="0" smtClean="0">
                <a:solidFill>
                  <a:schemeClr val="accent1">
                    <a:lumMod val="20000"/>
                    <a:lumOff val="80000"/>
                  </a:schemeClr>
                </a:solidFill>
              </a:rPr>
              <a:t>• </a:t>
            </a:r>
            <a:r>
              <a:rPr lang="en-US" dirty="0" smtClean="0">
                <a:solidFill>
                  <a:schemeClr val="accent1">
                    <a:lumMod val="20000"/>
                    <a:lumOff val="80000"/>
                  </a:schemeClr>
                </a:solidFill>
              </a:rPr>
              <a:t>PREP </a:t>
            </a:r>
            <a:r>
              <a:rPr lang="en-US" i="1" dirty="0">
                <a:solidFill>
                  <a:schemeClr val="accent1">
                    <a:lumMod val="20000"/>
                    <a:lumOff val="80000"/>
                  </a:schemeClr>
                </a:solidFill>
              </a:rPr>
              <a:t>30 mins</a:t>
            </a:r>
          </a:p>
          <a:p>
            <a:r>
              <a:rPr lang="pl-PL" dirty="0" smtClean="0">
                <a:solidFill>
                  <a:schemeClr val="accent1">
                    <a:lumMod val="20000"/>
                    <a:lumOff val="80000"/>
                  </a:schemeClr>
                </a:solidFill>
              </a:rPr>
              <a:t>• </a:t>
            </a:r>
            <a:r>
              <a:rPr lang="en-US" dirty="0" smtClean="0">
                <a:solidFill>
                  <a:schemeClr val="accent1">
                    <a:lumMod val="20000"/>
                    <a:lumOff val="80000"/>
                  </a:schemeClr>
                </a:solidFill>
              </a:rPr>
              <a:t>COOK </a:t>
            </a:r>
            <a:r>
              <a:rPr lang="en-US" i="1" dirty="0">
                <a:solidFill>
                  <a:schemeClr val="accent1">
                    <a:lumMod val="20000"/>
                    <a:lumOff val="80000"/>
                  </a:schemeClr>
                </a:solidFill>
              </a:rPr>
              <a:t>2 hrs 30 mins</a:t>
            </a:r>
          </a:p>
          <a:p>
            <a:r>
              <a:rPr lang="pl-PL" dirty="0" smtClean="0">
                <a:solidFill>
                  <a:schemeClr val="accent1">
                    <a:lumMod val="20000"/>
                    <a:lumOff val="80000"/>
                  </a:schemeClr>
                </a:solidFill>
              </a:rPr>
              <a:t>• </a:t>
            </a:r>
            <a:r>
              <a:rPr lang="en-US" dirty="0" smtClean="0">
                <a:solidFill>
                  <a:schemeClr val="accent1">
                    <a:lumMod val="20000"/>
                    <a:lumOff val="80000"/>
                  </a:schemeClr>
                </a:solidFill>
              </a:rPr>
              <a:t>READY </a:t>
            </a:r>
            <a:r>
              <a:rPr lang="en-US" dirty="0">
                <a:solidFill>
                  <a:schemeClr val="accent1">
                    <a:lumMod val="20000"/>
                    <a:lumOff val="80000"/>
                  </a:schemeClr>
                </a:solidFill>
              </a:rPr>
              <a:t>IN </a:t>
            </a:r>
            <a:r>
              <a:rPr lang="en-US" i="1" dirty="0">
                <a:solidFill>
                  <a:schemeClr val="accent1">
                    <a:lumMod val="20000"/>
                    <a:lumOff val="80000"/>
                  </a:schemeClr>
                </a:solidFill>
              </a:rPr>
              <a:t>3 hrs 15 mins</a:t>
            </a:r>
            <a:endParaRPr lang="en-GB" i="1" dirty="0">
              <a:solidFill>
                <a:schemeClr val="accent1">
                  <a:lumMod val="20000"/>
                  <a:lumOff val="80000"/>
                </a:schemeClr>
              </a:solidFill>
            </a:endParaRPr>
          </a:p>
        </p:txBody>
      </p:sp>
      <p:sp>
        <p:nvSpPr>
          <p:cNvPr id="8" name="Prostokąt 7"/>
          <p:cNvSpPr/>
          <p:nvPr/>
        </p:nvSpPr>
        <p:spPr>
          <a:xfrm>
            <a:off x="2955472" y="1032531"/>
            <a:ext cx="6096000" cy="5262979"/>
          </a:xfrm>
          <a:prstGeom prst="rect">
            <a:avLst/>
          </a:prstGeom>
        </p:spPr>
        <p:txBody>
          <a:bodyPr>
            <a:spAutoFit/>
          </a:bodyPr>
          <a:lstStyle/>
          <a:p>
            <a:pPr algn="ctr"/>
            <a:r>
              <a:rPr lang="pl-PL" dirty="0" smtClean="0">
                <a:solidFill>
                  <a:schemeClr val="accent1">
                    <a:lumMod val="20000"/>
                    <a:lumOff val="80000"/>
                  </a:schemeClr>
                </a:solidFill>
              </a:rPr>
              <a:t>DIRECTIONS </a:t>
            </a:r>
            <a:endParaRPr lang="pl-PL" sz="1600" dirty="0" smtClean="0">
              <a:solidFill>
                <a:schemeClr val="accent1">
                  <a:lumMod val="20000"/>
                  <a:lumOff val="80000"/>
                </a:schemeClr>
              </a:solidFill>
            </a:endParaRPr>
          </a:p>
          <a:p>
            <a:pPr>
              <a:buFont typeface="+mj-lt"/>
              <a:buAutoNum type="arabicPeriod"/>
            </a:pPr>
            <a:r>
              <a:rPr lang="en-US" sz="1600" dirty="0" smtClean="0">
                <a:solidFill>
                  <a:schemeClr val="accent1">
                    <a:lumMod val="20000"/>
                    <a:lumOff val="80000"/>
                  </a:schemeClr>
                </a:solidFill>
              </a:rPr>
              <a:t>In </a:t>
            </a:r>
            <a:r>
              <a:rPr lang="en-US" sz="1600" dirty="0">
                <a:solidFill>
                  <a:schemeClr val="accent1">
                    <a:lumMod val="20000"/>
                    <a:lumOff val="80000"/>
                  </a:schemeClr>
                </a:solidFill>
              </a:rPr>
              <a:t>a Dutch oven, cook sausage, ground beef, onion, and garlic over medium heat until well browned. Stir in crushed tomatoes, tomato paste, tomato sauce, and water. Season with sugar, basil, fennel seeds, Italian seasoning, 1 tablespoon salt, pepper, and 2 tablespoons parsley. Simmer, covered, for about 1 1/2 hours, stirring occasionally.</a:t>
            </a:r>
          </a:p>
          <a:p>
            <a:pPr>
              <a:buFont typeface="+mj-lt"/>
              <a:buAutoNum type="arabicPeriod"/>
            </a:pPr>
            <a:r>
              <a:rPr lang="pl-PL" sz="1600" dirty="0" smtClean="0">
                <a:solidFill>
                  <a:schemeClr val="accent1">
                    <a:lumMod val="20000"/>
                    <a:lumOff val="80000"/>
                  </a:schemeClr>
                </a:solidFill>
              </a:rPr>
              <a:t> </a:t>
            </a:r>
            <a:r>
              <a:rPr lang="en-US" sz="1600" dirty="0" smtClean="0">
                <a:solidFill>
                  <a:schemeClr val="accent1">
                    <a:lumMod val="20000"/>
                    <a:lumOff val="80000"/>
                  </a:schemeClr>
                </a:solidFill>
              </a:rPr>
              <a:t>Bring </a:t>
            </a:r>
            <a:r>
              <a:rPr lang="en-US" sz="1600" dirty="0">
                <a:solidFill>
                  <a:schemeClr val="accent1">
                    <a:lumMod val="20000"/>
                    <a:lumOff val="80000"/>
                  </a:schemeClr>
                </a:solidFill>
              </a:rPr>
              <a:t>a large pot of lightly salted water to a boil. Cook lasagna noodles in boiling water for 8 to 10 minutes. Drain noodles, and rinse with cold water. In a mixing bowl, combine ricotta cheese with egg, remaining parsley, and 1/2 teaspoon salt.</a:t>
            </a:r>
          </a:p>
          <a:p>
            <a:pPr>
              <a:buFont typeface="+mj-lt"/>
              <a:buAutoNum type="arabicPeriod"/>
            </a:pPr>
            <a:r>
              <a:rPr lang="pl-PL" sz="1600" dirty="0" smtClean="0">
                <a:solidFill>
                  <a:schemeClr val="accent1">
                    <a:lumMod val="20000"/>
                    <a:lumOff val="80000"/>
                  </a:schemeClr>
                </a:solidFill>
              </a:rPr>
              <a:t> </a:t>
            </a:r>
            <a:r>
              <a:rPr lang="en-US" sz="1600" dirty="0" smtClean="0">
                <a:solidFill>
                  <a:schemeClr val="accent1">
                    <a:lumMod val="20000"/>
                    <a:lumOff val="80000"/>
                  </a:schemeClr>
                </a:solidFill>
              </a:rPr>
              <a:t>Preheat </a:t>
            </a:r>
            <a:r>
              <a:rPr lang="en-US" sz="1600" dirty="0">
                <a:solidFill>
                  <a:schemeClr val="accent1">
                    <a:lumMod val="20000"/>
                    <a:lumOff val="80000"/>
                  </a:schemeClr>
                </a:solidFill>
              </a:rPr>
              <a:t>oven to 375 degrees F (190 degrees C).</a:t>
            </a:r>
          </a:p>
          <a:p>
            <a:pPr>
              <a:buFont typeface="+mj-lt"/>
              <a:buAutoNum type="arabicPeriod"/>
            </a:pPr>
            <a:r>
              <a:rPr lang="pl-PL" sz="1600" dirty="0" smtClean="0">
                <a:solidFill>
                  <a:schemeClr val="accent1">
                    <a:lumMod val="20000"/>
                    <a:lumOff val="80000"/>
                  </a:schemeClr>
                </a:solidFill>
              </a:rPr>
              <a:t> </a:t>
            </a:r>
            <a:r>
              <a:rPr lang="en-US" sz="1600" dirty="0" smtClean="0">
                <a:solidFill>
                  <a:schemeClr val="accent1">
                    <a:lumMod val="20000"/>
                    <a:lumOff val="80000"/>
                  </a:schemeClr>
                </a:solidFill>
              </a:rPr>
              <a:t>To </a:t>
            </a:r>
            <a:r>
              <a:rPr lang="en-US" sz="1600" dirty="0">
                <a:solidFill>
                  <a:schemeClr val="accent1">
                    <a:lumMod val="20000"/>
                    <a:lumOff val="80000"/>
                  </a:schemeClr>
                </a:solidFill>
              </a:rPr>
              <a:t>assemble, spread 1 1/2 cups of meat sauce in the bottom of a 9x13 inch baking dish. Arrange 6 noodles lengthwise over meat sauce. Spread with one half of the ricotta cheese mixture. Top with a third of mozzarella cheese slices. Spoon 1 1/2 cups meat sauce over mozzarella, and sprinkle with 1/4 cup Parmesan cheese. Repeat layers, and top with remaining mozzarella and Parmesan cheese. Cover with foil: to prevent sticking, either spray foil with cooking spray, or make sure the foil does not touch the cheese.</a:t>
            </a:r>
          </a:p>
          <a:p>
            <a:pPr>
              <a:buFont typeface="+mj-lt"/>
              <a:buAutoNum type="arabicPeriod"/>
            </a:pPr>
            <a:r>
              <a:rPr lang="pl-PL" sz="1600" dirty="0" smtClean="0">
                <a:solidFill>
                  <a:schemeClr val="accent1">
                    <a:lumMod val="20000"/>
                    <a:lumOff val="80000"/>
                  </a:schemeClr>
                </a:solidFill>
              </a:rPr>
              <a:t> </a:t>
            </a:r>
            <a:r>
              <a:rPr lang="en-US" sz="1600" dirty="0" smtClean="0">
                <a:solidFill>
                  <a:schemeClr val="accent1">
                    <a:lumMod val="20000"/>
                    <a:lumOff val="80000"/>
                  </a:schemeClr>
                </a:solidFill>
              </a:rPr>
              <a:t>Bake </a:t>
            </a:r>
            <a:r>
              <a:rPr lang="en-US" sz="1600" dirty="0">
                <a:solidFill>
                  <a:schemeClr val="accent1">
                    <a:lumMod val="20000"/>
                    <a:lumOff val="80000"/>
                  </a:schemeClr>
                </a:solidFill>
              </a:rPr>
              <a:t>in preheated oven for 25 minutes. Remove foil, and bake an additional 25 minutes. Cool for 15 minutes before serving.</a:t>
            </a:r>
          </a:p>
        </p:txBody>
      </p:sp>
    </p:spTree>
    <p:extLst>
      <p:ext uri="{BB962C8B-B14F-4D97-AF65-F5344CB8AC3E}">
        <p14:creationId xmlns:p14="http://schemas.microsoft.com/office/powerpoint/2010/main" val="25835495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ytuł 3"/>
          <p:cNvSpPr>
            <a:spLocks noGrp="1"/>
          </p:cNvSpPr>
          <p:nvPr>
            <p:ph type="title"/>
          </p:nvPr>
        </p:nvSpPr>
        <p:spPr>
          <a:xfrm>
            <a:off x="3058885" y="0"/>
            <a:ext cx="5954484" cy="672497"/>
          </a:xfrm>
        </p:spPr>
        <p:txBody>
          <a:bodyPr>
            <a:normAutofit fontScale="90000"/>
          </a:bodyPr>
          <a:lstStyle/>
          <a:p>
            <a:r>
              <a:rPr lang="pl-PL" sz="4000" dirty="0" smtClean="0">
                <a:solidFill>
                  <a:schemeClr val="accent1">
                    <a:lumMod val="20000"/>
                    <a:lumOff val="80000"/>
                  </a:schemeClr>
                </a:solidFill>
              </a:rPr>
              <a:t>CHICKEN CORDON BLEU</a:t>
            </a:r>
            <a:endParaRPr lang="en-GB" sz="4000" dirty="0">
              <a:solidFill>
                <a:schemeClr val="accent1">
                  <a:lumMod val="20000"/>
                  <a:lumOff val="80000"/>
                </a:schemeClr>
              </a:solidFill>
            </a:endParaRPr>
          </a:p>
        </p:txBody>
      </p:sp>
      <p:pic>
        <p:nvPicPr>
          <p:cNvPr id="5" name="Obraz 4"/>
          <p:cNvPicPr>
            <a:picLocks noChangeAspect="1"/>
          </p:cNvPicPr>
          <p:nvPr/>
        </p:nvPicPr>
        <p:blipFill>
          <a:blip r:embed="rId2"/>
          <a:stretch>
            <a:fillRect/>
          </a:stretch>
        </p:blipFill>
        <p:spPr>
          <a:xfrm>
            <a:off x="9013369" y="-1"/>
            <a:ext cx="3178631" cy="3178631"/>
          </a:xfrm>
          <a:prstGeom prst="rect">
            <a:avLst/>
          </a:prstGeom>
        </p:spPr>
      </p:pic>
      <p:sp>
        <p:nvSpPr>
          <p:cNvPr id="6" name="Prostokąt 5"/>
          <p:cNvSpPr/>
          <p:nvPr/>
        </p:nvSpPr>
        <p:spPr>
          <a:xfrm>
            <a:off x="9628412" y="3533392"/>
            <a:ext cx="1948543" cy="923330"/>
          </a:xfrm>
          <a:prstGeom prst="rect">
            <a:avLst/>
          </a:prstGeom>
        </p:spPr>
        <p:txBody>
          <a:bodyPr wrap="square">
            <a:spAutoFit/>
          </a:bodyPr>
          <a:lstStyle/>
          <a:p>
            <a:r>
              <a:rPr lang="pl-PL" dirty="0" smtClean="0">
                <a:solidFill>
                  <a:schemeClr val="accent1">
                    <a:lumMod val="20000"/>
                    <a:lumOff val="80000"/>
                  </a:schemeClr>
                </a:solidFill>
              </a:rPr>
              <a:t>• </a:t>
            </a:r>
            <a:r>
              <a:rPr lang="en-US" dirty="0" smtClean="0">
                <a:solidFill>
                  <a:schemeClr val="accent1">
                    <a:lumMod val="20000"/>
                    <a:lumOff val="80000"/>
                  </a:schemeClr>
                </a:solidFill>
              </a:rPr>
              <a:t>PREP </a:t>
            </a:r>
            <a:r>
              <a:rPr lang="en-US" i="1" dirty="0">
                <a:solidFill>
                  <a:schemeClr val="accent1">
                    <a:lumMod val="20000"/>
                    <a:lumOff val="80000"/>
                  </a:schemeClr>
                </a:solidFill>
              </a:rPr>
              <a:t>15 mins</a:t>
            </a:r>
          </a:p>
          <a:p>
            <a:r>
              <a:rPr lang="pl-PL" dirty="0" smtClean="0">
                <a:solidFill>
                  <a:schemeClr val="accent1">
                    <a:lumMod val="20000"/>
                    <a:lumOff val="80000"/>
                  </a:schemeClr>
                </a:solidFill>
              </a:rPr>
              <a:t>• </a:t>
            </a:r>
            <a:r>
              <a:rPr lang="en-US" dirty="0" smtClean="0">
                <a:solidFill>
                  <a:schemeClr val="accent1">
                    <a:lumMod val="20000"/>
                    <a:lumOff val="80000"/>
                  </a:schemeClr>
                </a:solidFill>
              </a:rPr>
              <a:t>COOK </a:t>
            </a:r>
            <a:r>
              <a:rPr lang="en-US" i="1" dirty="0">
                <a:solidFill>
                  <a:schemeClr val="accent1">
                    <a:lumMod val="20000"/>
                    <a:lumOff val="80000"/>
                  </a:schemeClr>
                </a:solidFill>
              </a:rPr>
              <a:t>45 mins</a:t>
            </a:r>
          </a:p>
          <a:p>
            <a:r>
              <a:rPr lang="pl-PL" dirty="0" smtClean="0">
                <a:solidFill>
                  <a:schemeClr val="accent1">
                    <a:lumMod val="20000"/>
                    <a:lumOff val="80000"/>
                  </a:schemeClr>
                </a:solidFill>
              </a:rPr>
              <a:t>• </a:t>
            </a:r>
            <a:r>
              <a:rPr lang="en-US" dirty="0" smtClean="0">
                <a:solidFill>
                  <a:schemeClr val="accent1">
                    <a:lumMod val="20000"/>
                    <a:lumOff val="80000"/>
                  </a:schemeClr>
                </a:solidFill>
              </a:rPr>
              <a:t>READY </a:t>
            </a:r>
            <a:r>
              <a:rPr lang="en-US" dirty="0">
                <a:solidFill>
                  <a:schemeClr val="accent1">
                    <a:lumMod val="20000"/>
                    <a:lumOff val="80000"/>
                  </a:schemeClr>
                </a:solidFill>
              </a:rPr>
              <a:t>IN </a:t>
            </a:r>
            <a:r>
              <a:rPr lang="en-US" i="1" dirty="0">
                <a:solidFill>
                  <a:schemeClr val="accent1">
                    <a:lumMod val="20000"/>
                    <a:lumOff val="80000"/>
                  </a:schemeClr>
                </a:solidFill>
              </a:rPr>
              <a:t>1 hr</a:t>
            </a:r>
            <a:endParaRPr lang="en-GB" i="1" dirty="0">
              <a:solidFill>
                <a:schemeClr val="accent1">
                  <a:lumMod val="20000"/>
                  <a:lumOff val="80000"/>
                </a:schemeClr>
              </a:solidFill>
            </a:endParaRPr>
          </a:p>
        </p:txBody>
      </p:sp>
      <p:sp>
        <p:nvSpPr>
          <p:cNvPr id="7" name="Prostokąt 6"/>
          <p:cNvSpPr/>
          <p:nvPr/>
        </p:nvSpPr>
        <p:spPr>
          <a:xfrm>
            <a:off x="21771" y="115673"/>
            <a:ext cx="2764971" cy="3293209"/>
          </a:xfrm>
          <a:prstGeom prst="rect">
            <a:avLst/>
          </a:prstGeom>
        </p:spPr>
        <p:txBody>
          <a:bodyPr wrap="square">
            <a:spAutoFit/>
          </a:bodyPr>
          <a:lstStyle/>
          <a:p>
            <a:pPr algn="ctr"/>
            <a:r>
              <a:rPr lang="pl-PL" sz="1600" dirty="0" smtClean="0">
                <a:solidFill>
                  <a:schemeClr val="accent1">
                    <a:lumMod val="20000"/>
                    <a:lumOff val="80000"/>
                  </a:schemeClr>
                </a:solidFill>
              </a:rPr>
              <a:t>INGREDIENTS</a:t>
            </a:r>
          </a:p>
          <a:p>
            <a:r>
              <a:rPr lang="en-GB" sz="1600" dirty="0" smtClean="0">
                <a:solidFill>
                  <a:schemeClr val="accent1">
                    <a:lumMod val="20000"/>
                    <a:lumOff val="80000"/>
                  </a:schemeClr>
                </a:solidFill>
              </a:rPr>
              <a:t>6 </a:t>
            </a:r>
            <a:r>
              <a:rPr lang="en-GB" sz="1600" dirty="0">
                <a:solidFill>
                  <a:schemeClr val="accent1">
                    <a:lumMod val="20000"/>
                    <a:lumOff val="80000"/>
                  </a:schemeClr>
                </a:solidFill>
              </a:rPr>
              <a:t>skinless, boneless chicken breast </a:t>
            </a:r>
            <a:r>
              <a:rPr lang="en-GB" sz="1600" dirty="0" smtClean="0">
                <a:solidFill>
                  <a:schemeClr val="accent1">
                    <a:lumMod val="20000"/>
                    <a:lumOff val="80000"/>
                  </a:schemeClr>
                </a:solidFill>
              </a:rPr>
              <a:t>halves</a:t>
            </a:r>
            <a:endParaRPr lang="en-GB" sz="1600" dirty="0">
              <a:solidFill>
                <a:schemeClr val="accent1">
                  <a:lumMod val="20000"/>
                  <a:lumOff val="80000"/>
                </a:schemeClr>
              </a:solidFill>
            </a:endParaRPr>
          </a:p>
          <a:p>
            <a:r>
              <a:rPr lang="en-GB" sz="1600" dirty="0">
                <a:solidFill>
                  <a:schemeClr val="accent1">
                    <a:lumMod val="20000"/>
                    <a:lumOff val="80000"/>
                  </a:schemeClr>
                </a:solidFill>
              </a:rPr>
              <a:t>6 slices Swiss </a:t>
            </a:r>
            <a:r>
              <a:rPr lang="en-GB" sz="1600" dirty="0" smtClean="0">
                <a:solidFill>
                  <a:schemeClr val="accent1">
                    <a:lumMod val="20000"/>
                    <a:lumOff val="80000"/>
                  </a:schemeClr>
                </a:solidFill>
              </a:rPr>
              <a:t>cheese</a:t>
            </a:r>
            <a:endParaRPr lang="en-GB" sz="1600" dirty="0">
              <a:solidFill>
                <a:schemeClr val="accent1">
                  <a:lumMod val="20000"/>
                  <a:lumOff val="80000"/>
                </a:schemeClr>
              </a:solidFill>
            </a:endParaRPr>
          </a:p>
          <a:p>
            <a:r>
              <a:rPr lang="en-GB" sz="1600" dirty="0">
                <a:solidFill>
                  <a:schemeClr val="accent1">
                    <a:lumMod val="20000"/>
                    <a:lumOff val="80000"/>
                  </a:schemeClr>
                </a:solidFill>
              </a:rPr>
              <a:t>6 slices </a:t>
            </a:r>
            <a:r>
              <a:rPr lang="en-GB" sz="1600" dirty="0" smtClean="0">
                <a:solidFill>
                  <a:schemeClr val="accent1">
                    <a:lumMod val="20000"/>
                    <a:lumOff val="80000"/>
                  </a:schemeClr>
                </a:solidFill>
              </a:rPr>
              <a:t>ham</a:t>
            </a:r>
            <a:endParaRPr lang="en-GB" sz="1600" dirty="0">
              <a:solidFill>
                <a:schemeClr val="accent1">
                  <a:lumMod val="20000"/>
                  <a:lumOff val="80000"/>
                </a:schemeClr>
              </a:solidFill>
            </a:endParaRPr>
          </a:p>
          <a:p>
            <a:r>
              <a:rPr lang="en-GB" sz="1600" dirty="0">
                <a:solidFill>
                  <a:schemeClr val="accent1">
                    <a:lumMod val="20000"/>
                    <a:lumOff val="80000"/>
                  </a:schemeClr>
                </a:solidFill>
              </a:rPr>
              <a:t>3 tablespoons all-purpose </a:t>
            </a:r>
            <a:r>
              <a:rPr lang="en-GB" sz="1600" dirty="0" smtClean="0">
                <a:solidFill>
                  <a:schemeClr val="accent1">
                    <a:lumMod val="20000"/>
                    <a:lumOff val="80000"/>
                  </a:schemeClr>
                </a:solidFill>
              </a:rPr>
              <a:t>flour</a:t>
            </a:r>
            <a:endParaRPr lang="en-GB" sz="1600" dirty="0">
              <a:solidFill>
                <a:schemeClr val="accent1">
                  <a:lumMod val="20000"/>
                  <a:lumOff val="80000"/>
                </a:schemeClr>
              </a:solidFill>
            </a:endParaRPr>
          </a:p>
          <a:p>
            <a:r>
              <a:rPr lang="en-GB" sz="1600" dirty="0">
                <a:solidFill>
                  <a:schemeClr val="accent1">
                    <a:lumMod val="20000"/>
                    <a:lumOff val="80000"/>
                  </a:schemeClr>
                </a:solidFill>
              </a:rPr>
              <a:t>1 teaspoon </a:t>
            </a:r>
            <a:r>
              <a:rPr lang="en-GB" sz="1600" dirty="0" smtClean="0">
                <a:solidFill>
                  <a:schemeClr val="accent1">
                    <a:lumMod val="20000"/>
                    <a:lumOff val="80000"/>
                  </a:schemeClr>
                </a:solidFill>
              </a:rPr>
              <a:t>paprika</a:t>
            </a:r>
            <a:endParaRPr lang="en-GB" sz="1600" dirty="0">
              <a:solidFill>
                <a:schemeClr val="accent1">
                  <a:lumMod val="20000"/>
                  <a:lumOff val="80000"/>
                </a:schemeClr>
              </a:solidFill>
            </a:endParaRPr>
          </a:p>
          <a:p>
            <a:r>
              <a:rPr lang="en-GB" sz="1600" dirty="0" smtClean="0">
                <a:solidFill>
                  <a:schemeClr val="accent1">
                    <a:lumMod val="20000"/>
                    <a:lumOff val="80000"/>
                  </a:schemeClr>
                </a:solidFill>
              </a:rPr>
              <a:t>6 </a:t>
            </a:r>
            <a:r>
              <a:rPr lang="en-GB" sz="1600" dirty="0">
                <a:solidFill>
                  <a:schemeClr val="accent1">
                    <a:lumMod val="20000"/>
                    <a:lumOff val="80000"/>
                  </a:schemeClr>
                </a:solidFill>
              </a:rPr>
              <a:t>tablespoons </a:t>
            </a:r>
            <a:r>
              <a:rPr lang="en-GB" sz="1600" dirty="0" smtClean="0">
                <a:solidFill>
                  <a:schemeClr val="accent1">
                    <a:lumMod val="20000"/>
                    <a:lumOff val="80000"/>
                  </a:schemeClr>
                </a:solidFill>
              </a:rPr>
              <a:t>butter</a:t>
            </a:r>
            <a:endParaRPr lang="en-GB" sz="1600" dirty="0">
              <a:solidFill>
                <a:schemeClr val="accent1">
                  <a:lumMod val="20000"/>
                  <a:lumOff val="80000"/>
                </a:schemeClr>
              </a:solidFill>
            </a:endParaRPr>
          </a:p>
          <a:p>
            <a:r>
              <a:rPr lang="en-GB" sz="1600" dirty="0" smtClean="0">
                <a:solidFill>
                  <a:schemeClr val="accent1">
                    <a:lumMod val="20000"/>
                    <a:lumOff val="80000"/>
                  </a:schemeClr>
                </a:solidFill>
              </a:rPr>
              <a:t>1/2 </a:t>
            </a:r>
            <a:r>
              <a:rPr lang="en-GB" sz="1600" dirty="0">
                <a:solidFill>
                  <a:schemeClr val="accent1">
                    <a:lumMod val="20000"/>
                    <a:lumOff val="80000"/>
                  </a:schemeClr>
                </a:solidFill>
              </a:rPr>
              <a:t>cup dry white </a:t>
            </a:r>
            <a:r>
              <a:rPr lang="en-GB" sz="1600" dirty="0" smtClean="0">
                <a:solidFill>
                  <a:schemeClr val="accent1">
                    <a:lumMod val="20000"/>
                    <a:lumOff val="80000"/>
                  </a:schemeClr>
                </a:solidFill>
              </a:rPr>
              <a:t>wine</a:t>
            </a:r>
            <a:endParaRPr lang="en-GB" sz="1600" dirty="0">
              <a:solidFill>
                <a:schemeClr val="accent1">
                  <a:lumMod val="20000"/>
                  <a:lumOff val="80000"/>
                </a:schemeClr>
              </a:solidFill>
            </a:endParaRPr>
          </a:p>
          <a:p>
            <a:r>
              <a:rPr lang="en-GB" sz="1600" dirty="0" smtClean="0">
                <a:solidFill>
                  <a:schemeClr val="accent1">
                    <a:lumMod val="20000"/>
                    <a:lumOff val="80000"/>
                  </a:schemeClr>
                </a:solidFill>
              </a:rPr>
              <a:t>1 </a:t>
            </a:r>
            <a:r>
              <a:rPr lang="en-GB" sz="1600" dirty="0">
                <a:solidFill>
                  <a:schemeClr val="accent1">
                    <a:lumMod val="20000"/>
                    <a:lumOff val="80000"/>
                  </a:schemeClr>
                </a:solidFill>
              </a:rPr>
              <a:t>teaspoon chicken bouillon </a:t>
            </a:r>
            <a:r>
              <a:rPr lang="en-GB" sz="1600" dirty="0" smtClean="0">
                <a:solidFill>
                  <a:schemeClr val="accent1">
                    <a:lumMod val="20000"/>
                    <a:lumOff val="80000"/>
                  </a:schemeClr>
                </a:solidFill>
              </a:rPr>
              <a:t>granules</a:t>
            </a:r>
            <a:endParaRPr lang="en-GB" sz="1600" dirty="0">
              <a:solidFill>
                <a:schemeClr val="accent1">
                  <a:lumMod val="20000"/>
                  <a:lumOff val="80000"/>
                </a:schemeClr>
              </a:solidFill>
            </a:endParaRPr>
          </a:p>
          <a:p>
            <a:r>
              <a:rPr lang="en-GB" sz="1600" dirty="0" smtClean="0">
                <a:solidFill>
                  <a:schemeClr val="accent1">
                    <a:lumMod val="20000"/>
                    <a:lumOff val="80000"/>
                  </a:schemeClr>
                </a:solidFill>
              </a:rPr>
              <a:t>1 </a:t>
            </a:r>
            <a:r>
              <a:rPr lang="en-GB" sz="1600" dirty="0">
                <a:solidFill>
                  <a:schemeClr val="accent1">
                    <a:lumMod val="20000"/>
                    <a:lumOff val="80000"/>
                  </a:schemeClr>
                </a:solidFill>
              </a:rPr>
              <a:t>tablespoon </a:t>
            </a:r>
            <a:r>
              <a:rPr lang="en-GB" sz="1600" dirty="0" err="1" smtClean="0">
                <a:solidFill>
                  <a:schemeClr val="accent1">
                    <a:lumMod val="20000"/>
                    <a:lumOff val="80000"/>
                  </a:schemeClr>
                </a:solidFill>
              </a:rPr>
              <a:t>cornstarch</a:t>
            </a:r>
            <a:endParaRPr lang="en-GB" sz="1600" dirty="0">
              <a:solidFill>
                <a:schemeClr val="accent1">
                  <a:lumMod val="20000"/>
                  <a:lumOff val="80000"/>
                </a:schemeClr>
              </a:solidFill>
            </a:endParaRPr>
          </a:p>
          <a:p>
            <a:r>
              <a:rPr lang="en-GB" sz="1600" dirty="0" smtClean="0">
                <a:solidFill>
                  <a:schemeClr val="accent1">
                    <a:lumMod val="20000"/>
                    <a:lumOff val="80000"/>
                  </a:schemeClr>
                </a:solidFill>
              </a:rPr>
              <a:t>1 </a:t>
            </a:r>
            <a:r>
              <a:rPr lang="en-GB" sz="1600" dirty="0">
                <a:solidFill>
                  <a:schemeClr val="accent1">
                    <a:lumMod val="20000"/>
                    <a:lumOff val="80000"/>
                  </a:schemeClr>
                </a:solidFill>
              </a:rPr>
              <a:t>cup heavy whipping cream</a:t>
            </a:r>
          </a:p>
        </p:txBody>
      </p:sp>
      <p:sp>
        <p:nvSpPr>
          <p:cNvPr id="8" name="Prostokąt 7"/>
          <p:cNvSpPr/>
          <p:nvPr/>
        </p:nvSpPr>
        <p:spPr>
          <a:xfrm>
            <a:off x="2786742" y="1299313"/>
            <a:ext cx="6096000" cy="3970318"/>
          </a:xfrm>
          <a:prstGeom prst="rect">
            <a:avLst/>
          </a:prstGeom>
        </p:spPr>
        <p:txBody>
          <a:bodyPr>
            <a:spAutoFit/>
          </a:bodyPr>
          <a:lstStyle/>
          <a:p>
            <a:pPr algn="ctr"/>
            <a:r>
              <a:rPr lang="pl-PL" dirty="0" smtClean="0">
                <a:solidFill>
                  <a:schemeClr val="accent1">
                    <a:lumMod val="20000"/>
                    <a:lumOff val="80000"/>
                  </a:schemeClr>
                </a:solidFill>
              </a:rPr>
              <a:t>DIRECTIONS</a:t>
            </a:r>
          </a:p>
          <a:p>
            <a:pPr>
              <a:buFont typeface="+mj-lt"/>
              <a:buAutoNum type="arabicPeriod"/>
            </a:pPr>
            <a:r>
              <a:rPr lang="pl-PL" dirty="0" smtClean="0">
                <a:solidFill>
                  <a:schemeClr val="accent1">
                    <a:lumMod val="20000"/>
                    <a:lumOff val="80000"/>
                  </a:schemeClr>
                </a:solidFill>
              </a:rPr>
              <a:t> </a:t>
            </a:r>
            <a:r>
              <a:rPr lang="en-US" dirty="0" smtClean="0">
                <a:solidFill>
                  <a:schemeClr val="accent1">
                    <a:lumMod val="20000"/>
                    <a:lumOff val="80000"/>
                  </a:schemeClr>
                </a:solidFill>
              </a:rPr>
              <a:t>Pound </a:t>
            </a:r>
            <a:r>
              <a:rPr lang="en-US" dirty="0">
                <a:solidFill>
                  <a:schemeClr val="accent1">
                    <a:lumMod val="20000"/>
                    <a:lumOff val="80000"/>
                  </a:schemeClr>
                </a:solidFill>
              </a:rPr>
              <a:t>chicken breasts if they are too thick. Place a cheese and ham slice on each breast within 1/2 inch of the edges. Fold the edges of the chicken over the filling, and secure with toothpicks. Mix the flour and paprika in a small bowl, and coat the chicken pieces.</a:t>
            </a:r>
          </a:p>
          <a:p>
            <a:pPr>
              <a:buFont typeface="+mj-lt"/>
              <a:buAutoNum type="arabicPeriod"/>
            </a:pPr>
            <a:r>
              <a:rPr lang="pl-PL" dirty="0" smtClean="0">
                <a:solidFill>
                  <a:schemeClr val="accent1">
                    <a:lumMod val="20000"/>
                    <a:lumOff val="80000"/>
                  </a:schemeClr>
                </a:solidFill>
              </a:rPr>
              <a:t> </a:t>
            </a:r>
            <a:r>
              <a:rPr lang="en-US" dirty="0" smtClean="0">
                <a:solidFill>
                  <a:schemeClr val="accent1">
                    <a:lumMod val="20000"/>
                    <a:lumOff val="80000"/>
                  </a:schemeClr>
                </a:solidFill>
              </a:rPr>
              <a:t>Heat </a:t>
            </a:r>
            <a:r>
              <a:rPr lang="en-US" dirty="0">
                <a:solidFill>
                  <a:schemeClr val="accent1">
                    <a:lumMod val="20000"/>
                    <a:lumOff val="80000"/>
                  </a:schemeClr>
                </a:solidFill>
              </a:rPr>
              <a:t>the butter in a large skillet over medium-high heat, and cook the chicken until browned on all sides. Add the wine and bouillon. Reduce heat to low, cover, and simmer for 30 minutes, until chicken is no longer pink and juices run clear.</a:t>
            </a:r>
          </a:p>
          <a:p>
            <a:pPr>
              <a:buFont typeface="+mj-lt"/>
              <a:buAutoNum type="arabicPeriod"/>
            </a:pPr>
            <a:r>
              <a:rPr lang="pl-PL" dirty="0" smtClean="0">
                <a:solidFill>
                  <a:schemeClr val="accent1">
                    <a:lumMod val="20000"/>
                    <a:lumOff val="80000"/>
                  </a:schemeClr>
                </a:solidFill>
              </a:rPr>
              <a:t> </a:t>
            </a:r>
            <a:r>
              <a:rPr lang="en-US" dirty="0" smtClean="0">
                <a:solidFill>
                  <a:schemeClr val="accent1">
                    <a:lumMod val="20000"/>
                    <a:lumOff val="80000"/>
                  </a:schemeClr>
                </a:solidFill>
              </a:rPr>
              <a:t>Remove </a:t>
            </a:r>
            <a:r>
              <a:rPr lang="en-US" dirty="0">
                <a:solidFill>
                  <a:schemeClr val="accent1">
                    <a:lumMod val="20000"/>
                    <a:lumOff val="80000"/>
                  </a:schemeClr>
                </a:solidFill>
              </a:rPr>
              <a:t>the toothpicks, and transfer the breasts to a warm platter. Blend the cornstarch with the cream in a small bowl, and whisk slowly into the skillet. Cook, stirring until thickened, and pour over the chicken. Serve warm.</a:t>
            </a:r>
          </a:p>
        </p:txBody>
      </p:sp>
    </p:spTree>
    <p:extLst>
      <p:ext uri="{BB962C8B-B14F-4D97-AF65-F5344CB8AC3E}">
        <p14:creationId xmlns:p14="http://schemas.microsoft.com/office/powerpoint/2010/main" val="11908082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a:xfrm>
            <a:off x="2879272" y="78617"/>
            <a:ext cx="5769427" cy="1031725"/>
          </a:xfrm>
        </p:spPr>
        <p:txBody>
          <a:bodyPr>
            <a:normAutofit fontScale="90000"/>
          </a:bodyPr>
          <a:lstStyle/>
          <a:p>
            <a:r>
              <a:rPr lang="pl-PL" sz="4000" dirty="0" smtClean="0">
                <a:solidFill>
                  <a:schemeClr val="accent1">
                    <a:lumMod val="20000"/>
                    <a:lumOff val="80000"/>
                  </a:schemeClr>
                </a:solidFill>
              </a:rPr>
              <a:t>CREAMY AU GRATIN POTATOES</a:t>
            </a:r>
            <a:endParaRPr lang="en-GB" sz="4000" dirty="0">
              <a:solidFill>
                <a:schemeClr val="accent1">
                  <a:lumMod val="20000"/>
                  <a:lumOff val="80000"/>
                </a:schemeClr>
              </a:solidFill>
            </a:endParaRPr>
          </a:p>
        </p:txBody>
      </p:sp>
      <p:pic>
        <p:nvPicPr>
          <p:cNvPr id="3" name="Obraz 2"/>
          <p:cNvPicPr>
            <a:picLocks noChangeAspect="1"/>
          </p:cNvPicPr>
          <p:nvPr/>
        </p:nvPicPr>
        <p:blipFill>
          <a:blip r:embed="rId2"/>
          <a:stretch>
            <a:fillRect/>
          </a:stretch>
        </p:blipFill>
        <p:spPr>
          <a:xfrm>
            <a:off x="9122229" y="-1"/>
            <a:ext cx="3069771" cy="3069771"/>
          </a:xfrm>
          <a:prstGeom prst="rect">
            <a:avLst/>
          </a:prstGeom>
        </p:spPr>
      </p:pic>
      <p:sp>
        <p:nvSpPr>
          <p:cNvPr id="4" name="Prostokąt 3"/>
          <p:cNvSpPr/>
          <p:nvPr/>
        </p:nvSpPr>
        <p:spPr>
          <a:xfrm>
            <a:off x="9437914" y="3566049"/>
            <a:ext cx="2438400" cy="923330"/>
          </a:xfrm>
          <a:prstGeom prst="rect">
            <a:avLst/>
          </a:prstGeom>
        </p:spPr>
        <p:txBody>
          <a:bodyPr wrap="square">
            <a:spAutoFit/>
          </a:bodyPr>
          <a:lstStyle/>
          <a:p>
            <a:r>
              <a:rPr lang="pl-PL" dirty="0" smtClean="0">
                <a:solidFill>
                  <a:schemeClr val="accent1">
                    <a:lumMod val="20000"/>
                    <a:lumOff val="80000"/>
                  </a:schemeClr>
                </a:solidFill>
              </a:rPr>
              <a:t>• </a:t>
            </a:r>
            <a:r>
              <a:rPr lang="en-US" dirty="0" smtClean="0">
                <a:solidFill>
                  <a:schemeClr val="accent1">
                    <a:lumMod val="20000"/>
                    <a:lumOff val="80000"/>
                  </a:schemeClr>
                </a:solidFill>
              </a:rPr>
              <a:t>PREP </a:t>
            </a:r>
            <a:r>
              <a:rPr lang="en-US" i="1" dirty="0">
                <a:solidFill>
                  <a:schemeClr val="accent1">
                    <a:lumMod val="20000"/>
                    <a:lumOff val="80000"/>
                  </a:schemeClr>
                </a:solidFill>
              </a:rPr>
              <a:t>30 mins</a:t>
            </a:r>
          </a:p>
          <a:p>
            <a:r>
              <a:rPr lang="pl-PL" dirty="0" smtClean="0">
                <a:solidFill>
                  <a:schemeClr val="accent1">
                    <a:lumMod val="20000"/>
                    <a:lumOff val="80000"/>
                  </a:schemeClr>
                </a:solidFill>
              </a:rPr>
              <a:t>• </a:t>
            </a:r>
            <a:r>
              <a:rPr lang="en-US" dirty="0" smtClean="0">
                <a:solidFill>
                  <a:schemeClr val="accent1">
                    <a:lumMod val="20000"/>
                    <a:lumOff val="80000"/>
                  </a:schemeClr>
                </a:solidFill>
              </a:rPr>
              <a:t>COOK </a:t>
            </a:r>
            <a:r>
              <a:rPr lang="en-US" i="1" dirty="0">
                <a:solidFill>
                  <a:schemeClr val="accent1">
                    <a:lumMod val="20000"/>
                    <a:lumOff val="80000"/>
                  </a:schemeClr>
                </a:solidFill>
              </a:rPr>
              <a:t>1 hr 30 mins</a:t>
            </a:r>
          </a:p>
          <a:p>
            <a:r>
              <a:rPr lang="pl-PL" dirty="0" smtClean="0">
                <a:solidFill>
                  <a:schemeClr val="accent1">
                    <a:lumMod val="20000"/>
                    <a:lumOff val="80000"/>
                  </a:schemeClr>
                </a:solidFill>
              </a:rPr>
              <a:t>• </a:t>
            </a:r>
            <a:r>
              <a:rPr lang="en-US" dirty="0" smtClean="0">
                <a:solidFill>
                  <a:schemeClr val="accent1">
                    <a:lumMod val="20000"/>
                    <a:lumOff val="80000"/>
                  </a:schemeClr>
                </a:solidFill>
              </a:rPr>
              <a:t>READY </a:t>
            </a:r>
            <a:r>
              <a:rPr lang="en-US" dirty="0">
                <a:solidFill>
                  <a:schemeClr val="accent1">
                    <a:lumMod val="20000"/>
                    <a:lumOff val="80000"/>
                  </a:schemeClr>
                </a:solidFill>
              </a:rPr>
              <a:t>IN </a:t>
            </a:r>
            <a:r>
              <a:rPr lang="en-US" i="1" dirty="0">
                <a:solidFill>
                  <a:schemeClr val="accent1">
                    <a:lumMod val="20000"/>
                    <a:lumOff val="80000"/>
                  </a:schemeClr>
                </a:solidFill>
              </a:rPr>
              <a:t>2 hrs</a:t>
            </a:r>
            <a:endParaRPr lang="en-GB" i="1" dirty="0">
              <a:solidFill>
                <a:schemeClr val="accent1">
                  <a:lumMod val="20000"/>
                  <a:lumOff val="80000"/>
                </a:schemeClr>
              </a:solidFill>
            </a:endParaRPr>
          </a:p>
        </p:txBody>
      </p:sp>
      <p:sp>
        <p:nvSpPr>
          <p:cNvPr id="5" name="Prostokąt 4"/>
          <p:cNvSpPr/>
          <p:nvPr/>
        </p:nvSpPr>
        <p:spPr>
          <a:xfrm>
            <a:off x="97971" y="78617"/>
            <a:ext cx="2307771" cy="3077766"/>
          </a:xfrm>
          <a:prstGeom prst="rect">
            <a:avLst/>
          </a:prstGeom>
        </p:spPr>
        <p:txBody>
          <a:bodyPr wrap="square">
            <a:spAutoFit/>
          </a:bodyPr>
          <a:lstStyle/>
          <a:p>
            <a:pPr algn="ctr"/>
            <a:r>
              <a:rPr lang="pl-PL" dirty="0" smtClean="0">
                <a:solidFill>
                  <a:schemeClr val="accent1">
                    <a:lumMod val="20000"/>
                    <a:lumOff val="80000"/>
                  </a:schemeClr>
                </a:solidFill>
              </a:rPr>
              <a:t>INGREDIENTS</a:t>
            </a:r>
            <a:endParaRPr lang="pl-PL" sz="1600" dirty="0" smtClean="0">
              <a:solidFill>
                <a:schemeClr val="accent1">
                  <a:lumMod val="20000"/>
                  <a:lumOff val="80000"/>
                </a:schemeClr>
              </a:solidFill>
            </a:endParaRPr>
          </a:p>
          <a:p>
            <a:r>
              <a:rPr lang="pl-PL" sz="1600" dirty="0" smtClean="0">
                <a:solidFill>
                  <a:schemeClr val="accent1">
                    <a:lumMod val="20000"/>
                    <a:lumOff val="80000"/>
                  </a:schemeClr>
                </a:solidFill>
              </a:rPr>
              <a:t>• </a:t>
            </a:r>
            <a:r>
              <a:rPr lang="en-GB" sz="1600" dirty="0" smtClean="0">
                <a:solidFill>
                  <a:schemeClr val="accent1">
                    <a:lumMod val="20000"/>
                    <a:lumOff val="80000"/>
                  </a:schemeClr>
                </a:solidFill>
              </a:rPr>
              <a:t>4 </a:t>
            </a:r>
            <a:r>
              <a:rPr lang="en-GB" sz="1600" dirty="0">
                <a:solidFill>
                  <a:schemeClr val="accent1">
                    <a:lumMod val="20000"/>
                    <a:lumOff val="80000"/>
                  </a:schemeClr>
                </a:solidFill>
              </a:rPr>
              <a:t>russet potatoes, sliced into 1/4 inch </a:t>
            </a:r>
            <a:r>
              <a:rPr lang="en-GB" sz="1600" dirty="0" smtClean="0">
                <a:solidFill>
                  <a:schemeClr val="accent1">
                    <a:lumMod val="20000"/>
                    <a:lumOff val="80000"/>
                  </a:schemeClr>
                </a:solidFill>
              </a:rPr>
              <a:t>slices</a:t>
            </a:r>
            <a:endParaRPr lang="en-GB" sz="1600" dirty="0">
              <a:solidFill>
                <a:schemeClr val="accent1">
                  <a:lumMod val="20000"/>
                  <a:lumOff val="80000"/>
                </a:schemeClr>
              </a:solidFill>
            </a:endParaRPr>
          </a:p>
          <a:p>
            <a:r>
              <a:rPr lang="pl-PL" sz="1600" dirty="0" smtClean="0">
                <a:solidFill>
                  <a:schemeClr val="accent1">
                    <a:lumMod val="20000"/>
                    <a:lumOff val="80000"/>
                  </a:schemeClr>
                </a:solidFill>
              </a:rPr>
              <a:t>• </a:t>
            </a:r>
            <a:r>
              <a:rPr lang="en-GB" sz="1600" dirty="0" smtClean="0">
                <a:solidFill>
                  <a:schemeClr val="accent1">
                    <a:lumMod val="20000"/>
                    <a:lumOff val="80000"/>
                  </a:schemeClr>
                </a:solidFill>
              </a:rPr>
              <a:t>1 </a:t>
            </a:r>
            <a:r>
              <a:rPr lang="en-GB" sz="1600" dirty="0">
                <a:solidFill>
                  <a:schemeClr val="accent1">
                    <a:lumMod val="20000"/>
                    <a:lumOff val="80000"/>
                  </a:schemeClr>
                </a:solidFill>
              </a:rPr>
              <a:t>onion, sliced into </a:t>
            </a:r>
            <a:r>
              <a:rPr lang="en-GB" sz="1600" dirty="0" smtClean="0">
                <a:solidFill>
                  <a:schemeClr val="accent1">
                    <a:lumMod val="20000"/>
                    <a:lumOff val="80000"/>
                  </a:schemeClr>
                </a:solidFill>
              </a:rPr>
              <a:t>rings</a:t>
            </a:r>
            <a:endParaRPr lang="en-GB" sz="1600" dirty="0">
              <a:solidFill>
                <a:schemeClr val="accent1">
                  <a:lumMod val="20000"/>
                  <a:lumOff val="80000"/>
                </a:schemeClr>
              </a:solidFill>
            </a:endParaRPr>
          </a:p>
          <a:p>
            <a:r>
              <a:rPr lang="pl-PL" sz="1600" dirty="0" smtClean="0">
                <a:solidFill>
                  <a:schemeClr val="accent1">
                    <a:lumMod val="20000"/>
                    <a:lumOff val="80000"/>
                  </a:schemeClr>
                </a:solidFill>
              </a:rPr>
              <a:t>• </a:t>
            </a:r>
            <a:r>
              <a:rPr lang="en-GB" sz="1600" dirty="0" smtClean="0">
                <a:solidFill>
                  <a:schemeClr val="accent1">
                    <a:lumMod val="20000"/>
                    <a:lumOff val="80000"/>
                  </a:schemeClr>
                </a:solidFill>
              </a:rPr>
              <a:t>salt </a:t>
            </a:r>
            <a:r>
              <a:rPr lang="en-GB" sz="1600" dirty="0">
                <a:solidFill>
                  <a:schemeClr val="accent1">
                    <a:lumMod val="20000"/>
                    <a:lumOff val="80000"/>
                  </a:schemeClr>
                </a:solidFill>
              </a:rPr>
              <a:t>and pepper to </a:t>
            </a:r>
            <a:r>
              <a:rPr lang="en-GB" sz="1600" dirty="0" smtClean="0">
                <a:solidFill>
                  <a:schemeClr val="accent1">
                    <a:lumMod val="20000"/>
                    <a:lumOff val="80000"/>
                  </a:schemeClr>
                </a:solidFill>
              </a:rPr>
              <a:t>taste</a:t>
            </a:r>
            <a:endParaRPr lang="en-GB" sz="1600" dirty="0">
              <a:solidFill>
                <a:schemeClr val="accent1">
                  <a:lumMod val="20000"/>
                  <a:lumOff val="80000"/>
                </a:schemeClr>
              </a:solidFill>
            </a:endParaRPr>
          </a:p>
          <a:p>
            <a:r>
              <a:rPr lang="pl-PL" sz="1600" dirty="0" smtClean="0">
                <a:solidFill>
                  <a:schemeClr val="accent1">
                    <a:lumMod val="20000"/>
                    <a:lumOff val="80000"/>
                  </a:schemeClr>
                </a:solidFill>
              </a:rPr>
              <a:t>• </a:t>
            </a:r>
            <a:r>
              <a:rPr lang="en-GB" sz="1600" dirty="0" smtClean="0">
                <a:solidFill>
                  <a:schemeClr val="accent1">
                    <a:lumMod val="20000"/>
                    <a:lumOff val="80000"/>
                  </a:schemeClr>
                </a:solidFill>
              </a:rPr>
              <a:t>3 </a:t>
            </a:r>
            <a:r>
              <a:rPr lang="en-GB" sz="1600" dirty="0">
                <a:solidFill>
                  <a:schemeClr val="accent1">
                    <a:lumMod val="20000"/>
                    <a:lumOff val="80000"/>
                  </a:schemeClr>
                </a:solidFill>
              </a:rPr>
              <a:t>tablespoons </a:t>
            </a:r>
            <a:r>
              <a:rPr lang="en-GB" sz="1600" dirty="0" smtClean="0">
                <a:solidFill>
                  <a:schemeClr val="accent1">
                    <a:lumMod val="20000"/>
                    <a:lumOff val="80000"/>
                  </a:schemeClr>
                </a:solidFill>
              </a:rPr>
              <a:t>butter</a:t>
            </a:r>
            <a:endParaRPr lang="en-GB" sz="1600" dirty="0">
              <a:solidFill>
                <a:schemeClr val="accent1">
                  <a:lumMod val="20000"/>
                  <a:lumOff val="80000"/>
                </a:schemeClr>
              </a:solidFill>
            </a:endParaRPr>
          </a:p>
          <a:p>
            <a:r>
              <a:rPr lang="pl-PL" sz="1600" dirty="0" smtClean="0">
                <a:solidFill>
                  <a:schemeClr val="accent1">
                    <a:lumMod val="20000"/>
                    <a:lumOff val="80000"/>
                  </a:schemeClr>
                </a:solidFill>
              </a:rPr>
              <a:t>• </a:t>
            </a:r>
            <a:r>
              <a:rPr lang="en-GB" sz="1600" dirty="0" smtClean="0">
                <a:solidFill>
                  <a:schemeClr val="accent1">
                    <a:lumMod val="20000"/>
                    <a:lumOff val="80000"/>
                  </a:schemeClr>
                </a:solidFill>
              </a:rPr>
              <a:t>3 </a:t>
            </a:r>
            <a:r>
              <a:rPr lang="en-GB" sz="1600" dirty="0">
                <a:solidFill>
                  <a:schemeClr val="accent1">
                    <a:lumMod val="20000"/>
                    <a:lumOff val="80000"/>
                  </a:schemeClr>
                </a:solidFill>
              </a:rPr>
              <a:t>tablespoons all-purpose </a:t>
            </a:r>
            <a:r>
              <a:rPr lang="en-GB" sz="1600" dirty="0" smtClean="0">
                <a:solidFill>
                  <a:schemeClr val="accent1">
                    <a:lumMod val="20000"/>
                    <a:lumOff val="80000"/>
                  </a:schemeClr>
                </a:solidFill>
              </a:rPr>
              <a:t>flour</a:t>
            </a:r>
            <a:endParaRPr lang="en-GB" sz="1600" dirty="0">
              <a:solidFill>
                <a:schemeClr val="accent1">
                  <a:lumMod val="20000"/>
                  <a:lumOff val="80000"/>
                </a:schemeClr>
              </a:solidFill>
            </a:endParaRPr>
          </a:p>
          <a:p>
            <a:r>
              <a:rPr lang="pl-PL" sz="1600" dirty="0" smtClean="0">
                <a:solidFill>
                  <a:schemeClr val="accent1">
                    <a:lumMod val="20000"/>
                    <a:lumOff val="80000"/>
                  </a:schemeClr>
                </a:solidFill>
              </a:rPr>
              <a:t>• </a:t>
            </a:r>
            <a:r>
              <a:rPr lang="en-GB" sz="1600" dirty="0" smtClean="0">
                <a:solidFill>
                  <a:schemeClr val="accent1">
                    <a:lumMod val="20000"/>
                    <a:lumOff val="80000"/>
                  </a:schemeClr>
                </a:solidFill>
              </a:rPr>
              <a:t>1/2 </a:t>
            </a:r>
            <a:r>
              <a:rPr lang="en-GB" sz="1600" dirty="0">
                <a:solidFill>
                  <a:schemeClr val="accent1">
                    <a:lumMod val="20000"/>
                    <a:lumOff val="80000"/>
                  </a:schemeClr>
                </a:solidFill>
              </a:rPr>
              <a:t>teaspoon </a:t>
            </a:r>
            <a:r>
              <a:rPr lang="en-GB" sz="1600" dirty="0" smtClean="0">
                <a:solidFill>
                  <a:schemeClr val="accent1">
                    <a:lumMod val="20000"/>
                    <a:lumOff val="80000"/>
                  </a:schemeClr>
                </a:solidFill>
              </a:rPr>
              <a:t>salt</a:t>
            </a:r>
            <a:endParaRPr lang="en-GB" sz="1600" dirty="0">
              <a:solidFill>
                <a:schemeClr val="accent1">
                  <a:lumMod val="20000"/>
                  <a:lumOff val="80000"/>
                </a:schemeClr>
              </a:solidFill>
            </a:endParaRPr>
          </a:p>
          <a:p>
            <a:r>
              <a:rPr lang="pl-PL" sz="1600" dirty="0" smtClean="0">
                <a:solidFill>
                  <a:schemeClr val="accent1">
                    <a:lumMod val="20000"/>
                    <a:lumOff val="80000"/>
                  </a:schemeClr>
                </a:solidFill>
              </a:rPr>
              <a:t>• </a:t>
            </a:r>
            <a:r>
              <a:rPr lang="en-GB" sz="1600" dirty="0" smtClean="0">
                <a:solidFill>
                  <a:schemeClr val="accent1">
                    <a:lumMod val="20000"/>
                    <a:lumOff val="80000"/>
                  </a:schemeClr>
                </a:solidFill>
              </a:rPr>
              <a:t>2 </a:t>
            </a:r>
            <a:r>
              <a:rPr lang="en-GB" sz="1600" dirty="0">
                <a:solidFill>
                  <a:schemeClr val="accent1">
                    <a:lumMod val="20000"/>
                    <a:lumOff val="80000"/>
                  </a:schemeClr>
                </a:solidFill>
              </a:rPr>
              <a:t>cups </a:t>
            </a:r>
            <a:r>
              <a:rPr lang="en-GB" sz="1600" dirty="0" smtClean="0">
                <a:solidFill>
                  <a:schemeClr val="accent1">
                    <a:lumMod val="20000"/>
                    <a:lumOff val="80000"/>
                  </a:schemeClr>
                </a:solidFill>
              </a:rPr>
              <a:t>milk</a:t>
            </a:r>
            <a:endParaRPr lang="en-GB" sz="1600" dirty="0">
              <a:solidFill>
                <a:schemeClr val="accent1">
                  <a:lumMod val="20000"/>
                  <a:lumOff val="80000"/>
                </a:schemeClr>
              </a:solidFill>
            </a:endParaRPr>
          </a:p>
          <a:p>
            <a:r>
              <a:rPr lang="pl-PL" sz="1600" dirty="0" smtClean="0">
                <a:solidFill>
                  <a:schemeClr val="accent1">
                    <a:lumMod val="20000"/>
                    <a:lumOff val="80000"/>
                  </a:schemeClr>
                </a:solidFill>
              </a:rPr>
              <a:t>• </a:t>
            </a:r>
            <a:r>
              <a:rPr lang="en-GB" sz="1600" dirty="0" smtClean="0">
                <a:solidFill>
                  <a:schemeClr val="accent1">
                    <a:lumMod val="20000"/>
                    <a:lumOff val="80000"/>
                  </a:schemeClr>
                </a:solidFill>
              </a:rPr>
              <a:t>1 </a:t>
            </a:r>
            <a:r>
              <a:rPr lang="en-GB" sz="1600" dirty="0">
                <a:solidFill>
                  <a:schemeClr val="accent1">
                    <a:lumMod val="20000"/>
                    <a:lumOff val="80000"/>
                  </a:schemeClr>
                </a:solidFill>
              </a:rPr>
              <a:t>1/2 cups shredded Cheddar cheese </a:t>
            </a:r>
          </a:p>
        </p:txBody>
      </p:sp>
      <p:sp>
        <p:nvSpPr>
          <p:cNvPr id="7" name="Prostokąt 6"/>
          <p:cNvSpPr/>
          <p:nvPr/>
        </p:nvSpPr>
        <p:spPr>
          <a:xfrm>
            <a:off x="2405742" y="1309723"/>
            <a:ext cx="6096000" cy="3693319"/>
          </a:xfrm>
          <a:prstGeom prst="rect">
            <a:avLst/>
          </a:prstGeom>
        </p:spPr>
        <p:txBody>
          <a:bodyPr>
            <a:spAutoFit/>
          </a:bodyPr>
          <a:lstStyle/>
          <a:p>
            <a:pPr algn="ctr"/>
            <a:r>
              <a:rPr lang="pl-PL" dirty="0" smtClean="0">
                <a:solidFill>
                  <a:schemeClr val="accent1">
                    <a:lumMod val="20000"/>
                    <a:lumOff val="80000"/>
                  </a:schemeClr>
                </a:solidFill>
              </a:rPr>
              <a:t>DIRECTIONS</a:t>
            </a:r>
          </a:p>
          <a:p>
            <a:pPr>
              <a:buFont typeface="+mj-lt"/>
              <a:buAutoNum type="arabicPeriod"/>
            </a:pPr>
            <a:r>
              <a:rPr lang="pl-PL" dirty="0" smtClean="0">
                <a:solidFill>
                  <a:schemeClr val="accent1">
                    <a:lumMod val="20000"/>
                    <a:lumOff val="80000"/>
                  </a:schemeClr>
                </a:solidFill>
              </a:rPr>
              <a:t> </a:t>
            </a:r>
            <a:r>
              <a:rPr lang="en-US" dirty="0" smtClean="0">
                <a:solidFill>
                  <a:schemeClr val="accent1">
                    <a:lumMod val="20000"/>
                    <a:lumOff val="80000"/>
                  </a:schemeClr>
                </a:solidFill>
              </a:rPr>
              <a:t>Preheat </a:t>
            </a:r>
            <a:r>
              <a:rPr lang="en-US" dirty="0">
                <a:solidFill>
                  <a:schemeClr val="accent1">
                    <a:lumMod val="20000"/>
                    <a:lumOff val="80000"/>
                  </a:schemeClr>
                </a:solidFill>
              </a:rPr>
              <a:t>oven to 400 degrees F (200 degrees C). Butter a 1 quart casserole dish.</a:t>
            </a:r>
          </a:p>
          <a:p>
            <a:pPr>
              <a:buFont typeface="+mj-lt"/>
              <a:buAutoNum type="arabicPeriod"/>
            </a:pPr>
            <a:r>
              <a:rPr lang="pl-PL" dirty="0" smtClean="0">
                <a:solidFill>
                  <a:schemeClr val="accent1">
                    <a:lumMod val="20000"/>
                    <a:lumOff val="80000"/>
                  </a:schemeClr>
                </a:solidFill>
              </a:rPr>
              <a:t> </a:t>
            </a:r>
            <a:r>
              <a:rPr lang="en-US" dirty="0" smtClean="0">
                <a:solidFill>
                  <a:schemeClr val="accent1">
                    <a:lumMod val="20000"/>
                    <a:lumOff val="80000"/>
                  </a:schemeClr>
                </a:solidFill>
              </a:rPr>
              <a:t>Layer </a:t>
            </a:r>
            <a:r>
              <a:rPr lang="en-US" dirty="0">
                <a:solidFill>
                  <a:schemeClr val="accent1">
                    <a:lumMod val="20000"/>
                    <a:lumOff val="80000"/>
                  </a:schemeClr>
                </a:solidFill>
              </a:rPr>
              <a:t>1/2 of the potatoes into bottom of the prepared casserole dish. Top with the onion slices, and add the remaining potatoes. Season with salt and pepper to taste.</a:t>
            </a:r>
          </a:p>
          <a:p>
            <a:pPr>
              <a:buFont typeface="+mj-lt"/>
              <a:buAutoNum type="arabicPeriod"/>
            </a:pPr>
            <a:r>
              <a:rPr lang="pl-PL" dirty="0" smtClean="0">
                <a:solidFill>
                  <a:schemeClr val="accent1">
                    <a:lumMod val="20000"/>
                    <a:lumOff val="80000"/>
                  </a:schemeClr>
                </a:solidFill>
              </a:rPr>
              <a:t> </a:t>
            </a:r>
            <a:r>
              <a:rPr lang="en-US" dirty="0" smtClean="0">
                <a:solidFill>
                  <a:schemeClr val="accent1">
                    <a:lumMod val="20000"/>
                    <a:lumOff val="80000"/>
                  </a:schemeClr>
                </a:solidFill>
              </a:rPr>
              <a:t>In </a:t>
            </a:r>
            <a:r>
              <a:rPr lang="en-US" dirty="0">
                <a:solidFill>
                  <a:schemeClr val="accent1">
                    <a:lumMod val="20000"/>
                    <a:lumOff val="80000"/>
                  </a:schemeClr>
                </a:solidFill>
              </a:rPr>
              <a:t>a medium-size saucepan, melt butter over medium heat. Mix in the flour and salt, and stir constantly with a whisk for one minute. Stir in milk. Cook until mixture has thickened. Stir in cheese all at once, and continue stirring until melted, about 30 to 60 seconds. Pour cheese over the potatoes, and cover the dish with aluminum foil.</a:t>
            </a:r>
          </a:p>
          <a:p>
            <a:pPr>
              <a:buFont typeface="+mj-lt"/>
              <a:buAutoNum type="arabicPeriod"/>
            </a:pPr>
            <a:r>
              <a:rPr lang="pl-PL" dirty="0" smtClean="0">
                <a:solidFill>
                  <a:schemeClr val="accent1">
                    <a:lumMod val="20000"/>
                    <a:lumOff val="80000"/>
                  </a:schemeClr>
                </a:solidFill>
              </a:rPr>
              <a:t> </a:t>
            </a:r>
            <a:r>
              <a:rPr lang="en-US" dirty="0" smtClean="0">
                <a:solidFill>
                  <a:schemeClr val="accent1">
                    <a:lumMod val="20000"/>
                    <a:lumOff val="80000"/>
                  </a:schemeClr>
                </a:solidFill>
              </a:rPr>
              <a:t>Bake </a:t>
            </a:r>
            <a:r>
              <a:rPr lang="en-US" dirty="0">
                <a:solidFill>
                  <a:schemeClr val="accent1">
                    <a:lumMod val="20000"/>
                    <a:lumOff val="80000"/>
                  </a:schemeClr>
                </a:solidFill>
              </a:rPr>
              <a:t>1 1/2 hours in the preheated oven.</a:t>
            </a:r>
          </a:p>
        </p:txBody>
      </p:sp>
    </p:spTree>
    <p:extLst>
      <p:ext uri="{BB962C8B-B14F-4D97-AF65-F5344CB8AC3E}">
        <p14:creationId xmlns:p14="http://schemas.microsoft.com/office/powerpoint/2010/main" val="22225152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a:xfrm>
            <a:off x="3053443" y="0"/>
            <a:ext cx="5159827" cy="803125"/>
          </a:xfrm>
        </p:spPr>
        <p:txBody>
          <a:bodyPr>
            <a:normAutofit/>
          </a:bodyPr>
          <a:lstStyle/>
          <a:p>
            <a:r>
              <a:rPr lang="pl-PL" sz="4000" dirty="0" smtClean="0">
                <a:solidFill>
                  <a:schemeClr val="accent1">
                    <a:lumMod val="20000"/>
                    <a:lumOff val="80000"/>
                  </a:schemeClr>
                </a:solidFill>
              </a:rPr>
              <a:t>BASIC CREPES</a:t>
            </a:r>
            <a:endParaRPr lang="en-GB" sz="4000" dirty="0">
              <a:solidFill>
                <a:schemeClr val="accent1">
                  <a:lumMod val="20000"/>
                  <a:lumOff val="80000"/>
                </a:schemeClr>
              </a:solidFill>
            </a:endParaRPr>
          </a:p>
        </p:txBody>
      </p:sp>
      <p:pic>
        <p:nvPicPr>
          <p:cNvPr id="3" name="Obraz 2"/>
          <p:cNvPicPr>
            <a:picLocks noChangeAspect="1"/>
          </p:cNvPicPr>
          <p:nvPr/>
        </p:nvPicPr>
        <p:blipFill>
          <a:blip r:embed="rId2"/>
          <a:stretch>
            <a:fillRect/>
          </a:stretch>
        </p:blipFill>
        <p:spPr>
          <a:xfrm>
            <a:off x="9187543" y="-1"/>
            <a:ext cx="3004457" cy="3004457"/>
          </a:xfrm>
          <a:prstGeom prst="rect">
            <a:avLst/>
          </a:prstGeom>
        </p:spPr>
      </p:pic>
      <p:sp>
        <p:nvSpPr>
          <p:cNvPr id="4" name="Prostokąt 3"/>
          <p:cNvSpPr/>
          <p:nvPr/>
        </p:nvSpPr>
        <p:spPr>
          <a:xfrm>
            <a:off x="9563099" y="3620478"/>
            <a:ext cx="2253343" cy="923330"/>
          </a:xfrm>
          <a:prstGeom prst="rect">
            <a:avLst/>
          </a:prstGeom>
        </p:spPr>
        <p:txBody>
          <a:bodyPr wrap="square">
            <a:spAutoFit/>
          </a:bodyPr>
          <a:lstStyle/>
          <a:p>
            <a:r>
              <a:rPr lang="pl-PL" dirty="0" smtClean="0">
                <a:solidFill>
                  <a:schemeClr val="accent1">
                    <a:lumMod val="20000"/>
                    <a:lumOff val="80000"/>
                  </a:schemeClr>
                </a:solidFill>
              </a:rPr>
              <a:t>• </a:t>
            </a:r>
            <a:r>
              <a:rPr lang="en-US" dirty="0" smtClean="0">
                <a:solidFill>
                  <a:schemeClr val="accent1">
                    <a:lumMod val="20000"/>
                    <a:lumOff val="80000"/>
                  </a:schemeClr>
                </a:solidFill>
              </a:rPr>
              <a:t>PREP </a:t>
            </a:r>
            <a:r>
              <a:rPr lang="en-US" dirty="0">
                <a:solidFill>
                  <a:schemeClr val="accent1">
                    <a:lumMod val="20000"/>
                    <a:lumOff val="80000"/>
                  </a:schemeClr>
                </a:solidFill>
              </a:rPr>
              <a:t>10 mins</a:t>
            </a:r>
          </a:p>
          <a:p>
            <a:r>
              <a:rPr lang="pl-PL" dirty="0" smtClean="0">
                <a:solidFill>
                  <a:schemeClr val="accent1">
                    <a:lumMod val="20000"/>
                    <a:lumOff val="80000"/>
                  </a:schemeClr>
                </a:solidFill>
              </a:rPr>
              <a:t>• </a:t>
            </a:r>
            <a:r>
              <a:rPr lang="en-US" dirty="0" smtClean="0">
                <a:solidFill>
                  <a:schemeClr val="accent1">
                    <a:lumMod val="20000"/>
                    <a:lumOff val="80000"/>
                  </a:schemeClr>
                </a:solidFill>
              </a:rPr>
              <a:t>COOK </a:t>
            </a:r>
            <a:r>
              <a:rPr lang="en-US" dirty="0">
                <a:solidFill>
                  <a:schemeClr val="accent1">
                    <a:lumMod val="20000"/>
                    <a:lumOff val="80000"/>
                  </a:schemeClr>
                </a:solidFill>
              </a:rPr>
              <a:t>20 mins</a:t>
            </a:r>
          </a:p>
          <a:p>
            <a:r>
              <a:rPr lang="pl-PL" dirty="0" smtClean="0">
                <a:solidFill>
                  <a:schemeClr val="accent1">
                    <a:lumMod val="20000"/>
                    <a:lumOff val="80000"/>
                  </a:schemeClr>
                </a:solidFill>
              </a:rPr>
              <a:t>• </a:t>
            </a:r>
            <a:r>
              <a:rPr lang="en-US" dirty="0" smtClean="0">
                <a:solidFill>
                  <a:schemeClr val="accent1">
                    <a:lumMod val="20000"/>
                    <a:lumOff val="80000"/>
                  </a:schemeClr>
                </a:solidFill>
              </a:rPr>
              <a:t>READY </a:t>
            </a:r>
            <a:r>
              <a:rPr lang="en-US" dirty="0">
                <a:solidFill>
                  <a:schemeClr val="accent1">
                    <a:lumMod val="20000"/>
                    <a:lumOff val="80000"/>
                  </a:schemeClr>
                </a:solidFill>
              </a:rPr>
              <a:t>IN 30 mins</a:t>
            </a:r>
            <a:endParaRPr lang="en-GB" dirty="0">
              <a:solidFill>
                <a:schemeClr val="accent1">
                  <a:lumMod val="20000"/>
                  <a:lumOff val="80000"/>
                </a:schemeClr>
              </a:solidFill>
            </a:endParaRPr>
          </a:p>
        </p:txBody>
      </p:sp>
      <p:sp>
        <p:nvSpPr>
          <p:cNvPr id="5" name="Prostokąt 4"/>
          <p:cNvSpPr/>
          <p:nvPr/>
        </p:nvSpPr>
        <p:spPr>
          <a:xfrm>
            <a:off x="272143" y="248254"/>
            <a:ext cx="1807028" cy="2339102"/>
          </a:xfrm>
          <a:prstGeom prst="rect">
            <a:avLst/>
          </a:prstGeom>
        </p:spPr>
        <p:txBody>
          <a:bodyPr wrap="square">
            <a:spAutoFit/>
          </a:bodyPr>
          <a:lstStyle/>
          <a:p>
            <a:pPr algn="ctr"/>
            <a:r>
              <a:rPr lang="pl-PL" dirty="0" smtClean="0">
                <a:solidFill>
                  <a:schemeClr val="accent1">
                    <a:lumMod val="20000"/>
                    <a:lumOff val="80000"/>
                  </a:schemeClr>
                </a:solidFill>
              </a:rPr>
              <a:t>INGREDIENTS</a:t>
            </a:r>
            <a:endParaRPr lang="pl-PL" sz="1600" dirty="0" smtClean="0">
              <a:solidFill>
                <a:schemeClr val="accent1">
                  <a:lumMod val="20000"/>
                  <a:lumOff val="80000"/>
                </a:schemeClr>
              </a:solidFill>
            </a:endParaRPr>
          </a:p>
          <a:p>
            <a:r>
              <a:rPr lang="en-GB" sz="1600" dirty="0" smtClean="0">
                <a:solidFill>
                  <a:schemeClr val="accent1">
                    <a:lumMod val="20000"/>
                    <a:lumOff val="80000"/>
                  </a:schemeClr>
                </a:solidFill>
              </a:rPr>
              <a:t>1 </a:t>
            </a:r>
            <a:r>
              <a:rPr lang="en-GB" sz="1600" dirty="0">
                <a:solidFill>
                  <a:schemeClr val="accent1">
                    <a:lumMod val="20000"/>
                    <a:lumOff val="80000"/>
                  </a:schemeClr>
                </a:solidFill>
              </a:rPr>
              <a:t>cup all-purpose </a:t>
            </a:r>
            <a:r>
              <a:rPr lang="en-GB" sz="1600" dirty="0" smtClean="0">
                <a:solidFill>
                  <a:schemeClr val="accent1">
                    <a:lumMod val="20000"/>
                    <a:lumOff val="80000"/>
                  </a:schemeClr>
                </a:solidFill>
              </a:rPr>
              <a:t>flour</a:t>
            </a:r>
            <a:endParaRPr lang="en-GB" sz="1600" dirty="0">
              <a:solidFill>
                <a:schemeClr val="accent1">
                  <a:lumMod val="20000"/>
                  <a:lumOff val="80000"/>
                </a:schemeClr>
              </a:solidFill>
            </a:endParaRPr>
          </a:p>
          <a:p>
            <a:r>
              <a:rPr lang="en-GB" sz="1600" dirty="0">
                <a:solidFill>
                  <a:schemeClr val="accent1">
                    <a:lumMod val="20000"/>
                    <a:lumOff val="80000"/>
                  </a:schemeClr>
                </a:solidFill>
              </a:rPr>
              <a:t>2 </a:t>
            </a:r>
            <a:r>
              <a:rPr lang="en-GB" sz="1600" dirty="0" smtClean="0">
                <a:solidFill>
                  <a:schemeClr val="accent1">
                    <a:lumMod val="20000"/>
                    <a:lumOff val="80000"/>
                  </a:schemeClr>
                </a:solidFill>
              </a:rPr>
              <a:t>eggs</a:t>
            </a:r>
            <a:endParaRPr lang="en-GB" sz="1600" dirty="0">
              <a:solidFill>
                <a:schemeClr val="accent1">
                  <a:lumMod val="20000"/>
                  <a:lumOff val="80000"/>
                </a:schemeClr>
              </a:solidFill>
            </a:endParaRPr>
          </a:p>
          <a:p>
            <a:r>
              <a:rPr lang="en-GB" sz="1600" dirty="0">
                <a:solidFill>
                  <a:schemeClr val="accent1">
                    <a:lumMod val="20000"/>
                    <a:lumOff val="80000"/>
                  </a:schemeClr>
                </a:solidFill>
              </a:rPr>
              <a:t>1/2 cup </a:t>
            </a:r>
            <a:r>
              <a:rPr lang="en-GB" sz="1600" dirty="0" smtClean="0">
                <a:solidFill>
                  <a:schemeClr val="accent1">
                    <a:lumMod val="20000"/>
                    <a:lumOff val="80000"/>
                  </a:schemeClr>
                </a:solidFill>
              </a:rPr>
              <a:t>milk</a:t>
            </a:r>
            <a:endParaRPr lang="en-GB" sz="1600" dirty="0">
              <a:solidFill>
                <a:schemeClr val="accent1">
                  <a:lumMod val="20000"/>
                  <a:lumOff val="80000"/>
                </a:schemeClr>
              </a:solidFill>
            </a:endParaRPr>
          </a:p>
          <a:p>
            <a:r>
              <a:rPr lang="en-GB" sz="1600" dirty="0" smtClean="0">
                <a:solidFill>
                  <a:schemeClr val="accent1">
                    <a:lumMod val="20000"/>
                    <a:lumOff val="80000"/>
                  </a:schemeClr>
                </a:solidFill>
              </a:rPr>
              <a:t>1/2 </a:t>
            </a:r>
            <a:r>
              <a:rPr lang="en-GB" sz="1600" dirty="0">
                <a:solidFill>
                  <a:schemeClr val="accent1">
                    <a:lumMod val="20000"/>
                    <a:lumOff val="80000"/>
                  </a:schemeClr>
                </a:solidFill>
              </a:rPr>
              <a:t>cup </a:t>
            </a:r>
            <a:r>
              <a:rPr lang="en-GB" sz="1600" dirty="0" smtClean="0">
                <a:solidFill>
                  <a:schemeClr val="accent1">
                    <a:lumMod val="20000"/>
                    <a:lumOff val="80000"/>
                  </a:schemeClr>
                </a:solidFill>
              </a:rPr>
              <a:t>water</a:t>
            </a:r>
            <a:endParaRPr lang="en-GB" sz="1600" dirty="0">
              <a:solidFill>
                <a:schemeClr val="accent1">
                  <a:lumMod val="20000"/>
                  <a:lumOff val="80000"/>
                </a:schemeClr>
              </a:solidFill>
            </a:endParaRPr>
          </a:p>
          <a:p>
            <a:r>
              <a:rPr lang="en-GB" sz="1600" dirty="0" smtClean="0">
                <a:solidFill>
                  <a:schemeClr val="accent1">
                    <a:lumMod val="20000"/>
                    <a:lumOff val="80000"/>
                  </a:schemeClr>
                </a:solidFill>
              </a:rPr>
              <a:t>1/4 </a:t>
            </a:r>
            <a:r>
              <a:rPr lang="en-GB" sz="1600" dirty="0">
                <a:solidFill>
                  <a:schemeClr val="accent1">
                    <a:lumMod val="20000"/>
                    <a:lumOff val="80000"/>
                  </a:schemeClr>
                </a:solidFill>
              </a:rPr>
              <a:t>teaspoon </a:t>
            </a:r>
            <a:r>
              <a:rPr lang="en-GB" sz="1600" dirty="0" smtClean="0">
                <a:solidFill>
                  <a:schemeClr val="accent1">
                    <a:lumMod val="20000"/>
                    <a:lumOff val="80000"/>
                  </a:schemeClr>
                </a:solidFill>
              </a:rPr>
              <a:t>salt</a:t>
            </a:r>
            <a:endParaRPr lang="en-GB" sz="1600" dirty="0">
              <a:solidFill>
                <a:schemeClr val="accent1">
                  <a:lumMod val="20000"/>
                  <a:lumOff val="80000"/>
                </a:schemeClr>
              </a:solidFill>
            </a:endParaRPr>
          </a:p>
          <a:p>
            <a:r>
              <a:rPr lang="en-GB" sz="1600" dirty="0" smtClean="0">
                <a:solidFill>
                  <a:schemeClr val="accent1">
                    <a:lumMod val="20000"/>
                    <a:lumOff val="80000"/>
                  </a:schemeClr>
                </a:solidFill>
              </a:rPr>
              <a:t>2 </a:t>
            </a:r>
            <a:r>
              <a:rPr lang="en-GB" sz="1600" dirty="0">
                <a:solidFill>
                  <a:schemeClr val="accent1">
                    <a:lumMod val="20000"/>
                    <a:lumOff val="80000"/>
                  </a:schemeClr>
                </a:solidFill>
              </a:rPr>
              <a:t>tablespoons butter, melted</a:t>
            </a:r>
          </a:p>
        </p:txBody>
      </p:sp>
      <p:sp>
        <p:nvSpPr>
          <p:cNvPr id="7" name="Prostokąt 6"/>
          <p:cNvSpPr/>
          <p:nvPr/>
        </p:nvSpPr>
        <p:spPr>
          <a:xfrm>
            <a:off x="2585357" y="1491340"/>
            <a:ext cx="6096000" cy="3139321"/>
          </a:xfrm>
          <a:prstGeom prst="rect">
            <a:avLst/>
          </a:prstGeom>
        </p:spPr>
        <p:txBody>
          <a:bodyPr>
            <a:spAutoFit/>
          </a:bodyPr>
          <a:lstStyle/>
          <a:p>
            <a:pPr algn="ctr"/>
            <a:r>
              <a:rPr lang="pl-PL" dirty="0" smtClean="0">
                <a:solidFill>
                  <a:schemeClr val="accent1">
                    <a:lumMod val="20000"/>
                    <a:lumOff val="80000"/>
                  </a:schemeClr>
                </a:solidFill>
              </a:rPr>
              <a:t>DIRECTIONS</a:t>
            </a:r>
          </a:p>
          <a:p>
            <a:pPr>
              <a:buFont typeface="+mj-lt"/>
              <a:buAutoNum type="arabicPeriod"/>
            </a:pPr>
            <a:r>
              <a:rPr lang="pl-PL" dirty="0" smtClean="0">
                <a:solidFill>
                  <a:schemeClr val="accent1">
                    <a:lumMod val="20000"/>
                    <a:lumOff val="80000"/>
                  </a:schemeClr>
                </a:solidFill>
              </a:rPr>
              <a:t> </a:t>
            </a:r>
            <a:r>
              <a:rPr lang="en-US" dirty="0" smtClean="0">
                <a:solidFill>
                  <a:schemeClr val="accent1">
                    <a:lumMod val="20000"/>
                    <a:lumOff val="80000"/>
                  </a:schemeClr>
                </a:solidFill>
              </a:rPr>
              <a:t>In </a:t>
            </a:r>
            <a:r>
              <a:rPr lang="en-US" dirty="0">
                <a:solidFill>
                  <a:schemeClr val="accent1">
                    <a:lumMod val="20000"/>
                    <a:lumOff val="80000"/>
                  </a:schemeClr>
                </a:solidFill>
              </a:rPr>
              <a:t>a large mixing bowl, whisk together the flour and the eggs. Gradually add in the milk and water, stirring to combine. Add the salt and butter; beat until smooth.</a:t>
            </a:r>
          </a:p>
          <a:p>
            <a:pPr>
              <a:buFont typeface="+mj-lt"/>
              <a:buAutoNum type="arabicPeriod"/>
            </a:pPr>
            <a:r>
              <a:rPr lang="pl-PL" dirty="0" smtClean="0">
                <a:solidFill>
                  <a:schemeClr val="accent1">
                    <a:lumMod val="20000"/>
                    <a:lumOff val="80000"/>
                  </a:schemeClr>
                </a:solidFill>
              </a:rPr>
              <a:t> </a:t>
            </a:r>
            <a:r>
              <a:rPr lang="en-US" dirty="0" smtClean="0">
                <a:solidFill>
                  <a:schemeClr val="accent1">
                    <a:lumMod val="20000"/>
                    <a:lumOff val="80000"/>
                  </a:schemeClr>
                </a:solidFill>
              </a:rPr>
              <a:t>Heat </a:t>
            </a:r>
            <a:r>
              <a:rPr lang="en-US" dirty="0">
                <a:solidFill>
                  <a:schemeClr val="accent1">
                    <a:lumMod val="20000"/>
                    <a:lumOff val="80000"/>
                  </a:schemeClr>
                </a:solidFill>
              </a:rPr>
              <a:t>a lightly oiled griddle or frying pan over medium high heat. Pour or scoop the batter onto the griddle, using approximately 1/4 cup for each crepe. Tilt the pan with a circular motion so that the batter coats the surface evenly.</a:t>
            </a:r>
          </a:p>
          <a:p>
            <a:pPr>
              <a:buFont typeface="+mj-lt"/>
              <a:buAutoNum type="arabicPeriod"/>
            </a:pPr>
            <a:r>
              <a:rPr lang="pl-PL" dirty="0" smtClean="0">
                <a:solidFill>
                  <a:schemeClr val="accent1">
                    <a:lumMod val="20000"/>
                    <a:lumOff val="80000"/>
                  </a:schemeClr>
                </a:solidFill>
              </a:rPr>
              <a:t> </a:t>
            </a:r>
            <a:r>
              <a:rPr lang="en-US" dirty="0" smtClean="0">
                <a:solidFill>
                  <a:schemeClr val="accent1">
                    <a:lumMod val="20000"/>
                    <a:lumOff val="80000"/>
                  </a:schemeClr>
                </a:solidFill>
              </a:rPr>
              <a:t>Cook </a:t>
            </a:r>
            <a:r>
              <a:rPr lang="en-US" dirty="0">
                <a:solidFill>
                  <a:schemeClr val="accent1">
                    <a:lumMod val="20000"/>
                    <a:lumOff val="80000"/>
                  </a:schemeClr>
                </a:solidFill>
              </a:rPr>
              <a:t>the crepe for about 2 minutes, until the bottom is light brown. Loosen with a spatula, turn and cook the other side. Serve hot.</a:t>
            </a:r>
          </a:p>
        </p:txBody>
      </p:sp>
    </p:spTree>
    <p:extLst>
      <p:ext uri="{BB962C8B-B14F-4D97-AF65-F5344CB8AC3E}">
        <p14:creationId xmlns:p14="http://schemas.microsoft.com/office/powerpoint/2010/main" val="33583855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a:xfrm>
            <a:off x="2280558" y="0"/>
            <a:ext cx="7021284" cy="814011"/>
          </a:xfrm>
        </p:spPr>
        <p:txBody>
          <a:bodyPr>
            <a:normAutofit/>
          </a:bodyPr>
          <a:lstStyle/>
          <a:p>
            <a:r>
              <a:rPr lang="pl-PL" sz="4000" dirty="0" smtClean="0">
                <a:solidFill>
                  <a:schemeClr val="accent1">
                    <a:lumMod val="20000"/>
                    <a:lumOff val="80000"/>
                  </a:schemeClr>
                </a:solidFill>
              </a:rPr>
              <a:t>CHOCOLATE GANACHE</a:t>
            </a:r>
            <a:endParaRPr lang="en-GB" sz="4000" dirty="0">
              <a:solidFill>
                <a:schemeClr val="accent1">
                  <a:lumMod val="20000"/>
                  <a:lumOff val="80000"/>
                </a:schemeClr>
              </a:solidFill>
            </a:endParaRPr>
          </a:p>
        </p:txBody>
      </p:sp>
      <p:pic>
        <p:nvPicPr>
          <p:cNvPr id="3" name="Obraz 2"/>
          <p:cNvPicPr>
            <a:picLocks noChangeAspect="1"/>
          </p:cNvPicPr>
          <p:nvPr/>
        </p:nvPicPr>
        <p:blipFill>
          <a:blip r:embed="rId2"/>
          <a:stretch>
            <a:fillRect/>
          </a:stretch>
        </p:blipFill>
        <p:spPr>
          <a:xfrm>
            <a:off x="9133114" y="0"/>
            <a:ext cx="3064328" cy="3064328"/>
          </a:xfrm>
          <a:prstGeom prst="rect">
            <a:avLst/>
          </a:prstGeom>
        </p:spPr>
      </p:pic>
      <p:sp>
        <p:nvSpPr>
          <p:cNvPr id="4" name="Prostokąt 3"/>
          <p:cNvSpPr/>
          <p:nvPr/>
        </p:nvSpPr>
        <p:spPr>
          <a:xfrm>
            <a:off x="9489621" y="3446307"/>
            <a:ext cx="2351314" cy="923330"/>
          </a:xfrm>
          <a:prstGeom prst="rect">
            <a:avLst/>
          </a:prstGeom>
        </p:spPr>
        <p:txBody>
          <a:bodyPr wrap="square">
            <a:spAutoFit/>
          </a:bodyPr>
          <a:lstStyle/>
          <a:p>
            <a:r>
              <a:rPr lang="pl-PL" dirty="0" smtClean="0">
                <a:solidFill>
                  <a:schemeClr val="accent1">
                    <a:lumMod val="20000"/>
                    <a:lumOff val="80000"/>
                  </a:schemeClr>
                </a:solidFill>
              </a:rPr>
              <a:t>• </a:t>
            </a:r>
            <a:r>
              <a:rPr lang="en-US" dirty="0" smtClean="0">
                <a:solidFill>
                  <a:schemeClr val="accent1">
                    <a:lumMod val="20000"/>
                    <a:lumOff val="80000"/>
                  </a:schemeClr>
                </a:solidFill>
              </a:rPr>
              <a:t>PREP </a:t>
            </a:r>
            <a:r>
              <a:rPr lang="en-US" i="1" dirty="0" smtClean="0">
                <a:solidFill>
                  <a:schemeClr val="accent1">
                    <a:lumMod val="20000"/>
                    <a:lumOff val="80000"/>
                  </a:schemeClr>
                </a:solidFill>
              </a:rPr>
              <a:t>10 mins</a:t>
            </a:r>
          </a:p>
          <a:p>
            <a:r>
              <a:rPr lang="pl-PL" dirty="0" smtClean="0">
                <a:solidFill>
                  <a:schemeClr val="accent1">
                    <a:lumMod val="20000"/>
                    <a:lumOff val="80000"/>
                  </a:schemeClr>
                </a:solidFill>
              </a:rPr>
              <a:t>• </a:t>
            </a:r>
            <a:r>
              <a:rPr lang="en-US" dirty="0" smtClean="0">
                <a:solidFill>
                  <a:schemeClr val="accent1">
                    <a:lumMod val="20000"/>
                    <a:lumOff val="80000"/>
                  </a:schemeClr>
                </a:solidFill>
              </a:rPr>
              <a:t>COOK </a:t>
            </a:r>
            <a:r>
              <a:rPr lang="en-US" i="1" dirty="0">
                <a:solidFill>
                  <a:schemeClr val="accent1">
                    <a:lumMod val="20000"/>
                    <a:lumOff val="80000"/>
                  </a:schemeClr>
                </a:solidFill>
              </a:rPr>
              <a:t>10 mins</a:t>
            </a:r>
          </a:p>
          <a:p>
            <a:r>
              <a:rPr lang="pl-PL" dirty="0" smtClean="0">
                <a:solidFill>
                  <a:schemeClr val="accent1">
                    <a:lumMod val="20000"/>
                    <a:lumOff val="80000"/>
                  </a:schemeClr>
                </a:solidFill>
              </a:rPr>
              <a:t>• </a:t>
            </a:r>
            <a:r>
              <a:rPr lang="en-US" dirty="0" smtClean="0">
                <a:solidFill>
                  <a:schemeClr val="accent1">
                    <a:lumMod val="20000"/>
                    <a:lumOff val="80000"/>
                  </a:schemeClr>
                </a:solidFill>
              </a:rPr>
              <a:t>READY </a:t>
            </a:r>
            <a:r>
              <a:rPr lang="en-US" dirty="0">
                <a:solidFill>
                  <a:schemeClr val="accent1">
                    <a:lumMod val="20000"/>
                    <a:lumOff val="80000"/>
                  </a:schemeClr>
                </a:solidFill>
              </a:rPr>
              <a:t>IN </a:t>
            </a:r>
            <a:r>
              <a:rPr lang="en-US" i="1" dirty="0">
                <a:solidFill>
                  <a:schemeClr val="accent1">
                    <a:lumMod val="20000"/>
                    <a:lumOff val="80000"/>
                  </a:schemeClr>
                </a:solidFill>
              </a:rPr>
              <a:t>20 mins</a:t>
            </a:r>
            <a:endParaRPr lang="en-GB" i="1" dirty="0">
              <a:solidFill>
                <a:schemeClr val="accent1">
                  <a:lumMod val="20000"/>
                  <a:lumOff val="80000"/>
                </a:schemeClr>
              </a:solidFill>
            </a:endParaRPr>
          </a:p>
        </p:txBody>
      </p:sp>
      <p:sp>
        <p:nvSpPr>
          <p:cNvPr id="5" name="Prostokąt 4"/>
          <p:cNvSpPr/>
          <p:nvPr/>
        </p:nvSpPr>
        <p:spPr>
          <a:xfrm>
            <a:off x="217714" y="257967"/>
            <a:ext cx="2231572" cy="1600438"/>
          </a:xfrm>
          <a:prstGeom prst="rect">
            <a:avLst/>
          </a:prstGeom>
        </p:spPr>
        <p:txBody>
          <a:bodyPr wrap="square">
            <a:spAutoFit/>
          </a:bodyPr>
          <a:lstStyle/>
          <a:p>
            <a:r>
              <a:rPr lang="pl-PL" dirty="0" smtClean="0">
                <a:solidFill>
                  <a:schemeClr val="accent1">
                    <a:lumMod val="20000"/>
                    <a:lumOff val="80000"/>
                  </a:schemeClr>
                </a:solidFill>
              </a:rPr>
              <a:t>INGREDIENTS</a:t>
            </a:r>
            <a:endParaRPr lang="en-US" dirty="0">
              <a:solidFill>
                <a:schemeClr val="accent1">
                  <a:lumMod val="20000"/>
                  <a:lumOff val="80000"/>
                </a:schemeClr>
              </a:solidFill>
            </a:endParaRPr>
          </a:p>
          <a:p>
            <a:r>
              <a:rPr lang="en-US" sz="1600" dirty="0">
                <a:solidFill>
                  <a:schemeClr val="accent1">
                    <a:lumMod val="20000"/>
                    <a:lumOff val="80000"/>
                  </a:schemeClr>
                </a:solidFill>
              </a:rPr>
              <a:t>9 ounces bittersweet chocolate, </a:t>
            </a:r>
            <a:r>
              <a:rPr lang="en-US" sz="1600" dirty="0" smtClean="0">
                <a:solidFill>
                  <a:schemeClr val="accent1">
                    <a:lumMod val="20000"/>
                    <a:lumOff val="80000"/>
                  </a:schemeClr>
                </a:solidFill>
              </a:rPr>
              <a:t>chopped</a:t>
            </a:r>
            <a:endParaRPr lang="en-US" sz="1600" dirty="0">
              <a:solidFill>
                <a:schemeClr val="accent1">
                  <a:lumMod val="20000"/>
                  <a:lumOff val="80000"/>
                </a:schemeClr>
              </a:solidFill>
            </a:endParaRPr>
          </a:p>
          <a:p>
            <a:r>
              <a:rPr lang="en-US" sz="1600" dirty="0">
                <a:solidFill>
                  <a:schemeClr val="accent1">
                    <a:lumMod val="20000"/>
                    <a:lumOff val="80000"/>
                  </a:schemeClr>
                </a:solidFill>
              </a:rPr>
              <a:t>1 cup heavy </a:t>
            </a:r>
            <a:r>
              <a:rPr lang="en-US" sz="1600" dirty="0" smtClean="0">
                <a:solidFill>
                  <a:schemeClr val="accent1">
                    <a:lumMod val="20000"/>
                    <a:lumOff val="80000"/>
                  </a:schemeClr>
                </a:solidFill>
              </a:rPr>
              <a:t>cream</a:t>
            </a:r>
            <a:endParaRPr lang="en-US" sz="1600" dirty="0">
              <a:solidFill>
                <a:schemeClr val="accent1">
                  <a:lumMod val="20000"/>
                  <a:lumOff val="80000"/>
                </a:schemeClr>
              </a:solidFill>
            </a:endParaRPr>
          </a:p>
          <a:p>
            <a:r>
              <a:rPr lang="en-US" sz="1600" dirty="0">
                <a:solidFill>
                  <a:schemeClr val="accent1">
                    <a:lumMod val="20000"/>
                    <a:lumOff val="80000"/>
                  </a:schemeClr>
                </a:solidFill>
              </a:rPr>
              <a:t>1 tablespoon dark rum (optional) </a:t>
            </a:r>
            <a:endParaRPr lang="en-GB" sz="1600" dirty="0">
              <a:solidFill>
                <a:schemeClr val="accent1">
                  <a:lumMod val="20000"/>
                  <a:lumOff val="80000"/>
                </a:schemeClr>
              </a:solidFill>
            </a:endParaRPr>
          </a:p>
        </p:txBody>
      </p:sp>
      <p:sp>
        <p:nvSpPr>
          <p:cNvPr id="7" name="Prostokąt 6"/>
          <p:cNvSpPr/>
          <p:nvPr/>
        </p:nvSpPr>
        <p:spPr>
          <a:xfrm>
            <a:off x="2579914" y="1532164"/>
            <a:ext cx="6096000" cy="3139321"/>
          </a:xfrm>
          <a:prstGeom prst="rect">
            <a:avLst/>
          </a:prstGeom>
        </p:spPr>
        <p:txBody>
          <a:bodyPr>
            <a:spAutoFit/>
          </a:bodyPr>
          <a:lstStyle/>
          <a:p>
            <a:pPr algn="ctr"/>
            <a:r>
              <a:rPr lang="pl-PL" dirty="0" smtClean="0">
                <a:solidFill>
                  <a:schemeClr val="accent1">
                    <a:lumMod val="20000"/>
                    <a:lumOff val="80000"/>
                  </a:schemeClr>
                </a:solidFill>
              </a:rPr>
              <a:t>DIRECTIONS</a:t>
            </a:r>
          </a:p>
          <a:p>
            <a:pPr>
              <a:buFont typeface="+mj-lt"/>
              <a:buAutoNum type="arabicPeriod"/>
            </a:pPr>
            <a:r>
              <a:rPr lang="pl-PL" dirty="0" smtClean="0">
                <a:solidFill>
                  <a:schemeClr val="accent1">
                    <a:lumMod val="20000"/>
                    <a:lumOff val="80000"/>
                  </a:schemeClr>
                </a:solidFill>
              </a:rPr>
              <a:t> </a:t>
            </a:r>
            <a:r>
              <a:rPr lang="en-US" dirty="0" smtClean="0">
                <a:solidFill>
                  <a:schemeClr val="accent1">
                    <a:lumMod val="20000"/>
                    <a:lumOff val="80000"/>
                  </a:schemeClr>
                </a:solidFill>
              </a:rPr>
              <a:t>Place </a:t>
            </a:r>
            <a:r>
              <a:rPr lang="en-US" dirty="0">
                <a:solidFill>
                  <a:schemeClr val="accent1">
                    <a:lumMod val="20000"/>
                    <a:lumOff val="80000"/>
                  </a:schemeClr>
                </a:solidFill>
              </a:rPr>
              <a:t>the chocolate into a medium bowl. Heat the cream in a small sauce pan over medium heat. Bring just to a boil, watching very carefully because if it boils for a few seconds, it will boil out of the pot. When the cream has come to a boil, pour over the chopped chocolate, and whisk until smooth. Stir in the rum if desired.</a:t>
            </a:r>
          </a:p>
          <a:p>
            <a:pPr>
              <a:buFont typeface="+mj-lt"/>
              <a:buAutoNum type="arabicPeriod"/>
            </a:pPr>
            <a:r>
              <a:rPr lang="pl-PL" dirty="0" smtClean="0">
                <a:solidFill>
                  <a:schemeClr val="accent1">
                    <a:lumMod val="20000"/>
                    <a:lumOff val="80000"/>
                  </a:schemeClr>
                </a:solidFill>
              </a:rPr>
              <a:t> </a:t>
            </a:r>
            <a:r>
              <a:rPr lang="en-US" dirty="0" smtClean="0">
                <a:solidFill>
                  <a:schemeClr val="accent1">
                    <a:lumMod val="20000"/>
                    <a:lumOff val="80000"/>
                  </a:schemeClr>
                </a:solidFill>
              </a:rPr>
              <a:t>Allow </a:t>
            </a:r>
            <a:r>
              <a:rPr lang="en-US" dirty="0">
                <a:solidFill>
                  <a:schemeClr val="accent1">
                    <a:lumMod val="20000"/>
                    <a:lumOff val="80000"/>
                  </a:schemeClr>
                </a:solidFill>
              </a:rPr>
              <a:t>the </a:t>
            </a:r>
            <a:r>
              <a:rPr lang="en-US" dirty="0" err="1">
                <a:solidFill>
                  <a:schemeClr val="accent1">
                    <a:lumMod val="20000"/>
                    <a:lumOff val="80000"/>
                  </a:schemeClr>
                </a:solidFill>
              </a:rPr>
              <a:t>ganache</a:t>
            </a:r>
            <a:r>
              <a:rPr lang="en-US" dirty="0">
                <a:solidFill>
                  <a:schemeClr val="accent1">
                    <a:lumMod val="20000"/>
                    <a:lumOff val="80000"/>
                  </a:schemeClr>
                </a:solidFill>
              </a:rPr>
              <a:t> to cool slightly before pouring over a cake. Start at the center of the cake and work outward. For a fluffy frosting or chocolate filling, allow it to cool until thick, then whip with a whisk until light and fluffy.</a:t>
            </a:r>
          </a:p>
        </p:txBody>
      </p:sp>
    </p:spTree>
    <p:extLst>
      <p:ext uri="{BB962C8B-B14F-4D97-AF65-F5344CB8AC3E}">
        <p14:creationId xmlns:p14="http://schemas.microsoft.com/office/powerpoint/2010/main" val="23158175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a:xfrm>
            <a:off x="3962400" y="89503"/>
            <a:ext cx="3287484" cy="933754"/>
          </a:xfrm>
        </p:spPr>
        <p:txBody>
          <a:bodyPr/>
          <a:lstStyle/>
          <a:p>
            <a:r>
              <a:rPr lang="pl-PL" sz="4000" dirty="0" smtClean="0">
                <a:solidFill>
                  <a:schemeClr val="accent1">
                    <a:lumMod val="20000"/>
                    <a:lumOff val="80000"/>
                  </a:schemeClr>
                </a:solidFill>
              </a:rPr>
              <a:t>CREPES</a:t>
            </a:r>
            <a:endParaRPr lang="en-GB" dirty="0">
              <a:solidFill>
                <a:schemeClr val="accent1">
                  <a:lumMod val="20000"/>
                  <a:lumOff val="80000"/>
                </a:schemeClr>
              </a:solidFill>
            </a:endParaRPr>
          </a:p>
        </p:txBody>
      </p:sp>
      <p:pic>
        <p:nvPicPr>
          <p:cNvPr id="3" name="Obraz 2"/>
          <p:cNvPicPr>
            <a:picLocks noChangeAspect="1"/>
          </p:cNvPicPr>
          <p:nvPr/>
        </p:nvPicPr>
        <p:blipFill>
          <a:blip r:embed="rId2"/>
          <a:stretch>
            <a:fillRect/>
          </a:stretch>
        </p:blipFill>
        <p:spPr>
          <a:xfrm>
            <a:off x="8741228" y="0"/>
            <a:ext cx="3450771" cy="3450771"/>
          </a:xfrm>
          <a:prstGeom prst="rect">
            <a:avLst/>
          </a:prstGeom>
        </p:spPr>
      </p:pic>
      <p:sp>
        <p:nvSpPr>
          <p:cNvPr id="4" name="Prostokąt 3"/>
          <p:cNvSpPr/>
          <p:nvPr/>
        </p:nvSpPr>
        <p:spPr>
          <a:xfrm>
            <a:off x="9312728" y="3881735"/>
            <a:ext cx="2547257" cy="923330"/>
          </a:xfrm>
          <a:prstGeom prst="rect">
            <a:avLst/>
          </a:prstGeom>
        </p:spPr>
        <p:txBody>
          <a:bodyPr wrap="square">
            <a:spAutoFit/>
          </a:bodyPr>
          <a:lstStyle/>
          <a:p>
            <a:r>
              <a:rPr lang="pl-PL" dirty="0" smtClean="0">
                <a:solidFill>
                  <a:schemeClr val="accent1">
                    <a:lumMod val="20000"/>
                    <a:lumOff val="80000"/>
                  </a:schemeClr>
                </a:solidFill>
              </a:rPr>
              <a:t>• </a:t>
            </a:r>
            <a:r>
              <a:rPr lang="en-US" dirty="0" smtClean="0">
                <a:solidFill>
                  <a:schemeClr val="accent1">
                    <a:lumMod val="20000"/>
                    <a:lumOff val="80000"/>
                  </a:schemeClr>
                </a:solidFill>
              </a:rPr>
              <a:t>PREP </a:t>
            </a:r>
            <a:r>
              <a:rPr lang="en-US" i="1" dirty="0">
                <a:solidFill>
                  <a:schemeClr val="accent1">
                    <a:lumMod val="20000"/>
                    <a:lumOff val="80000"/>
                  </a:schemeClr>
                </a:solidFill>
              </a:rPr>
              <a:t>5 mins</a:t>
            </a:r>
          </a:p>
          <a:p>
            <a:r>
              <a:rPr lang="pl-PL" dirty="0" smtClean="0">
                <a:solidFill>
                  <a:schemeClr val="accent1">
                    <a:lumMod val="20000"/>
                    <a:lumOff val="80000"/>
                  </a:schemeClr>
                </a:solidFill>
              </a:rPr>
              <a:t>• </a:t>
            </a:r>
            <a:r>
              <a:rPr lang="en-US" dirty="0" smtClean="0">
                <a:solidFill>
                  <a:schemeClr val="accent1">
                    <a:lumMod val="20000"/>
                    <a:lumOff val="80000"/>
                  </a:schemeClr>
                </a:solidFill>
              </a:rPr>
              <a:t>COOK </a:t>
            </a:r>
            <a:r>
              <a:rPr lang="en-US" i="1" dirty="0">
                <a:solidFill>
                  <a:schemeClr val="accent1">
                    <a:lumMod val="20000"/>
                    <a:lumOff val="80000"/>
                  </a:schemeClr>
                </a:solidFill>
              </a:rPr>
              <a:t>15 mins</a:t>
            </a:r>
          </a:p>
          <a:p>
            <a:r>
              <a:rPr lang="pl-PL" dirty="0" smtClean="0">
                <a:solidFill>
                  <a:schemeClr val="accent1">
                    <a:lumMod val="20000"/>
                    <a:lumOff val="80000"/>
                  </a:schemeClr>
                </a:solidFill>
              </a:rPr>
              <a:t>• </a:t>
            </a:r>
            <a:r>
              <a:rPr lang="en-US" dirty="0" smtClean="0">
                <a:solidFill>
                  <a:schemeClr val="accent1">
                    <a:lumMod val="20000"/>
                    <a:lumOff val="80000"/>
                  </a:schemeClr>
                </a:solidFill>
              </a:rPr>
              <a:t>READY </a:t>
            </a:r>
            <a:r>
              <a:rPr lang="en-US" dirty="0">
                <a:solidFill>
                  <a:schemeClr val="accent1">
                    <a:lumMod val="20000"/>
                    <a:lumOff val="80000"/>
                  </a:schemeClr>
                </a:solidFill>
              </a:rPr>
              <a:t>IN </a:t>
            </a:r>
            <a:r>
              <a:rPr lang="en-US" i="1" dirty="0">
                <a:solidFill>
                  <a:schemeClr val="accent1">
                    <a:lumMod val="20000"/>
                    <a:lumOff val="80000"/>
                  </a:schemeClr>
                </a:solidFill>
              </a:rPr>
              <a:t>1 hr 20 mins</a:t>
            </a:r>
            <a:endParaRPr lang="en-GB" i="1" dirty="0">
              <a:solidFill>
                <a:schemeClr val="accent1">
                  <a:lumMod val="20000"/>
                  <a:lumOff val="80000"/>
                </a:schemeClr>
              </a:solidFill>
            </a:endParaRPr>
          </a:p>
        </p:txBody>
      </p:sp>
      <p:sp>
        <p:nvSpPr>
          <p:cNvPr id="5" name="Prostokąt 4"/>
          <p:cNvSpPr/>
          <p:nvPr/>
        </p:nvSpPr>
        <p:spPr>
          <a:xfrm>
            <a:off x="119742" y="237369"/>
            <a:ext cx="2111829" cy="2092881"/>
          </a:xfrm>
          <a:prstGeom prst="rect">
            <a:avLst/>
          </a:prstGeom>
        </p:spPr>
        <p:txBody>
          <a:bodyPr wrap="square">
            <a:spAutoFit/>
          </a:bodyPr>
          <a:lstStyle/>
          <a:p>
            <a:pPr algn="ctr"/>
            <a:r>
              <a:rPr lang="pl-PL" dirty="0" smtClean="0">
                <a:solidFill>
                  <a:schemeClr val="accent1">
                    <a:lumMod val="20000"/>
                    <a:lumOff val="80000"/>
                  </a:schemeClr>
                </a:solidFill>
              </a:rPr>
              <a:t>INGREDIENTS</a:t>
            </a:r>
            <a:endParaRPr lang="en-US" dirty="0">
              <a:solidFill>
                <a:schemeClr val="accent1">
                  <a:lumMod val="20000"/>
                  <a:lumOff val="80000"/>
                </a:schemeClr>
              </a:solidFill>
            </a:endParaRPr>
          </a:p>
          <a:p>
            <a:r>
              <a:rPr lang="pl-PL" sz="1600" dirty="0" smtClean="0">
                <a:solidFill>
                  <a:schemeClr val="accent1">
                    <a:lumMod val="20000"/>
                    <a:lumOff val="80000"/>
                  </a:schemeClr>
                </a:solidFill>
              </a:rPr>
              <a:t>• </a:t>
            </a:r>
            <a:r>
              <a:rPr lang="en-US" sz="1600" dirty="0" smtClean="0">
                <a:solidFill>
                  <a:schemeClr val="accent1">
                    <a:lumMod val="20000"/>
                    <a:lumOff val="80000"/>
                  </a:schemeClr>
                </a:solidFill>
              </a:rPr>
              <a:t>2 eggs</a:t>
            </a:r>
            <a:endParaRPr lang="en-US" sz="1600" dirty="0">
              <a:solidFill>
                <a:schemeClr val="accent1">
                  <a:lumMod val="20000"/>
                  <a:lumOff val="80000"/>
                </a:schemeClr>
              </a:solidFill>
            </a:endParaRPr>
          </a:p>
          <a:p>
            <a:r>
              <a:rPr lang="pl-PL" sz="1600" dirty="0" smtClean="0">
                <a:solidFill>
                  <a:schemeClr val="accent1">
                    <a:lumMod val="20000"/>
                    <a:lumOff val="80000"/>
                  </a:schemeClr>
                </a:solidFill>
              </a:rPr>
              <a:t>• </a:t>
            </a:r>
            <a:r>
              <a:rPr lang="en-US" sz="1600" dirty="0" smtClean="0">
                <a:solidFill>
                  <a:schemeClr val="accent1">
                    <a:lumMod val="20000"/>
                    <a:lumOff val="80000"/>
                  </a:schemeClr>
                </a:solidFill>
              </a:rPr>
              <a:t>1 </a:t>
            </a:r>
            <a:r>
              <a:rPr lang="en-US" sz="1600" dirty="0">
                <a:solidFill>
                  <a:schemeClr val="accent1">
                    <a:lumMod val="20000"/>
                    <a:lumOff val="80000"/>
                  </a:schemeClr>
                </a:solidFill>
              </a:rPr>
              <a:t>cup </a:t>
            </a:r>
            <a:r>
              <a:rPr lang="en-US" sz="1600" dirty="0" smtClean="0">
                <a:solidFill>
                  <a:schemeClr val="accent1">
                    <a:lumMod val="20000"/>
                    <a:lumOff val="80000"/>
                  </a:schemeClr>
                </a:solidFill>
              </a:rPr>
              <a:t>milk</a:t>
            </a:r>
            <a:endParaRPr lang="en-US" sz="1600" dirty="0">
              <a:solidFill>
                <a:schemeClr val="accent1">
                  <a:lumMod val="20000"/>
                  <a:lumOff val="80000"/>
                </a:schemeClr>
              </a:solidFill>
            </a:endParaRPr>
          </a:p>
          <a:p>
            <a:r>
              <a:rPr lang="pl-PL" sz="1600" dirty="0" smtClean="0">
                <a:solidFill>
                  <a:schemeClr val="accent1">
                    <a:lumMod val="20000"/>
                    <a:lumOff val="80000"/>
                  </a:schemeClr>
                </a:solidFill>
              </a:rPr>
              <a:t>• </a:t>
            </a:r>
            <a:r>
              <a:rPr lang="en-US" sz="1600" dirty="0" smtClean="0">
                <a:solidFill>
                  <a:schemeClr val="accent1">
                    <a:lumMod val="20000"/>
                    <a:lumOff val="80000"/>
                  </a:schemeClr>
                </a:solidFill>
              </a:rPr>
              <a:t>2/3 </a:t>
            </a:r>
            <a:r>
              <a:rPr lang="en-US" sz="1600" dirty="0">
                <a:solidFill>
                  <a:schemeClr val="accent1">
                    <a:lumMod val="20000"/>
                    <a:lumOff val="80000"/>
                  </a:schemeClr>
                </a:solidFill>
              </a:rPr>
              <a:t>cup all-purpose </a:t>
            </a:r>
            <a:r>
              <a:rPr lang="en-US" sz="1600" dirty="0" smtClean="0">
                <a:solidFill>
                  <a:schemeClr val="accent1">
                    <a:lumMod val="20000"/>
                    <a:lumOff val="80000"/>
                  </a:schemeClr>
                </a:solidFill>
              </a:rPr>
              <a:t>flour</a:t>
            </a:r>
            <a:endParaRPr lang="en-US" sz="1600" dirty="0">
              <a:solidFill>
                <a:schemeClr val="accent1">
                  <a:lumMod val="20000"/>
                  <a:lumOff val="80000"/>
                </a:schemeClr>
              </a:solidFill>
            </a:endParaRPr>
          </a:p>
          <a:p>
            <a:r>
              <a:rPr lang="pl-PL" sz="1600" dirty="0" smtClean="0">
                <a:solidFill>
                  <a:schemeClr val="accent1">
                    <a:lumMod val="20000"/>
                    <a:lumOff val="80000"/>
                  </a:schemeClr>
                </a:solidFill>
              </a:rPr>
              <a:t>• </a:t>
            </a:r>
            <a:r>
              <a:rPr lang="en-US" sz="1600" dirty="0" smtClean="0">
                <a:solidFill>
                  <a:schemeClr val="accent1">
                    <a:lumMod val="20000"/>
                    <a:lumOff val="80000"/>
                  </a:schemeClr>
                </a:solidFill>
              </a:rPr>
              <a:t>1 </a:t>
            </a:r>
            <a:r>
              <a:rPr lang="en-US" sz="1600" dirty="0">
                <a:solidFill>
                  <a:schemeClr val="accent1">
                    <a:lumMod val="20000"/>
                    <a:lumOff val="80000"/>
                  </a:schemeClr>
                </a:solidFill>
              </a:rPr>
              <a:t>pinch </a:t>
            </a:r>
            <a:r>
              <a:rPr lang="en-US" sz="1600" dirty="0" smtClean="0">
                <a:solidFill>
                  <a:schemeClr val="accent1">
                    <a:lumMod val="20000"/>
                    <a:lumOff val="80000"/>
                  </a:schemeClr>
                </a:solidFill>
              </a:rPr>
              <a:t>salt</a:t>
            </a:r>
            <a:endParaRPr lang="en-US" sz="1600" dirty="0">
              <a:solidFill>
                <a:schemeClr val="accent1">
                  <a:lumMod val="20000"/>
                  <a:lumOff val="80000"/>
                </a:schemeClr>
              </a:solidFill>
            </a:endParaRPr>
          </a:p>
          <a:p>
            <a:r>
              <a:rPr lang="pl-PL" sz="1600" dirty="0" smtClean="0">
                <a:solidFill>
                  <a:schemeClr val="accent1">
                    <a:lumMod val="20000"/>
                    <a:lumOff val="80000"/>
                  </a:schemeClr>
                </a:solidFill>
              </a:rPr>
              <a:t>• </a:t>
            </a:r>
            <a:r>
              <a:rPr lang="en-US" sz="1600" dirty="0" smtClean="0">
                <a:solidFill>
                  <a:schemeClr val="accent1">
                    <a:lumMod val="20000"/>
                    <a:lumOff val="80000"/>
                  </a:schemeClr>
                </a:solidFill>
              </a:rPr>
              <a:t>1 </a:t>
            </a:r>
            <a:r>
              <a:rPr lang="en-US" sz="1600" dirty="0">
                <a:solidFill>
                  <a:schemeClr val="accent1">
                    <a:lumMod val="20000"/>
                    <a:lumOff val="80000"/>
                  </a:schemeClr>
                </a:solidFill>
              </a:rPr>
              <a:t>1/2 teaspoons vegetable oil</a:t>
            </a:r>
          </a:p>
        </p:txBody>
      </p:sp>
      <p:sp>
        <p:nvSpPr>
          <p:cNvPr id="7" name="Prostokąt 6"/>
          <p:cNvSpPr/>
          <p:nvPr/>
        </p:nvSpPr>
        <p:spPr>
          <a:xfrm>
            <a:off x="2558142" y="2068124"/>
            <a:ext cx="6096000" cy="2031325"/>
          </a:xfrm>
          <a:prstGeom prst="rect">
            <a:avLst/>
          </a:prstGeom>
        </p:spPr>
        <p:txBody>
          <a:bodyPr>
            <a:spAutoFit/>
          </a:bodyPr>
          <a:lstStyle/>
          <a:p>
            <a:pPr algn="ctr"/>
            <a:r>
              <a:rPr lang="pl-PL" dirty="0" smtClean="0">
                <a:solidFill>
                  <a:schemeClr val="accent1">
                    <a:lumMod val="20000"/>
                    <a:lumOff val="80000"/>
                  </a:schemeClr>
                </a:solidFill>
              </a:rPr>
              <a:t>DIRECTIONS</a:t>
            </a:r>
          </a:p>
          <a:p>
            <a:pPr>
              <a:buFont typeface="+mj-lt"/>
              <a:buAutoNum type="arabicPeriod"/>
            </a:pPr>
            <a:r>
              <a:rPr lang="pl-PL" dirty="0" smtClean="0">
                <a:solidFill>
                  <a:schemeClr val="accent1">
                    <a:lumMod val="20000"/>
                    <a:lumOff val="80000"/>
                  </a:schemeClr>
                </a:solidFill>
              </a:rPr>
              <a:t> </a:t>
            </a:r>
            <a:r>
              <a:rPr lang="en-US" dirty="0" smtClean="0">
                <a:solidFill>
                  <a:schemeClr val="accent1">
                    <a:lumMod val="20000"/>
                    <a:lumOff val="80000"/>
                  </a:schemeClr>
                </a:solidFill>
              </a:rPr>
              <a:t>In </a:t>
            </a:r>
            <a:r>
              <a:rPr lang="en-US" dirty="0">
                <a:solidFill>
                  <a:schemeClr val="accent1">
                    <a:lumMod val="20000"/>
                    <a:lumOff val="80000"/>
                  </a:schemeClr>
                </a:solidFill>
              </a:rPr>
              <a:t>a blender combine eggs, milk, flour, salt and oil. Process until smooth. Cover and refrigerate 1 hour.</a:t>
            </a:r>
          </a:p>
          <a:p>
            <a:pPr>
              <a:buFont typeface="+mj-lt"/>
              <a:buAutoNum type="arabicPeriod"/>
            </a:pPr>
            <a:r>
              <a:rPr lang="pl-PL" dirty="0" smtClean="0">
                <a:solidFill>
                  <a:schemeClr val="accent1">
                    <a:lumMod val="20000"/>
                    <a:lumOff val="80000"/>
                  </a:schemeClr>
                </a:solidFill>
              </a:rPr>
              <a:t> </a:t>
            </a:r>
            <a:r>
              <a:rPr lang="en-US" dirty="0" smtClean="0">
                <a:solidFill>
                  <a:schemeClr val="accent1">
                    <a:lumMod val="20000"/>
                    <a:lumOff val="80000"/>
                  </a:schemeClr>
                </a:solidFill>
              </a:rPr>
              <a:t>Heat </a:t>
            </a:r>
            <a:r>
              <a:rPr lang="en-US" dirty="0">
                <a:solidFill>
                  <a:schemeClr val="accent1">
                    <a:lumMod val="20000"/>
                    <a:lumOff val="80000"/>
                  </a:schemeClr>
                </a:solidFill>
              </a:rPr>
              <a:t>a skillet over medium-high heat and brush with oil. Pour 1/4 cup of crepe batter into pan, tilting to completely coat the surface of the pan. Cook 2 to 5 minutes, turning once, until golden. Repeat with remaining batter.</a:t>
            </a:r>
          </a:p>
        </p:txBody>
      </p:sp>
    </p:spTree>
    <p:extLst>
      <p:ext uri="{BB962C8B-B14F-4D97-AF65-F5344CB8AC3E}">
        <p14:creationId xmlns:p14="http://schemas.microsoft.com/office/powerpoint/2010/main" val="6018639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ctrTitle"/>
          </p:nvPr>
        </p:nvSpPr>
        <p:spPr>
          <a:xfrm>
            <a:off x="2583541" y="1827589"/>
            <a:ext cx="6815669" cy="3114526"/>
          </a:xfrm>
        </p:spPr>
        <p:txBody>
          <a:bodyPr/>
          <a:lstStyle/>
          <a:p>
            <a:r>
              <a:rPr lang="pl-PL" sz="9600" dirty="0" smtClean="0"/>
              <a:t>INDIAN CUISINE</a:t>
            </a:r>
            <a:endParaRPr lang="en-GB" sz="9600" dirty="0"/>
          </a:p>
        </p:txBody>
      </p:sp>
      <p:sp>
        <p:nvSpPr>
          <p:cNvPr id="4" name="Podtytuł 3"/>
          <p:cNvSpPr>
            <a:spLocks noGrp="1"/>
          </p:cNvSpPr>
          <p:nvPr>
            <p:ph type="subTitle" idx="1"/>
          </p:nvPr>
        </p:nvSpPr>
        <p:spPr>
          <a:xfrm>
            <a:off x="373742" y="5715000"/>
            <a:ext cx="1128488" cy="199570"/>
          </a:xfrm>
        </p:spPr>
        <p:txBody>
          <a:bodyPr>
            <a:normAutofit fontScale="40000" lnSpcReduction="20000"/>
          </a:bodyPr>
          <a:lstStyle/>
          <a:p>
            <a:endParaRPr lang="en-GB" dirty="0"/>
          </a:p>
        </p:txBody>
      </p:sp>
    </p:spTree>
    <p:extLst>
      <p:ext uri="{BB962C8B-B14F-4D97-AF65-F5344CB8AC3E}">
        <p14:creationId xmlns:p14="http://schemas.microsoft.com/office/powerpoint/2010/main" val="6354106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ytuł 3"/>
          <p:cNvSpPr>
            <a:spLocks noGrp="1"/>
          </p:cNvSpPr>
          <p:nvPr>
            <p:ph type="title"/>
          </p:nvPr>
        </p:nvSpPr>
        <p:spPr>
          <a:xfrm>
            <a:off x="2449285" y="0"/>
            <a:ext cx="7032169" cy="748697"/>
          </a:xfrm>
        </p:spPr>
        <p:txBody>
          <a:bodyPr>
            <a:normAutofit/>
          </a:bodyPr>
          <a:lstStyle/>
          <a:p>
            <a:r>
              <a:rPr lang="pl-PL" sz="4000" dirty="0" smtClean="0">
                <a:solidFill>
                  <a:schemeClr val="accent1">
                    <a:lumMod val="20000"/>
                    <a:lumOff val="80000"/>
                  </a:schemeClr>
                </a:solidFill>
              </a:rPr>
              <a:t>CHICKEN TIKKA MASALA</a:t>
            </a:r>
            <a:endParaRPr lang="en-GB" sz="4000" dirty="0">
              <a:solidFill>
                <a:schemeClr val="accent1">
                  <a:lumMod val="20000"/>
                  <a:lumOff val="80000"/>
                </a:schemeClr>
              </a:solidFill>
            </a:endParaRPr>
          </a:p>
        </p:txBody>
      </p:sp>
      <p:pic>
        <p:nvPicPr>
          <p:cNvPr id="5" name="Obraz 4"/>
          <p:cNvPicPr>
            <a:picLocks noChangeAspect="1"/>
          </p:cNvPicPr>
          <p:nvPr/>
        </p:nvPicPr>
        <p:blipFill>
          <a:blip r:embed="rId2"/>
          <a:stretch>
            <a:fillRect/>
          </a:stretch>
        </p:blipFill>
        <p:spPr>
          <a:xfrm>
            <a:off x="9241971" y="-1"/>
            <a:ext cx="2950029" cy="2950029"/>
          </a:xfrm>
          <a:prstGeom prst="rect">
            <a:avLst/>
          </a:prstGeom>
        </p:spPr>
      </p:pic>
      <p:sp>
        <p:nvSpPr>
          <p:cNvPr id="6" name="Prostokąt 5"/>
          <p:cNvSpPr/>
          <p:nvPr/>
        </p:nvSpPr>
        <p:spPr>
          <a:xfrm>
            <a:off x="9383485" y="3545485"/>
            <a:ext cx="2667000" cy="923330"/>
          </a:xfrm>
          <a:prstGeom prst="rect">
            <a:avLst/>
          </a:prstGeom>
        </p:spPr>
        <p:txBody>
          <a:bodyPr wrap="square">
            <a:spAutoFit/>
          </a:bodyPr>
          <a:lstStyle/>
          <a:p>
            <a:r>
              <a:rPr lang="pl-PL" dirty="0" smtClean="0">
                <a:solidFill>
                  <a:schemeClr val="accent1">
                    <a:lumMod val="20000"/>
                    <a:lumOff val="80000"/>
                  </a:schemeClr>
                </a:solidFill>
              </a:rPr>
              <a:t>• </a:t>
            </a:r>
            <a:r>
              <a:rPr lang="en-US" dirty="0" smtClean="0">
                <a:solidFill>
                  <a:schemeClr val="accent1">
                    <a:lumMod val="20000"/>
                    <a:lumOff val="80000"/>
                  </a:schemeClr>
                </a:solidFill>
              </a:rPr>
              <a:t>PREP </a:t>
            </a:r>
            <a:r>
              <a:rPr lang="en-US" i="1" dirty="0">
                <a:solidFill>
                  <a:schemeClr val="accent1">
                    <a:lumMod val="20000"/>
                    <a:lumOff val="80000"/>
                  </a:schemeClr>
                </a:solidFill>
              </a:rPr>
              <a:t>30 mins</a:t>
            </a:r>
          </a:p>
          <a:p>
            <a:r>
              <a:rPr lang="pl-PL" dirty="0" smtClean="0">
                <a:solidFill>
                  <a:schemeClr val="accent1">
                    <a:lumMod val="20000"/>
                    <a:lumOff val="80000"/>
                  </a:schemeClr>
                </a:solidFill>
              </a:rPr>
              <a:t>• </a:t>
            </a:r>
            <a:r>
              <a:rPr lang="en-US" dirty="0" smtClean="0">
                <a:solidFill>
                  <a:schemeClr val="accent1">
                    <a:lumMod val="20000"/>
                    <a:lumOff val="80000"/>
                  </a:schemeClr>
                </a:solidFill>
              </a:rPr>
              <a:t>COOK </a:t>
            </a:r>
            <a:r>
              <a:rPr lang="en-US" i="1" dirty="0">
                <a:solidFill>
                  <a:schemeClr val="accent1">
                    <a:lumMod val="20000"/>
                    <a:lumOff val="80000"/>
                  </a:schemeClr>
                </a:solidFill>
              </a:rPr>
              <a:t>50 mins</a:t>
            </a:r>
          </a:p>
          <a:p>
            <a:r>
              <a:rPr lang="pl-PL" dirty="0" smtClean="0">
                <a:solidFill>
                  <a:schemeClr val="accent1">
                    <a:lumMod val="20000"/>
                    <a:lumOff val="80000"/>
                  </a:schemeClr>
                </a:solidFill>
              </a:rPr>
              <a:t>• </a:t>
            </a:r>
            <a:r>
              <a:rPr lang="en-US" dirty="0" smtClean="0">
                <a:solidFill>
                  <a:schemeClr val="accent1">
                    <a:lumMod val="20000"/>
                    <a:lumOff val="80000"/>
                  </a:schemeClr>
                </a:solidFill>
              </a:rPr>
              <a:t>READY </a:t>
            </a:r>
            <a:r>
              <a:rPr lang="en-US" dirty="0">
                <a:solidFill>
                  <a:schemeClr val="accent1">
                    <a:lumMod val="20000"/>
                    <a:lumOff val="80000"/>
                  </a:schemeClr>
                </a:solidFill>
              </a:rPr>
              <a:t>IN </a:t>
            </a:r>
            <a:r>
              <a:rPr lang="en-US" i="1" dirty="0">
                <a:solidFill>
                  <a:schemeClr val="accent1">
                    <a:lumMod val="20000"/>
                    <a:lumOff val="80000"/>
                  </a:schemeClr>
                </a:solidFill>
              </a:rPr>
              <a:t>2 hrs 20 mins</a:t>
            </a:r>
            <a:endParaRPr lang="en-GB" i="1" dirty="0">
              <a:solidFill>
                <a:schemeClr val="accent1">
                  <a:lumMod val="20000"/>
                  <a:lumOff val="80000"/>
                </a:schemeClr>
              </a:solidFill>
            </a:endParaRPr>
          </a:p>
        </p:txBody>
      </p:sp>
      <p:sp>
        <p:nvSpPr>
          <p:cNvPr id="2" name="Prostokąt 1"/>
          <p:cNvSpPr/>
          <p:nvPr/>
        </p:nvSpPr>
        <p:spPr>
          <a:xfrm>
            <a:off x="0" y="0"/>
            <a:ext cx="2492828" cy="6771084"/>
          </a:xfrm>
          <a:prstGeom prst="rect">
            <a:avLst/>
          </a:prstGeom>
        </p:spPr>
        <p:txBody>
          <a:bodyPr wrap="square">
            <a:spAutoFit/>
          </a:bodyPr>
          <a:lstStyle/>
          <a:p>
            <a:pPr algn="ctr"/>
            <a:r>
              <a:rPr lang="pl-PL" dirty="0" smtClean="0">
                <a:solidFill>
                  <a:schemeClr val="accent2">
                    <a:lumMod val="20000"/>
                    <a:lumOff val="80000"/>
                  </a:schemeClr>
                </a:solidFill>
              </a:rPr>
              <a:t>INGREDIENTS</a:t>
            </a:r>
            <a:endParaRPr lang="pl-PL" sz="1600" dirty="0" smtClean="0">
              <a:solidFill>
                <a:schemeClr val="accent2">
                  <a:lumMod val="20000"/>
                  <a:lumOff val="80000"/>
                </a:schemeClr>
              </a:solidFill>
            </a:endParaRPr>
          </a:p>
          <a:p>
            <a:r>
              <a:rPr lang="en-GB" sz="1600" dirty="0" smtClean="0">
                <a:solidFill>
                  <a:schemeClr val="accent2">
                    <a:lumMod val="20000"/>
                    <a:lumOff val="80000"/>
                  </a:schemeClr>
                </a:solidFill>
              </a:rPr>
              <a:t>1 </a:t>
            </a:r>
            <a:r>
              <a:rPr lang="en-GB" sz="1600" dirty="0">
                <a:solidFill>
                  <a:schemeClr val="accent2">
                    <a:lumMod val="20000"/>
                    <a:lumOff val="80000"/>
                  </a:schemeClr>
                </a:solidFill>
              </a:rPr>
              <a:t>cup </a:t>
            </a:r>
            <a:r>
              <a:rPr lang="en-GB" sz="1600" dirty="0" smtClean="0">
                <a:solidFill>
                  <a:schemeClr val="accent2">
                    <a:lumMod val="20000"/>
                    <a:lumOff val="80000"/>
                  </a:schemeClr>
                </a:solidFill>
              </a:rPr>
              <a:t>yogurt</a:t>
            </a:r>
            <a:endParaRPr lang="en-GB" sz="1600" dirty="0">
              <a:solidFill>
                <a:schemeClr val="accent2">
                  <a:lumMod val="20000"/>
                  <a:lumOff val="80000"/>
                </a:schemeClr>
              </a:solidFill>
            </a:endParaRPr>
          </a:p>
          <a:p>
            <a:r>
              <a:rPr lang="en-GB" sz="1600" dirty="0">
                <a:solidFill>
                  <a:schemeClr val="accent2">
                    <a:lumMod val="20000"/>
                    <a:lumOff val="80000"/>
                  </a:schemeClr>
                </a:solidFill>
              </a:rPr>
              <a:t>1 tablespoon lemon </a:t>
            </a:r>
            <a:r>
              <a:rPr lang="en-GB" sz="1600" dirty="0" smtClean="0">
                <a:solidFill>
                  <a:schemeClr val="accent2">
                    <a:lumMod val="20000"/>
                    <a:lumOff val="80000"/>
                  </a:schemeClr>
                </a:solidFill>
              </a:rPr>
              <a:t>juice</a:t>
            </a:r>
            <a:endParaRPr lang="en-GB" sz="1600" dirty="0">
              <a:solidFill>
                <a:schemeClr val="accent2">
                  <a:lumMod val="20000"/>
                  <a:lumOff val="80000"/>
                </a:schemeClr>
              </a:solidFill>
            </a:endParaRPr>
          </a:p>
          <a:p>
            <a:r>
              <a:rPr lang="en-GB" sz="1600" dirty="0">
                <a:solidFill>
                  <a:schemeClr val="accent2">
                    <a:lumMod val="20000"/>
                    <a:lumOff val="80000"/>
                  </a:schemeClr>
                </a:solidFill>
              </a:rPr>
              <a:t>2 teaspoons ground </a:t>
            </a:r>
            <a:r>
              <a:rPr lang="en-GB" sz="1600" dirty="0" smtClean="0">
                <a:solidFill>
                  <a:schemeClr val="accent2">
                    <a:lumMod val="20000"/>
                    <a:lumOff val="80000"/>
                  </a:schemeClr>
                </a:solidFill>
              </a:rPr>
              <a:t>cumin</a:t>
            </a:r>
            <a:endParaRPr lang="en-GB" sz="1600" dirty="0">
              <a:solidFill>
                <a:schemeClr val="accent2">
                  <a:lumMod val="20000"/>
                  <a:lumOff val="80000"/>
                </a:schemeClr>
              </a:solidFill>
            </a:endParaRPr>
          </a:p>
          <a:p>
            <a:r>
              <a:rPr lang="en-GB" sz="1600" dirty="0">
                <a:solidFill>
                  <a:schemeClr val="accent2">
                    <a:lumMod val="20000"/>
                    <a:lumOff val="80000"/>
                  </a:schemeClr>
                </a:solidFill>
              </a:rPr>
              <a:t>1 teaspoon ground </a:t>
            </a:r>
            <a:r>
              <a:rPr lang="en-GB" sz="1600" dirty="0" smtClean="0">
                <a:solidFill>
                  <a:schemeClr val="accent2">
                    <a:lumMod val="20000"/>
                    <a:lumOff val="80000"/>
                  </a:schemeClr>
                </a:solidFill>
              </a:rPr>
              <a:t>cinnamon</a:t>
            </a:r>
            <a:endParaRPr lang="en-GB" sz="1600" dirty="0">
              <a:solidFill>
                <a:schemeClr val="accent2">
                  <a:lumMod val="20000"/>
                  <a:lumOff val="80000"/>
                </a:schemeClr>
              </a:solidFill>
            </a:endParaRPr>
          </a:p>
          <a:p>
            <a:r>
              <a:rPr lang="en-GB" sz="1600" dirty="0">
                <a:solidFill>
                  <a:schemeClr val="accent2">
                    <a:lumMod val="20000"/>
                    <a:lumOff val="80000"/>
                  </a:schemeClr>
                </a:solidFill>
              </a:rPr>
              <a:t>2 teaspoons cayenne </a:t>
            </a:r>
            <a:r>
              <a:rPr lang="en-GB" sz="1600" dirty="0" smtClean="0">
                <a:solidFill>
                  <a:schemeClr val="accent2">
                    <a:lumMod val="20000"/>
                    <a:lumOff val="80000"/>
                  </a:schemeClr>
                </a:solidFill>
              </a:rPr>
              <a:t>pepper</a:t>
            </a:r>
            <a:endParaRPr lang="en-GB" sz="1600" dirty="0">
              <a:solidFill>
                <a:schemeClr val="accent2">
                  <a:lumMod val="20000"/>
                  <a:lumOff val="80000"/>
                </a:schemeClr>
              </a:solidFill>
            </a:endParaRPr>
          </a:p>
          <a:p>
            <a:r>
              <a:rPr lang="en-GB" sz="1600" dirty="0">
                <a:solidFill>
                  <a:schemeClr val="accent2">
                    <a:lumMod val="20000"/>
                    <a:lumOff val="80000"/>
                  </a:schemeClr>
                </a:solidFill>
              </a:rPr>
              <a:t>2 teaspoons freshly ground black </a:t>
            </a:r>
            <a:r>
              <a:rPr lang="en-GB" sz="1600" dirty="0" smtClean="0">
                <a:solidFill>
                  <a:schemeClr val="accent2">
                    <a:lumMod val="20000"/>
                    <a:lumOff val="80000"/>
                  </a:schemeClr>
                </a:solidFill>
              </a:rPr>
              <a:t>pepper</a:t>
            </a:r>
            <a:endParaRPr lang="en-GB" sz="1600" dirty="0">
              <a:solidFill>
                <a:schemeClr val="accent2">
                  <a:lumMod val="20000"/>
                  <a:lumOff val="80000"/>
                </a:schemeClr>
              </a:solidFill>
            </a:endParaRPr>
          </a:p>
          <a:p>
            <a:r>
              <a:rPr lang="en-GB" sz="1600" dirty="0">
                <a:solidFill>
                  <a:schemeClr val="accent2">
                    <a:lumMod val="20000"/>
                    <a:lumOff val="80000"/>
                  </a:schemeClr>
                </a:solidFill>
              </a:rPr>
              <a:t>1 tablespoon minced fresh </a:t>
            </a:r>
            <a:r>
              <a:rPr lang="en-GB" sz="1600" dirty="0" smtClean="0">
                <a:solidFill>
                  <a:schemeClr val="accent2">
                    <a:lumMod val="20000"/>
                    <a:lumOff val="80000"/>
                  </a:schemeClr>
                </a:solidFill>
              </a:rPr>
              <a:t>ginger</a:t>
            </a:r>
            <a:endParaRPr lang="en-GB" sz="1600" dirty="0">
              <a:solidFill>
                <a:schemeClr val="accent2">
                  <a:lumMod val="20000"/>
                  <a:lumOff val="80000"/>
                </a:schemeClr>
              </a:solidFill>
            </a:endParaRPr>
          </a:p>
          <a:p>
            <a:r>
              <a:rPr lang="en-GB" sz="1600" dirty="0">
                <a:solidFill>
                  <a:schemeClr val="accent2">
                    <a:lumMod val="20000"/>
                    <a:lumOff val="80000"/>
                  </a:schemeClr>
                </a:solidFill>
              </a:rPr>
              <a:t>4 teaspoons salt, or to </a:t>
            </a:r>
            <a:r>
              <a:rPr lang="en-GB" sz="1600" dirty="0" smtClean="0">
                <a:solidFill>
                  <a:schemeClr val="accent2">
                    <a:lumMod val="20000"/>
                    <a:lumOff val="80000"/>
                  </a:schemeClr>
                </a:solidFill>
              </a:rPr>
              <a:t>taste</a:t>
            </a:r>
            <a:endParaRPr lang="en-GB" sz="1600" dirty="0">
              <a:solidFill>
                <a:schemeClr val="accent2">
                  <a:lumMod val="20000"/>
                  <a:lumOff val="80000"/>
                </a:schemeClr>
              </a:solidFill>
            </a:endParaRPr>
          </a:p>
          <a:p>
            <a:r>
              <a:rPr lang="en-GB" sz="1600" dirty="0">
                <a:solidFill>
                  <a:schemeClr val="accent2">
                    <a:lumMod val="20000"/>
                    <a:lumOff val="80000"/>
                  </a:schemeClr>
                </a:solidFill>
              </a:rPr>
              <a:t>3 boneless skinless chicken breasts, cut into bite-size </a:t>
            </a:r>
            <a:r>
              <a:rPr lang="en-GB" sz="1600" dirty="0" smtClean="0">
                <a:solidFill>
                  <a:schemeClr val="accent2">
                    <a:lumMod val="20000"/>
                    <a:lumOff val="80000"/>
                  </a:schemeClr>
                </a:solidFill>
              </a:rPr>
              <a:t>pieces</a:t>
            </a:r>
            <a:endParaRPr lang="en-GB" sz="1600" dirty="0">
              <a:solidFill>
                <a:schemeClr val="accent2">
                  <a:lumMod val="20000"/>
                  <a:lumOff val="80000"/>
                </a:schemeClr>
              </a:solidFill>
            </a:endParaRPr>
          </a:p>
          <a:p>
            <a:r>
              <a:rPr lang="en-GB" sz="1600" dirty="0">
                <a:solidFill>
                  <a:schemeClr val="accent2">
                    <a:lumMod val="20000"/>
                    <a:lumOff val="80000"/>
                  </a:schemeClr>
                </a:solidFill>
              </a:rPr>
              <a:t>4 long </a:t>
            </a:r>
            <a:r>
              <a:rPr lang="en-GB" sz="1600" dirty="0" smtClean="0">
                <a:solidFill>
                  <a:schemeClr val="accent2">
                    <a:lumMod val="20000"/>
                    <a:lumOff val="80000"/>
                  </a:schemeClr>
                </a:solidFill>
              </a:rPr>
              <a:t>skewers</a:t>
            </a:r>
            <a:endParaRPr lang="en-GB" sz="1600" dirty="0">
              <a:solidFill>
                <a:schemeClr val="accent2">
                  <a:lumMod val="20000"/>
                  <a:lumOff val="80000"/>
                </a:schemeClr>
              </a:solidFill>
            </a:endParaRPr>
          </a:p>
          <a:p>
            <a:r>
              <a:rPr lang="en-GB" sz="1600" dirty="0" smtClean="0">
                <a:solidFill>
                  <a:schemeClr val="accent2">
                    <a:lumMod val="20000"/>
                    <a:lumOff val="80000"/>
                  </a:schemeClr>
                </a:solidFill>
              </a:rPr>
              <a:t>1 </a:t>
            </a:r>
            <a:r>
              <a:rPr lang="en-GB" sz="1600" dirty="0">
                <a:solidFill>
                  <a:schemeClr val="accent2">
                    <a:lumMod val="20000"/>
                    <a:lumOff val="80000"/>
                  </a:schemeClr>
                </a:solidFill>
              </a:rPr>
              <a:t>tablespoon </a:t>
            </a:r>
            <a:r>
              <a:rPr lang="en-GB" sz="1600" dirty="0" smtClean="0">
                <a:solidFill>
                  <a:schemeClr val="accent2">
                    <a:lumMod val="20000"/>
                    <a:lumOff val="80000"/>
                  </a:schemeClr>
                </a:solidFill>
              </a:rPr>
              <a:t>butter</a:t>
            </a:r>
            <a:endParaRPr lang="en-GB" sz="1600" dirty="0">
              <a:solidFill>
                <a:schemeClr val="accent2">
                  <a:lumMod val="20000"/>
                  <a:lumOff val="80000"/>
                </a:schemeClr>
              </a:solidFill>
            </a:endParaRPr>
          </a:p>
          <a:p>
            <a:r>
              <a:rPr lang="en-GB" sz="1600" dirty="0" smtClean="0">
                <a:solidFill>
                  <a:schemeClr val="accent2">
                    <a:lumMod val="20000"/>
                    <a:lumOff val="80000"/>
                  </a:schemeClr>
                </a:solidFill>
              </a:rPr>
              <a:t>1 </a:t>
            </a:r>
            <a:r>
              <a:rPr lang="en-GB" sz="1600" dirty="0">
                <a:solidFill>
                  <a:schemeClr val="accent2">
                    <a:lumMod val="20000"/>
                    <a:lumOff val="80000"/>
                  </a:schemeClr>
                </a:solidFill>
              </a:rPr>
              <a:t>clove garlic, </a:t>
            </a:r>
            <a:r>
              <a:rPr lang="en-GB" sz="1600" dirty="0" smtClean="0">
                <a:solidFill>
                  <a:schemeClr val="accent2">
                    <a:lumMod val="20000"/>
                    <a:lumOff val="80000"/>
                  </a:schemeClr>
                </a:solidFill>
              </a:rPr>
              <a:t>minced</a:t>
            </a:r>
            <a:endParaRPr lang="en-GB" sz="1600" dirty="0">
              <a:solidFill>
                <a:schemeClr val="accent2">
                  <a:lumMod val="20000"/>
                  <a:lumOff val="80000"/>
                </a:schemeClr>
              </a:solidFill>
            </a:endParaRPr>
          </a:p>
          <a:p>
            <a:r>
              <a:rPr lang="en-GB" sz="1600" dirty="0" smtClean="0">
                <a:solidFill>
                  <a:schemeClr val="accent2">
                    <a:lumMod val="20000"/>
                    <a:lumOff val="80000"/>
                  </a:schemeClr>
                </a:solidFill>
              </a:rPr>
              <a:t>1 </a:t>
            </a:r>
            <a:r>
              <a:rPr lang="en-GB" sz="1600" dirty="0">
                <a:solidFill>
                  <a:schemeClr val="accent2">
                    <a:lumMod val="20000"/>
                    <a:lumOff val="80000"/>
                  </a:schemeClr>
                </a:solidFill>
              </a:rPr>
              <a:t>jalapeno pepper, finely </a:t>
            </a:r>
            <a:r>
              <a:rPr lang="en-GB" sz="1600" dirty="0" smtClean="0">
                <a:solidFill>
                  <a:schemeClr val="accent2">
                    <a:lumMod val="20000"/>
                    <a:lumOff val="80000"/>
                  </a:schemeClr>
                </a:solidFill>
              </a:rPr>
              <a:t>chopped</a:t>
            </a:r>
            <a:endParaRPr lang="en-GB" sz="1600" dirty="0">
              <a:solidFill>
                <a:schemeClr val="accent2">
                  <a:lumMod val="20000"/>
                  <a:lumOff val="80000"/>
                </a:schemeClr>
              </a:solidFill>
            </a:endParaRPr>
          </a:p>
          <a:p>
            <a:r>
              <a:rPr lang="en-GB" sz="1600" dirty="0" smtClean="0">
                <a:solidFill>
                  <a:schemeClr val="accent2">
                    <a:lumMod val="20000"/>
                    <a:lumOff val="80000"/>
                  </a:schemeClr>
                </a:solidFill>
              </a:rPr>
              <a:t>2 </a:t>
            </a:r>
            <a:r>
              <a:rPr lang="en-GB" sz="1600" dirty="0">
                <a:solidFill>
                  <a:schemeClr val="accent2">
                    <a:lumMod val="20000"/>
                    <a:lumOff val="80000"/>
                  </a:schemeClr>
                </a:solidFill>
              </a:rPr>
              <a:t>teaspoons ground </a:t>
            </a:r>
            <a:r>
              <a:rPr lang="en-GB" sz="1600" dirty="0" smtClean="0">
                <a:solidFill>
                  <a:schemeClr val="accent2">
                    <a:lumMod val="20000"/>
                    <a:lumOff val="80000"/>
                  </a:schemeClr>
                </a:solidFill>
              </a:rPr>
              <a:t>cumin</a:t>
            </a:r>
            <a:endParaRPr lang="en-GB" sz="1600" dirty="0">
              <a:solidFill>
                <a:schemeClr val="accent2">
                  <a:lumMod val="20000"/>
                  <a:lumOff val="80000"/>
                </a:schemeClr>
              </a:solidFill>
            </a:endParaRPr>
          </a:p>
          <a:p>
            <a:r>
              <a:rPr lang="en-GB" sz="1600" dirty="0" smtClean="0">
                <a:solidFill>
                  <a:schemeClr val="accent2">
                    <a:lumMod val="20000"/>
                    <a:lumOff val="80000"/>
                  </a:schemeClr>
                </a:solidFill>
              </a:rPr>
              <a:t>2 </a:t>
            </a:r>
            <a:r>
              <a:rPr lang="en-GB" sz="1600" dirty="0">
                <a:solidFill>
                  <a:schemeClr val="accent2">
                    <a:lumMod val="20000"/>
                    <a:lumOff val="80000"/>
                  </a:schemeClr>
                </a:solidFill>
              </a:rPr>
              <a:t>teaspoons </a:t>
            </a:r>
            <a:r>
              <a:rPr lang="en-GB" sz="1600" dirty="0" smtClean="0">
                <a:solidFill>
                  <a:schemeClr val="accent2">
                    <a:lumMod val="20000"/>
                    <a:lumOff val="80000"/>
                  </a:schemeClr>
                </a:solidFill>
              </a:rPr>
              <a:t>paprika</a:t>
            </a:r>
            <a:endParaRPr lang="en-GB" sz="1600" dirty="0">
              <a:solidFill>
                <a:schemeClr val="accent2">
                  <a:lumMod val="20000"/>
                  <a:lumOff val="80000"/>
                </a:schemeClr>
              </a:solidFill>
            </a:endParaRPr>
          </a:p>
          <a:p>
            <a:r>
              <a:rPr lang="en-GB" sz="1600" dirty="0" smtClean="0">
                <a:solidFill>
                  <a:schemeClr val="accent2">
                    <a:lumMod val="20000"/>
                    <a:lumOff val="80000"/>
                  </a:schemeClr>
                </a:solidFill>
              </a:rPr>
              <a:t>3 </a:t>
            </a:r>
            <a:r>
              <a:rPr lang="en-GB" sz="1600" dirty="0">
                <a:solidFill>
                  <a:schemeClr val="accent2">
                    <a:lumMod val="20000"/>
                    <a:lumOff val="80000"/>
                  </a:schemeClr>
                </a:solidFill>
              </a:rPr>
              <a:t>teaspoons salt, or to </a:t>
            </a:r>
            <a:r>
              <a:rPr lang="en-GB" sz="1600" dirty="0" smtClean="0">
                <a:solidFill>
                  <a:schemeClr val="accent2">
                    <a:lumMod val="20000"/>
                    <a:lumOff val="80000"/>
                  </a:schemeClr>
                </a:solidFill>
              </a:rPr>
              <a:t>taste</a:t>
            </a:r>
            <a:endParaRPr lang="en-GB" sz="1600" dirty="0">
              <a:solidFill>
                <a:schemeClr val="accent2">
                  <a:lumMod val="20000"/>
                  <a:lumOff val="80000"/>
                </a:schemeClr>
              </a:solidFill>
            </a:endParaRPr>
          </a:p>
          <a:p>
            <a:r>
              <a:rPr lang="en-GB" sz="1600" dirty="0" smtClean="0">
                <a:solidFill>
                  <a:schemeClr val="accent2">
                    <a:lumMod val="20000"/>
                    <a:lumOff val="80000"/>
                  </a:schemeClr>
                </a:solidFill>
              </a:rPr>
              <a:t>1 </a:t>
            </a:r>
            <a:r>
              <a:rPr lang="en-GB" sz="1600" dirty="0">
                <a:solidFill>
                  <a:schemeClr val="accent2">
                    <a:lumMod val="20000"/>
                    <a:lumOff val="80000"/>
                  </a:schemeClr>
                </a:solidFill>
              </a:rPr>
              <a:t>(8 ounce) can tomato </a:t>
            </a:r>
            <a:r>
              <a:rPr lang="en-GB" sz="1600" dirty="0" smtClean="0">
                <a:solidFill>
                  <a:schemeClr val="accent2">
                    <a:lumMod val="20000"/>
                    <a:lumOff val="80000"/>
                  </a:schemeClr>
                </a:solidFill>
              </a:rPr>
              <a:t>sauce</a:t>
            </a:r>
            <a:endParaRPr lang="en-GB" sz="1600" dirty="0">
              <a:solidFill>
                <a:schemeClr val="accent2">
                  <a:lumMod val="20000"/>
                  <a:lumOff val="80000"/>
                </a:schemeClr>
              </a:solidFill>
            </a:endParaRPr>
          </a:p>
          <a:p>
            <a:r>
              <a:rPr lang="en-GB" sz="1600" dirty="0" smtClean="0">
                <a:solidFill>
                  <a:schemeClr val="accent2">
                    <a:lumMod val="20000"/>
                    <a:lumOff val="80000"/>
                  </a:schemeClr>
                </a:solidFill>
              </a:rPr>
              <a:t>1 </a:t>
            </a:r>
            <a:r>
              <a:rPr lang="en-GB" sz="1600" dirty="0">
                <a:solidFill>
                  <a:schemeClr val="accent2">
                    <a:lumMod val="20000"/>
                    <a:lumOff val="80000"/>
                  </a:schemeClr>
                </a:solidFill>
              </a:rPr>
              <a:t>cup heavy </a:t>
            </a:r>
            <a:r>
              <a:rPr lang="en-GB" sz="1600" dirty="0" smtClean="0">
                <a:solidFill>
                  <a:schemeClr val="accent2">
                    <a:lumMod val="20000"/>
                    <a:lumOff val="80000"/>
                  </a:schemeClr>
                </a:solidFill>
              </a:rPr>
              <a:t>cream</a:t>
            </a:r>
            <a:endParaRPr lang="en-GB" sz="1600" dirty="0">
              <a:solidFill>
                <a:schemeClr val="accent2">
                  <a:lumMod val="20000"/>
                  <a:lumOff val="80000"/>
                </a:schemeClr>
              </a:solidFill>
            </a:endParaRPr>
          </a:p>
          <a:p>
            <a:r>
              <a:rPr lang="en-GB" sz="1600" dirty="0" smtClean="0">
                <a:solidFill>
                  <a:schemeClr val="accent2">
                    <a:lumMod val="20000"/>
                    <a:lumOff val="80000"/>
                  </a:schemeClr>
                </a:solidFill>
              </a:rPr>
              <a:t>1/4 </a:t>
            </a:r>
            <a:r>
              <a:rPr lang="en-GB" sz="1600" dirty="0">
                <a:solidFill>
                  <a:schemeClr val="accent2">
                    <a:lumMod val="20000"/>
                    <a:lumOff val="80000"/>
                  </a:schemeClr>
                </a:solidFill>
              </a:rPr>
              <a:t>cup chopped fresh cilantro</a:t>
            </a:r>
          </a:p>
        </p:txBody>
      </p:sp>
      <p:sp>
        <p:nvSpPr>
          <p:cNvPr id="3" name="Prostokąt 2"/>
          <p:cNvSpPr/>
          <p:nvPr/>
        </p:nvSpPr>
        <p:spPr>
          <a:xfrm>
            <a:off x="3048000" y="1582341"/>
            <a:ext cx="6096000" cy="3970318"/>
          </a:xfrm>
          <a:prstGeom prst="rect">
            <a:avLst/>
          </a:prstGeom>
        </p:spPr>
        <p:txBody>
          <a:bodyPr>
            <a:spAutoFit/>
          </a:bodyPr>
          <a:lstStyle/>
          <a:p>
            <a:pPr algn="ctr"/>
            <a:r>
              <a:rPr lang="pl-PL" dirty="0" smtClean="0">
                <a:solidFill>
                  <a:schemeClr val="accent2">
                    <a:lumMod val="20000"/>
                    <a:lumOff val="80000"/>
                  </a:schemeClr>
                </a:solidFill>
              </a:rPr>
              <a:t>DIRECTIONS</a:t>
            </a:r>
          </a:p>
          <a:p>
            <a:pPr>
              <a:buFont typeface="+mj-lt"/>
              <a:buAutoNum type="arabicPeriod"/>
            </a:pPr>
            <a:r>
              <a:rPr lang="pl-PL" dirty="0" smtClean="0">
                <a:solidFill>
                  <a:schemeClr val="accent2">
                    <a:lumMod val="20000"/>
                    <a:lumOff val="80000"/>
                  </a:schemeClr>
                </a:solidFill>
              </a:rPr>
              <a:t> In </a:t>
            </a:r>
            <a:r>
              <a:rPr lang="pl-PL" dirty="0">
                <a:solidFill>
                  <a:schemeClr val="accent2">
                    <a:lumMod val="20000"/>
                    <a:lumOff val="80000"/>
                  </a:schemeClr>
                </a:solidFill>
              </a:rPr>
              <a:t>a </a:t>
            </a:r>
            <a:r>
              <a:rPr lang="pl-PL" dirty="0" err="1">
                <a:solidFill>
                  <a:schemeClr val="accent2">
                    <a:lumMod val="20000"/>
                    <a:lumOff val="80000"/>
                  </a:schemeClr>
                </a:solidFill>
              </a:rPr>
              <a:t>large</a:t>
            </a:r>
            <a:r>
              <a:rPr lang="pl-PL" dirty="0">
                <a:solidFill>
                  <a:schemeClr val="accent2">
                    <a:lumMod val="20000"/>
                    <a:lumOff val="80000"/>
                  </a:schemeClr>
                </a:solidFill>
              </a:rPr>
              <a:t> </a:t>
            </a:r>
            <a:r>
              <a:rPr lang="pl-PL" dirty="0" err="1">
                <a:solidFill>
                  <a:schemeClr val="accent2">
                    <a:lumMod val="20000"/>
                    <a:lumOff val="80000"/>
                  </a:schemeClr>
                </a:solidFill>
              </a:rPr>
              <a:t>bowl</a:t>
            </a:r>
            <a:r>
              <a:rPr lang="pl-PL" dirty="0">
                <a:solidFill>
                  <a:schemeClr val="accent2">
                    <a:lumMod val="20000"/>
                    <a:lumOff val="80000"/>
                  </a:schemeClr>
                </a:solidFill>
              </a:rPr>
              <a:t>, </a:t>
            </a:r>
            <a:r>
              <a:rPr lang="pl-PL" dirty="0" err="1">
                <a:solidFill>
                  <a:schemeClr val="accent2">
                    <a:lumMod val="20000"/>
                    <a:lumOff val="80000"/>
                  </a:schemeClr>
                </a:solidFill>
              </a:rPr>
              <a:t>combine</a:t>
            </a:r>
            <a:r>
              <a:rPr lang="pl-PL" dirty="0">
                <a:solidFill>
                  <a:schemeClr val="accent2">
                    <a:lumMod val="20000"/>
                    <a:lumOff val="80000"/>
                  </a:schemeClr>
                </a:solidFill>
              </a:rPr>
              <a:t> </a:t>
            </a:r>
            <a:r>
              <a:rPr lang="pl-PL" dirty="0" err="1">
                <a:solidFill>
                  <a:schemeClr val="accent2">
                    <a:lumMod val="20000"/>
                    <a:lumOff val="80000"/>
                  </a:schemeClr>
                </a:solidFill>
              </a:rPr>
              <a:t>yogurt</a:t>
            </a:r>
            <a:r>
              <a:rPr lang="pl-PL" dirty="0">
                <a:solidFill>
                  <a:schemeClr val="accent2">
                    <a:lumMod val="20000"/>
                    <a:lumOff val="80000"/>
                  </a:schemeClr>
                </a:solidFill>
              </a:rPr>
              <a:t>, </a:t>
            </a:r>
            <a:r>
              <a:rPr lang="pl-PL" dirty="0" err="1">
                <a:solidFill>
                  <a:schemeClr val="accent2">
                    <a:lumMod val="20000"/>
                    <a:lumOff val="80000"/>
                  </a:schemeClr>
                </a:solidFill>
              </a:rPr>
              <a:t>lemon</a:t>
            </a:r>
            <a:r>
              <a:rPr lang="pl-PL" dirty="0">
                <a:solidFill>
                  <a:schemeClr val="accent2">
                    <a:lumMod val="20000"/>
                    <a:lumOff val="80000"/>
                  </a:schemeClr>
                </a:solidFill>
              </a:rPr>
              <a:t> </a:t>
            </a:r>
            <a:r>
              <a:rPr lang="pl-PL" dirty="0" err="1">
                <a:solidFill>
                  <a:schemeClr val="accent2">
                    <a:lumMod val="20000"/>
                    <a:lumOff val="80000"/>
                  </a:schemeClr>
                </a:solidFill>
              </a:rPr>
              <a:t>juice</a:t>
            </a:r>
            <a:r>
              <a:rPr lang="pl-PL" dirty="0">
                <a:solidFill>
                  <a:schemeClr val="accent2">
                    <a:lumMod val="20000"/>
                    <a:lumOff val="80000"/>
                  </a:schemeClr>
                </a:solidFill>
              </a:rPr>
              <a:t>, 2 </a:t>
            </a:r>
            <a:r>
              <a:rPr lang="pl-PL" dirty="0" err="1">
                <a:solidFill>
                  <a:schemeClr val="accent2">
                    <a:lumMod val="20000"/>
                    <a:lumOff val="80000"/>
                  </a:schemeClr>
                </a:solidFill>
              </a:rPr>
              <a:t>teaspoons</a:t>
            </a:r>
            <a:r>
              <a:rPr lang="pl-PL" dirty="0">
                <a:solidFill>
                  <a:schemeClr val="accent2">
                    <a:lumMod val="20000"/>
                    <a:lumOff val="80000"/>
                  </a:schemeClr>
                </a:solidFill>
              </a:rPr>
              <a:t> </a:t>
            </a:r>
            <a:r>
              <a:rPr lang="pl-PL" dirty="0" err="1">
                <a:solidFill>
                  <a:schemeClr val="accent2">
                    <a:lumMod val="20000"/>
                    <a:lumOff val="80000"/>
                  </a:schemeClr>
                </a:solidFill>
              </a:rPr>
              <a:t>cumin</a:t>
            </a:r>
            <a:r>
              <a:rPr lang="pl-PL" dirty="0">
                <a:solidFill>
                  <a:schemeClr val="accent2">
                    <a:lumMod val="20000"/>
                    <a:lumOff val="80000"/>
                  </a:schemeClr>
                </a:solidFill>
              </a:rPr>
              <a:t>, </a:t>
            </a:r>
            <a:r>
              <a:rPr lang="pl-PL" dirty="0" err="1">
                <a:solidFill>
                  <a:schemeClr val="accent2">
                    <a:lumMod val="20000"/>
                    <a:lumOff val="80000"/>
                  </a:schemeClr>
                </a:solidFill>
              </a:rPr>
              <a:t>cinnamon</a:t>
            </a:r>
            <a:r>
              <a:rPr lang="pl-PL" dirty="0">
                <a:solidFill>
                  <a:schemeClr val="accent2">
                    <a:lumMod val="20000"/>
                    <a:lumOff val="80000"/>
                  </a:schemeClr>
                </a:solidFill>
              </a:rPr>
              <a:t>, </a:t>
            </a:r>
            <a:r>
              <a:rPr lang="pl-PL" dirty="0" err="1">
                <a:solidFill>
                  <a:schemeClr val="accent2">
                    <a:lumMod val="20000"/>
                    <a:lumOff val="80000"/>
                  </a:schemeClr>
                </a:solidFill>
              </a:rPr>
              <a:t>cayenne</a:t>
            </a:r>
            <a:r>
              <a:rPr lang="pl-PL" dirty="0">
                <a:solidFill>
                  <a:schemeClr val="accent2">
                    <a:lumMod val="20000"/>
                    <a:lumOff val="80000"/>
                  </a:schemeClr>
                </a:solidFill>
              </a:rPr>
              <a:t>, </a:t>
            </a:r>
            <a:r>
              <a:rPr lang="pl-PL" dirty="0" err="1">
                <a:solidFill>
                  <a:schemeClr val="accent2">
                    <a:lumMod val="20000"/>
                    <a:lumOff val="80000"/>
                  </a:schemeClr>
                </a:solidFill>
              </a:rPr>
              <a:t>black</a:t>
            </a:r>
            <a:r>
              <a:rPr lang="pl-PL" dirty="0">
                <a:solidFill>
                  <a:schemeClr val="accent2">
                    <a:lumMod val="20000"/>
                    <a:lumOff val="80000"/>
                  </a:schemeClr>
                </a:solidFill>
              </a:rPr>
              <a:t> </a:t>
            </a:r>
            <a:r>
              <a:rPr lang="pl-PL" dirty="0" err="1">
                <a:solidFill>
                  <a:schemeClr val="accent2">
                    <a:lumMod val="20000"/>
                    <a:lumOff val="80000"/>
                  </a:schemeClr>
                </a:solidFill>
              </a:rPr>
              <a:t>pepper</a:t>
            </a:r>
            <a:r>
              <a:rPr lang="pl-PL" dirty="0">
                <a:solidFill>
                  <a:schemeClr val="accent2">
                    <a:lumMod val="20000"/>
                    <a:lumOff val="80000"/>
                  </a:schemeClr>
                </a:solidFill>
              </a:rPr>
              <a:t>, </a:t>
            </a:r>
            <a:r>
              <a:rPr lang="pl-PL" dirty="0" err="1">
                <a:solidFill>
                  <a:schemeClr val="accent2">
                    <a:lumMod val="20000"/>
                    <a:lumOff val="80000"/>
                  </a:schemeClr>
                </a:solidFill>
              </a:rPr>
              <a:t>ginger</a:t>
            </a:r>
            <a:r>
              <a:rPr lang="pl-PL" dirty="0">
                <a:solidFill>
                  <a:schemeClr val="accent2">
                    <a:lumMod val="20000"/>
                    <a:lumOff val="80000"/>
                  </a:schemeClr>
                </a:solidFill>
              </a:rPr>
              <a:t>, and 4 </a:t>
            </a:r>
            <a:r>
              <a:rPr lang="pl-PL" dirty="0" err="1">
                <a:solidFill>
                  <a:schemeClr val="accent2">
                    <a:lumMod val="20000"/>
                    <a:lumOff val="80000"/>
                  </a:schemeClr>
                </a:solidFill>
              </a:rPr>
              <a:t>teaspoons</a:t>
            </a:r>
            <a:r>
              <a:rPr lang="pl-PL" dirty="0">
                <a:solidFill>
                  <a:schemeClr val="accent2">
                    <a:lumMod val="20000"/>
                    <a:lumOff val="80000"/>
                  </a:schemeClr>
                </a:solidFill>
              </a:rPr>
              <a:t> salt. </a:t>
            </a:r>
            <a:r>
              <a:rPr lang="pl-PL" dirty="0" err="1">
                <a:solidFill>
                  <a:schemeClr val="accent2">
                    <a:lumMod val="20000"/>
                    <a:lumOff val="80000"/>
                  </a:schemeClr>
                </a:solidFill>
              </a:rPr>
              <a:t>Stir</a:t>
            </a:r>
            <a:r>
              <a:rPr lang="pl-PL" dirty="0">
                <a:solidFill>
                  <a:schemeClr val="accent2">
                    <a:lumMod val="20000"/>
                    <a:lumOff val="80000"/>
                  </a:schemeClr>
                </a:solidFill>
              </a:rPr>
              <a:t> in </a:t>
            </a:r>
            <a:r>
              <a:rPr lang="pl-PL" dirty="0" err="1">
                <a:solidFill>
                  <a:schemeClr val="accent2">
                    <a:lumMod val="20000"/>
                    <a:lumOff val="80000"/>
                  </a:schemeClr>
                </a:solidFill>
              </a:rPr>
              <a:t>chicken</a:t>
            </a:r>
            <a:r>
              <a:rPr lang="pl-PL" dirty="0">
                <a:solidFill>
                  <a:schemeClr val="accent2">
                    <a:lumMod val="20000"/>
                    <a:lumOff val="80000"/>
                  </a:schemeClr>
                </a:solidFill>
              </a:rPr>
              <a:t>, </a:t>
            </a:r>
            <a:r>
              <a:rPr lang="pl-PL" dirty="0" err="1">
                <a:solidFill>
                  <a:schemeClr val="accent2">
                    <a:lumMod val="20000"/>
                    <a:lumOff val="80000"/>
                  </a:schemeClr>
                </a:solidFill>
              </a:rPr>
              <a:t>cover</a:t>
            </a:r>
            <a:r>
              <a:rPr lang="pl-PL" dirty="0">
                <a:solidFill>
                  <a:schemeClr val="accent2">
                    <a:lumMod val="20000"/>
                    <a:lumOff val="80000"/>
                  </a:schemeClr>
                </a:solidFill>
              </a:rPr>
              <a:t>, and </a:t>
            </a:r>
            <a:r>
              <a:rPr lang="pl-PL" dirty="0" err="1">
                <a:solidFill>
                  <a:schemeClr val="accent2">
                    <a:lumMod val="20000"/>
                    <a:lumOff val="80000"/>
                  </a:schemeClr>
                </a:solidFill>
              </a:rPr>
              <a:t>refrigerate</a:t>
            </a:r>
            <a:r>
              <a:rPr lang="pl-PL" dirty="0">
                <a:solidFill>
                  <a:schemeClr val="accent2">
                    <a:lumMod val="20000"/>
                    <a:lumOff val="80000"/>
                  </a:schemeClr>
                </a:solidFill>
              </a:rPr>
              <a:t> for 1 </a:t>
            </a:r>
            <a:r>
              <a:rPr lang="pl-PL" dirty="0" err="1">
                <a:solidFill>
                  <a:schemeClr val="accent2">
                    <a:lumMod val="20000"/>
                    <a:lumOff val="80000"/>
                  </a:schemeClr>
                </a:solidFill>
              </a:rPr>
              <a:t>hour</a:t>
            </a:r>
            <a:r>
              <a:rPr lang="pl-PL" dirty="0">
                <a:solidFill>
                  <a:schemeClr val="accent2">
                    <a:lumMod val="20000"/>
                    <a:lumOff val="80000"/>
                  </a:schemeClr>
                </a:solidFill>
              </a:rPr>
              <a:t>.</a:t>
            </a:r>
          </a:p>
          <a:p>
            <a:pPr>
              <a:buFont typeface="+mj-lt"/>
              <a:buAutoNum type="arabicPeriod"/>
            </a:pPr>
            <a:r>
              <a:rPr lang="pl-PL" dirty="0" err="1">
                <a:solidFill>
                  <a:schemeClr val="accent2">
                    <a:lumMod val="20000"/>
                    <a:lumOff val="80000"/>
                  </a:schemeClr>
                </a:solidFill>
              </a:rPr>
              <a:t>Preheat</a:t>
            </a:r>
            <a:r>
              <a:rPr lang="pl-PL" dirty="0">
                <a:solidFill>
                  <a:schemeClr val="accent2">
                    <a:lumMod val="20000"/>
                    <a:lumOff val="80000"/>
                  </a:schemeClr>
                </a:solidFill>
              </a:rPr>
              <a:t> a grill for high </a:t>
            </a:r>
            <a:r>
              <a:rPr lang="pl-PL" dirty="0" err="1">
                <a:solidFill>
                  <a:schemeClr val="accent2">
                    <a:lumMod val="20000"/>
                    <a:lumOff val="80000"/>
                  </a:schemeClr>
                </a:solidFill>
              </a:rPr>
              <a:t>heat</a:t>
            </a:r>
            <a:r>
              <a:rPr lang="pl-PL" dirty="0">
                <a:solidFill>
                  <a:schemeClr val="accent2">
                    <a:lumMod val="20000"/>
                    <a:lumOff val="80000"/>
                  </a:schemeClr>
                </a:solidFill>
              </a:rPr>
              <a:t>.</a:t>
            </a:r>
          </a:p>
          <a:p>
            <a:pPr>
              <a:buFont typeface="+mj-lt"/>
              <a:buAutoNum type="arabicPeriod"/>
            </a:pPr>
            <a:r>
              <a:rPr lang="pl-PL" dirty="0" err="1">
                <a:solidFill>
                  <a:schemeClr val="accent2">
                    <a:lumMod val="20000"/>
                    <a:lumOff val="80000"/>
                  </a:schemeClr>
                </a:solidFill>
              </a:rPr>
              <a:t>Lightly</a:t>
            </a:r>
            <a:r>
              <a:rPr lang="pl-PL" dirty="0">
                <a:solidFill>
                  <a:schemeClr val="accent2">
                    <a:lumMod val="20000"/>
                    <a:lumOff val="80000"/>
                  </a:schemeClr>
                </a:solidFill>
              </a:rPr>
              <a:t> </a:t>
            </a:r>
            <a:r>
              <a:rPr lang="pl-PL" dirty="0" err="1">
                <a:solidFill>
                  <a:schemeClr val="accent2">
                    <a:lumMod val="20000"/>
                    <a:lumOff val="80000"/>
                  </a:schemeClr>
                </a:solidFill>
              </a:rPr>
              <a:t>oil</a:t>
            </a:r>
            <a:r>
              <a:rPr lang="pl-PL" dirty="0">
                <a:solidFill>
                  <a:schemeClr val="accent2">
                    <a:lumMod val="20000"/>
                    <a:lumOff val="80000"/>
                  </a:schemeClr>
                </a:solidFill>
              </a:rPr>
              <a:t> the grill </a:t>
            </a:r>
            <a:r>
              <a:rPr lang="pl-PL" dirty="0" err="1">
                <a:solidFill>
                  <a:schemeClr val="accent2">
                    <a:lumMod val="20000"/>
                    <a:lumOff val="80000"/>
                  </a:schemeClr>
                </a:solidFill>
              </a:rPr>
              <a:t>grate</a:t>
            </a:r>
            <a:r>
              <a:rPr lang="pl-PL" dirty="0">
                <a:solidFill>
                  <a:schemeClr val="accent2">
                    <a:lumMod val="20000"/>
                    <a:lumOff val="80000"/>
                  </a:schemeClr>
                </a:solidFill>
              </a:rPr>
              <a:t>. </a:t>
            </a:r>
            <a:r>
              <a:rPr lang="pl-PL" dirty="0" err="1">
                <a:solidFill>
                  <a:schemeClr val="accent2">
                    <a:lumMod val="20000"/>
                    <a:lumOff val="80000"/>
                  </a:schemeClr>
                </a:solidFill>
              </a:rPr>
              <a:t>Thread</a:t>
            </a:r>
            <a:r>
              <a:rPr lang="pl-PL" dirty="0">
                <a:solidFill>
                  <a:schemeClr val="accent2">
                    <a:lumMod val="20000"/>
                    <a:lumOff val="80000"/>
                  </a:schemeClr>
                </a:solidFill>
              </a:rPr>
              <a:t> </a:t>
            </a:r>
            <a:r>
              <a:rPr lang="pl-PL" dirty="0" err="1">
                <a:solidFill>
                  <a:schemeClr val="accent2">
                    <a:lumMod val="20000"/>
                    <a:lumOff val="80000"/>
                  </a:schemeClr>
                </a:solidFill>
              </a:rPr>
              <a:t>chicken</a:t>
            </a:r>
            <a:r>
              <a:rPr lang="pl-PL" dirty="0">
                <a:solidFill>
                  <a:schemeClr val="accent2">
                    <a:lumMod val="20000"/>
                    <a:lumOff val="80000"/>
                  </a:schemeClr>
                </a:solidFill>
              </a:rPr>
              <a:t> </a:t>
            </a:r>
            <a:r>
              <a:rPr lang="pl-PL" dirty="0" err="1">
                <a:solidFill>
                  <a:schemeClr val="accent2">
                    <a:lumMod val="20000"/>
                    <a:lumOff val="80000"/>
                  </a:schemeClr>
                </a:solidFill>
              </a:rPr>
              <a:t>onto</a:t>
            </a:r>
            <a:r>
              <a:rPr lang="pl-PL" dirty="0">
                <a:solidFill>
                  <a:schemeClr val="accent2">
                    <a:lumMod val="20000"/>
                    <a:lumOff val="80000"/>
                  </a:schemeClr>
                </a:solidFill>
              </a:rPr>
              <a:t> </a:t>
            </a:r>
            <a:r>
              <a:rPr lang="pl-PL" dirty="0" err="1">
                <a:solidFill>
                  <a:schemeClr val="accent2">
                    <a:lumMod val="20000"/>
                    <a:lumOff val="80000"/>
                  </a:schemeClr>
                </a:solidFill>
              </a:rPr>
              <a:t>skewers</a:t>
            </a:r>
            <a:r>
              <a:rPr lang="pl-PL" dirty="0">
                <a:solidFill>
                  <a:schemeClr val="accent2">
                    <a:lumMod val="20000"/>
                    <a:lumOff val="80000"/>
                  </a:schemeClr>
                </a:solidFill>
              </a:rPr>
              <a:t>, and </a:t>
            </a:r>
            <a:r>
              <a:rPr lang="pl-PL" dirty="0" err="1">
                <a:solidFill>
                  <a:schemeClr val="accent2">
                    <a:lumMod val="20000"/>
                    <a:lumOff val="80000"/>
                  </a:schemeClr>
                </a:solidFill>
              </a:rPr>
              <a:t>discard</a:t>
            </a:r>
            <a:r>
              <a:rPr lang="pl-PL" dirty="0">
                <a:solidFill>
                  <a:schemeClr val="accent2">
                    <a:lumMod val="20000"/>
                    <a:lumOff val="80000"/>
                  </a:schemeClr>
                </a:solidFill>
              </a:rPr>
              <a:t> </a:t>
            </a:r>
            <a:r>
              <a:rPr lang="pl-PL" dirty="0" err="1">
                <a:solidFill>
                  <a:schemeClr val="accent2">
                    <a:lumMod val="20000"/>
                    <a:lumOff val="80000"/>
                  </a:schemeClr>
                </a:solidFill>
              </a:rPr>
              <a:t>marinade</a:t>
            </a:r>
            <a:r>
              <a:rPr lang="pl-PL" dirty="0">
                <a:solidFill>
                  <a:schemeClr val="accent2">
                    <a:lumMod val="20000"/>
                    <a:lumOff val="80000"/>
                  </a:schemeClr>
                </a:solidFill>
              </a:rPr>
              <a:t>. Grill </a:t>
            </a:r>
            <a:r>
              <a:rPr lang="pl-PL" dirty="0" err="1">
                <a:solidFill>
                  <a:schemeClr val="accent2">
                    <a:lumMod val="20000"/>
                    <a:lumOff val="80000"/>
                  </a:schemeClr>
                </a:solidFill>
              </a:rPr>
              <a:t>until</a:t>
            </a:r>
            <a:r>
              <a:rPr lang="pl-PL" dirty="0">
                <a:solidFill>
                  <a:schemeClr val="accent2">
                    <a:lumMod val="20000"/>
                    <a:lumOff val="80000"/>
                  </a:schemeClr>
                </a:solidFill>
              </a:rPr>
              <a:t> </a:t>
            </a:r>
            <a:r>
              <a:rPr lang="pl-PL" dirty="0" err="1">
                <a:solidFill>
                  <a:schemeClr val="accent2">
                    <a:lumMod val="20000"/>
                    <a:lumOff val="80000"/>
                  </a:schemeClr>
                </a:solidFill>
              </a:rPr>
              <a:t>juices</a:t>
            </a:r>
            <a:r>
              <a:rPr lang="pl-PL" dirty="0">
                <a:solidFill>
                  <a:schemeClr val="accent2">
                    <a:lumMod val="20000"/>
                    <a:lumOff val="80000"/>
                  </a:schemeClr>
                </a:solidFill>
              </a:rPr>
              <a:t> run </a:t>
            </a:r>
            <a:r>
              <a:rPr lang="pl-PL" dirty="0" err="1">
                <a:solidFill>
                  <a:schemeClr val="accent2">
                    <a:lumMod val="20000"/>
                    <a:lumOff val="80000"/>
                  </a:schemeClr>
                </a:solidFill>
              </a:rPr>
              <a:t>clear</a:t>
            </a:r>
            <a:r>
              <a:rPr lang="pl-PL" dirty="0">
                <a:solidFill>
                  <a:schemeClr val="accent2">
                    <a:lumMod val="20000"/>
                    <a:lumOff val="80000"/>
                  </a:schemeClr>
                </a:solidFill>
              </a:rPr>
              <a:t>, </a:t>
            </a:r>
            <a:r>
              <a:rPr lang="pl-PL" dirty="0" err="1">
                <a:solidFill>
                  <a:schemeClr val="accent2">
                    <a:lumMod val="20000"/>
                    <a:lumOff val="80000"/>
                  </a:schemeClr>
                </a:solidFill>
              </a:rPr>
              <a:t>about</a:t>
            </a:r>
            <a:r>
              <a:rPr lang="pl-PL" dirty="0">
                <a:solidFill>
                  <a:schemeClr val="accent2">
                    <a:lumMod val="20000"/>
                    <a:lumOff val="80000"/>
                  </a:schemeClr>
                </a:solidFill>
              </a:rPr>
              <a:t> 5 </a:t>
            </a:r>
            <a:r>
              <a:rPr lang="pl-PL" dirty="0" err="1">
                <a:solidFill>
                  <a:schemeClr val="accent2">
                    <a:lumMod val="20000"/>
                    <a:lumOff val="80000"/>
                  </a:schemeClr>
                </a:solidFill>
              </a:rPr>
              <a:t>minutes</a:t>
            </a:r>
            <a:r>
              <a:rPr lang="pl-PL" dirty="0">
                <a:solidFill>
                  <a:schemeClr val="accent2">
                    <a:lumMod val="20000"/>
                    <a:lumOff val="80000"/>
                  </a:schemeClr>
                </a:solidFill>
              </a:rPr>
              <a:t> on </a:t>
            </a:r>
            <a:r>
              <a:rPr lang="pl-PL" dirty="0" err="1">
                <a:solidFill>
                  <a:schemeClr val="accent2">
                    <a:lumMod val="20000"/>
                    <a:lumOff val="80000"/>
                  </a:schemeClr>
                </a:solidFill>
              </a:rPr>
              <a:t>each</a:t>
            </a:r>
            <a:r>
              <a:rPr lang="pl-PL" dirty="0">
                <a:solidFill>
                  <a:schemeClr val="accent2">
                    <a:lumMod val="20000"/>
                    <a:lumOff val="80000"/>
                  </a:schemeClr>
                </a:solidFill>
              </a:rPr>
              <a:t> </a:t>
            </a:r>
            <a:r>
              <a:rPr lang="pl-PL" dirty="0" err="1">
                <a:solidFill>
                  <a:schemeClr val="accent2">
                    <a:lumMod val="20000"/>
                    <a:lumOff val="80000"/>
                  </a:schemeClr>
                </a:solidFill>
              </a:rPr>
              <a:t>side</a:t>
            </a:r>
            <a:r>
              <a:rPr lang="pl-PL" dirty="0">
                <a:solidFill>
                  <a:schemeClr val="accent2">
                    <a:lumMod val="20000"/>
                    <a:lumOff val="80000"/>
                  </a:schemeClr>
                </a:solidFill>
              </a:rPr>
              <a:t>.</a:t>
            </a:r>
          </a:p>
          <a:p>
            <a:pPr>
              <a:buFont typeface="+mj-lt"/>
              <a:buAutoNum type="arabicPeriod"/>
            </a:pPr>
            <a:r>
              <a:rPr lang="pl-PL" dirty="0" err="1">
                <a:solidFill>
                  <a:schemeClr val="accent2">
                    <a:lumMod val="20000"/>
                    <a:lumOff val="80000"/>
                  </a:schemeClr>
                </a:solidFill>
              </a:rPr>
              <a:t>Melt</a:t>
            </a:r>
            <a:r>
              <a:rPr lang="pl-PL" dirty="0">
                <a:solidFill>
                  <a:schemeClr val="accent2">
                    <a:lumMod val="20000"/>
                    <a:lumOff val="80000"/>
                  </a:schemeClr>
                </a:solidFill>
              </a:rPr>
              <a:t> </a:t>
            </a:r>
            <a:r>
              <a:rPr lang="pl-PL" dirty="0" err="1">
                <a:solidFill>
                  <a:schemeClr val="accent2">
                    <a:lumMod val="20000"/>
                    <a:lumOff val="80000"/>
                  </a:schemeClr>
                </a:solidFill>
              </a:rPr>
              <a:t>butter</a:t>
            </a:r>
            <a:r>
              <a:rPr lang="pl-PL" dirty="0">
                <a:solidFill>
                  <a:schemeClr val="accent2">
                    <a:lumMod val="20000"/>
                    <a:lumOff val="80000"/>
                  </a:schemeClr>
                </a:solidFill>
              </a:rPr>
              <a:t> in a </a:t>
            </a:r>
            <a:r>
              <a:rPr lang="pl-PL" dirty="0" err="1">
                <a:solidFill>
                  <a:schemeClr val="accent2">
                    <a:lumMod val="20000"/>
                    <a:lumOff val="80000"/>
                  </a:schemeClr>
                </a:solidFill>
              </a:rPr>
              <a:t>large</a:t>
            </a:r>
            <a:r>
              <a:rPr lang="pl-PL" dirty="0">
                <a:solidFill>
                  <a:schemeClr val="accent2">
                    <a:lumMod val="20000"/>
                    <a:lumOff val="80000"/>
                  </a:schemeClr>
                </a:solidFill>
              </a:rPr>
              <a:t> heavy </a:t>
            </a:r>
            <a:r>
              <a:rPr lang="pl-PL" dirty="0" err="1">
                <a:solidFill>
                  <a:schemeClr val="accent2">
                    <a:lumMod val="20000"/>
                    <a:lumOff val="80000"/>
                  </a:schemeClr>
                </a:solidFill>
              </a:rPr>
              <a:t>skillet</a:t>
            </a:r>
            <a:r>
              <a:rPr lang="pl-PL" dirty="0">
                <a:solidFill>
                  <a:schemeClr val="accent2">
                    <a:lumMod val="20000"/>
                    <a:lumOff val="80000"/>
                  </a:schemeClr>
                </a:solidFill>
              </a:rPr>
              <a:t> </a:t>
            </a:r>
            <a:r>
              <a:rPr lang="pl-PL" dirty="0" err="1">
                <a:solidFill>
                  <a:schemeClr val="accent2">
                    <a:lumMod val="20000"/>
                    <a:lumOff val="80000"/>
                  </a:schemeClr>
                </a:solidFill>
              </a:rPr>
              <a:t>over</a:t>
            </a:r>
            <a:r>
              <a:rPr lang="pl-PL" dirty="0">
                <a:solidFill>
                  <a:schemeClr val="accent2">
                    <a:lumMod val="20000"/>
                    <a:lumOff val="80000"/>
                  </a:schemeClr>
                </a:solidFill>
              </a:rPr>
              <a:t> medium </a:t>
            </a:r>
            <a:r>
              <a:rPr lang="pl-PL" dirty="0" err="1">
                <a:solidFill>
                  <a:schemeClr val="accent2">
                    <a:lumMod val="20000"/>
                    <a:lumOff val="80000"/>
                  </a:schemeClr>
                </a:solidFill>
              </a:rPr>
              <a:t>heat</a:t>
            </a:r>
            <a:r>
              <a:rPr lang="pl-PL" dirty="0">
                <a:solidFill>
                  <a:schemeClr val="accent2">
                    <a:lumMod val="20000"/>
                    <a:lumOff val="80000"/>
                  </a:schemeClr>
                </a:solidFill>
              </a:rPr>
              <a:t>. Saute </a:t>
            </a:r>
            <a:r>
              <a:rPr lang="pl-PL" dirty="0" err="1">
                <a:solidFill>
                  <a:schemeClr val="accent2">
                    <a:lumMod val="20000"/>
                    <a:lumOff val="80000"/>
                  </a:schemeClr>
                </a:solidFill>
              </a:rPr>
              <a:t>garlic</a:t>
            </a:r>
            <a:r>
              <a:rPr lang="pl-PL" dirty="0">
                <a:solidFill>
                  <a:schemeClr val="accent2">
                    <a:lumMod val="20000"/>
                    <a:lumOff val="80000"/>
                  </a:schemeClr>
                </a:solidFill>
              </a:rPr>
              <a:t> and </a:t>
            </a:r>
            <a:r>
              <a:rPr lang="pl-PL" dirty="0" err="1">
                <a:solidFill>
                  <a:schemeClr val="accent2">
                    <a:lumMod val="20000"/>
                    <a:lumOff val="80000"/>
                  </a:schemeClr>
                </a:solidFill>
              </a:rPr>
              <a:t>jalapeno</a:t>
            </a:r>
            <a:r>
              <a:rPr lang="pl-PL" dirty="0">
                <a:solidFill>
                  <a:schemeClr val="accent2">
                    <a:lumMod val="20000"/>
                    <a:lumOff val="80000"/>
                  </a:schemeClr>
                </a:solidFill>
              </a:rPr>
              <a:t> for 1 </a:t>
            </a:r>
            <a:r>
              <a:rPr lang="pl-PL" dirty="0" err="1">
                <a:solidFill>
                  <a:schemeClr val="accent2">
                    <a:lumMod val="20000"/>
                    <a:lumOff val="80000"/>
                  </a:schemeClr>
                </a:solidFill>
              </a:rPr>
              <a:t>minute</a:t>
            </a:r>
            <a:r>
              <a:rPr lang="pl-PL" dirty="0">
                <a:solidFill>
                  <a:schemeClr val="accent2">
                    <a:lumMod val="20000"/>
                    <a:lumOff val="80000"/>
                  </a:schemeClr>
                </a:solidFill>
              </a:rPr>
              <a:t>. </a:t>
            </a:r>
            <a:r>
              <a:rPr lang="pl-PL" dirty="0" err="1">
                <a:solidFill>
                  <a:schemeClr val="accent2">
                    <a:lumMod val="20000"/>
                    <a:lumOff val="80000"/>
                  </a:schemeClr>
                </a:solidFill>
              </a:rPr>
              <a:t>Season</a:t>
            </a:r>
            <a:r>
              <a:rPr lang="pl-PL" dirty="0">
                <a:solidFill>
                  <a:schemeClr val="accent2">
                    <a:lumMod val="20000"/>
                    <a:lumOff val="80000"/>
                  </a:schemeClr>
                </a:solidFill>
              </a:rPr>
              <a:t> with 2 </a:t>
            </a:r>
            <a:r>
              <a:rPr lang="pl-PL" dirty="0" err="1">
                <a:solidFill>
                  <a:schemeClr val="accent2">
                    <a:lumMod val="20000"/>
                    <a:lumOff val="80000"/>
                  </a:schemeClr>
                </a:solidFill>
              </a:rPr>
              <a:t>teaspoons</a:t>
            </a:r>
            <a:r>
              <a:rPr lang="pl-PL" dirty="0">
                <a:solidFill>
                  <a:schemeClr val="accent2">
                    <a:lumMod val="20000"/>
                    <a:lumOff val="80000"/>
                  </a:schemeClr>
                </a:solidFill>
              </a:rPr>
              <a:t> </a:t>
            </a:r>
            <a:r>
              <a:rPr lang="pl-PL" dirty="0" err="1">
                <a:solidFill>
                  <a:schemeClr val="accent2">
                    <a:lumMod val="20000"/>
                    <a:lumOff val="80000"/>
                  </a:schemeClr>
                </a:solidFill>
              </a:rPr>
              <a:t>cumin</a:t>
            </a:r>
            <a:r>
              <a:rPr lang="pl-PL" dirty="0">
                <a:solidFill>
                  <a:schemeClr val="accent2">
                    <a:lumMod val="20000"/>
                    <a:lumOff val="80000"/>
                  </a:schemeClr>
                </a:solidFill>
              </a:rPr>
              <a:t>, </a:t>
            </a:r>
            <a:r>
              <a:rPr lang="pl-PL" dirty="0" err="1">
                <a:solidFill>
                  <a:schemeClr val="accent2">
                    <a:lumMod val="20000"/>
                    <a:lumOff val="80000"/>
                  </a:schemeClr>
                </a:solidFill>
              </a:rPr>
              <a:t>paprika</a:t>
            </a:r>
            <a:r>
              <a:rPr lang="pl-PL" dirty="0">
                <a:solidFill>
                  <a:schemeClr val="accent2">
                    <a:lumMod val="20000"/>
                    <a:lumOff val="80000"/>
                  </a:schemeClr>
                </a:solidFill>
              </a:rPr>
              <a:t>, and 3 </a:t>
            </a:r>
            <a:r>
              <a:rPr lang="pl-PL" dirty="0" err="1">
                <a:solidFill>
                  <a:schemeClr val="accent2">
                    <a:lumMod val="20000"/>
                    <a:lumOff val="80000"/>
                  </a:schemeClr>
                </a:solidFill>
              </a:rPr>
              <a:t>teaspoons</a:t>
            </a:r>
            <a:r>
              <a:rPr lang="pl-PL" dirty="0">
                <a:solidFill>
                  <a:schemeClr val="accent2">
                    <a:lumMod val="20000"/>
                    <a:lumOff val="80000"/>
                  </a:schemeClr>
                </a:solidFill>
              </a:rPr>
              <a:t> salt. </a:t>
            </a:r>
            <a:r>
              <a:rPr lang="pl-PL" dirty="0" err="1">
                <a:solidFill>
                  <a:schemeClr val="accent2">
                    <a:lumMod val="20000"/>
                    <a:lumOff val="80000"/>
                  </a:schemeClr>
                </a:solidFill>
              </a:rPr>
              <a:t>Stir</a:t>
            </a:r>
            <a:r>
              <a:rPr lang="pl-PL" dirty="0">
                <a:solidFill>
                  <a:schemeClr val="accent2">
                    <a:lumMod val="20000"/>
                    <a:lumOff val="80000"/>
                  </a:schemeClr>
                </a:solidFill>
              </a:rPr>
              <a:t> in </a:t>
            </a:r>
            <a:r>
              <a:rPr lang="en-GB" dirty="0" smtClean="0">
                <a:solidFill>
                  <a:schemeClr val="accent2">
                    <a:lumMod val="20000"/>
                    <a:lumOff val="80000"/>
                  </a:schemeClr>
                </a:solidFill>
              </a:rPr>
              <a:t>tomato</a:t>
            </a:r>
            <a:r>
              <a:rPr lang="pl-PL" dirty="0" smtClean="0">
                <a:solidFill>
                  <a:schemeClr val="accent2">
                    <a:lumMod val="20000"/>
                    <a:lumOff val="80000"/>
                  </a:schemeClr>
                </a:solidFill>
              </a:rPr>
              <a:t> </a:t>
            </a:r>
            <a:r>
              <a:rPr lang="pl-PL" dirty="0" err="1">
                <a:solidFill>
                  <a:schemeClr val="accent2">
                    <a:lumMod val="20000"/>
                    <a:lumOff val="80000"/>
                  </a:schemeClr>
                </a:solidFill>
              </a:rPr>
              <a:t>sauce</a:t>
            </a:r>
            <a:r>
              <a:rPr lang="pl-PL" dirty="0">
                <a:solidFill>
                  <a:schemeClr val="accent2">
                    <a:lumMod val="20000"/>
                    <a:lumOff val="80000"/>
                  </a:schemeClr>
                </a:solidFill>
              </a:rPr>
              <a:t> and </a:t>
            </a:r>
            <a:r>
              <a:rPr lang="pl-PL" dirty="0" err="1">
                <a:solidFill>
                  <a:schemeClr val="accent2">
                    <a:lumMod val="20000"/>
                    <a:lumOff val="80000"/>
                  </a:schemeClr>
                </a:solidFill>
              </a:rPr>
              <a:t>cream</a:t>
            </a:r>
            <a:r>
              <a:rPr lang="pl-PL" dirty="0">
                <a:solidFill>
                  <a:schemeClr val="accent2">
                    <a:lumMod val="20000"/>
                    <a:lumOff val="80000"/>
                  </a:schemeClr>
                </a:solidFill>
              </a:rPr>
              <a:t>. </a:t>
            </a:r>
            <a:r>
              <a:rPr lang="pl-PL" dirty="0" err="1">
                <a:solidFill>
                  <a:schemeClr val="accent2">
                    <a:lumMod val="20000"/>
                    <a:lumOff val="80000"/>
                  </a:schemeClr>
                </a:solidFill>
              </a:rPr>
              <a:t>Simmer</a:t>
            </a:r>
            <a:r>
              <a:rPr lang="pl-PL" dirty="0">
                <a:solidFill>
                  <a:schemeClr val="accent2">
                    <a:lumMod val="20000"/>
                    <a:lumOff val="80000"/>
                  </a:schemeClr>
                </a:solidFill>
              </a:rPr>
              <a:t> on </a:t>
            </a:r>
            <a:r>
              <a:rPr lang="pl-PL" dirty="0" err="1">
                <a:solidFill>
                  <a:schemeClr val="accent2">
                    <a:lumMod val="20000"/>
                    <a:lumOff val="80000"/>
                  </a:schemeClr>
                </a:solidFill>
              </a:rPr>
              <a:t>low</a:t>
            </a:r>
            <a:r>
              <a:rPr lang="pl-PL" dirty="0">
                <a:solidFill>
                  <a:schemeClr val="accent2">
                    <a:lumMod val="20000"/>
                    <a:lumOff val="80000"/>
                  </a:schemeClr>
                </a:solidFill>
              </a:rPr>
              <a:t> </a:t>
            </a:r>
            <a:r>
              <a:rPr lang="pl-PL" dirty="0" err="1">
                <a:solidFill>
                  <a:schemeClr val="accent2">
                    <a:lumMod val="20000"/>
                    <a:lumOff val="80000"/>
                  </a:schemeClr>
                </a:solidFill>
              </a:rPr>
              <a:t>heat</a:t>
            </a:r>
            <a:r>
              <a:rPr lang="pl-PL" dirty="0">
                <a:solidFill>
                  <a:schemeClr val="accent2">
                    <a:lumMod val="20000"/>
                    <a:lumOff val="80000"/>
                  </a:schemeClr>
                </a:solidFill>
              </a:rPr>
              <a:t> </a:t>
            </a:r>
            <a:r>
              <a:rPr lang="pl-PL" dirty="0" err="1">
                <a:solidFill>
                  <a:schemeClr val="accent2">
                    <a:lumMod val="20000"/>
                    <a:lumOff val="80000"/>
                  </a:schemeClr>
                </a:solidFill>
              </a:rPr>
              <a:t>until</a:t>
            </a:r>
            <a:r>
              <a:rPr lang="pl-PL" dirty="0">
                <a:solidFill>
                  <a:schemeClr val="accent2">
                    <a:lumMod val="20000"/>
                    <a:lumOff val="80000"/>
                  </a:schemeClr>
                </a:solidFill>
              </a:rPr>
              <a:t> </a:t>
            </a:r>
            <a:r>
              <a:rPr lang="pl-PL" dirty="0" err="1">
                <a:solidFill>
                  <a:schemeClr val="accent2">
                    <a:lumMod val="20000"/>
                    <a:lumOff val="80000"/>
                  </a:schemeClr>
                </a:solidFill>
              </a:rPr>
              <a:t>sauce</a:t>
            </a:r>
            <a:r>
              <a:rPr lang="pl-PL" dirty="0">
                <a:solidFill>
                  <a:schemeClr val="accent2">
                    <a:lumMod val="20000"/>
                    <a:lumOff val="80000"/>
                  </a:schemeClr>
                </a:solidFill>
              </a:rPr>
              <a:t> </a:t>
            </a:r>
            <a:r>
              <a:rPr lang="pl-PL" dirty="0" err="1">
                <a:solidFill>
                  <a:schemeClr val="accent2">
                    <a:lumMod val="20000"/>
                    <a:lumOff val="80000"/>
                  </a:schemeClr>
                </a:solidFill>
              </a:rPr>
              <a:t>thickens</a:t>
            </a:r>
            <a:r>
              <a:rPr lang="pl-PL" dirty="0">
                <a:solidFill>
                  <a:schemeClr val="accent2">
                    <a:lumMod val="20000"/>
                    <a:lumOff val="80000"/>
                  </a:schemeClr>
                </a:solidFill>
              </a:rPr>
              <a:t>, </a:t>
            </a:r>
            <a:r>
              <a:rPr lang="pl-PL" dirty="0" err="1">
                <a:solidFill>
                  <a:schemeClr val="accent2">
                    <a:lumMod val="20000"/>
                    <a:lumOff val="80000"/>
                  </a:schemeClr>
                </a:solidFill>
              </a:rPr>
              <a:t>about</a:t>
            </a:r>
            <a:r>
              <a:rPr lang="pl-PL" dirty="0">
                <a:solidFill>
                  <a:schemeClr val="accent2">
                    <a:lumMod val="20000"/>
                    <a:lumOff val="80000"/>
                  </a:schemeClr>
                </a:solidFill>
              </a:rPr>
              <a:t> 20 </a:t>
            </a:r>
            <a:r>
              <a:rPr lang="pl-PL" dirty="0" err="1">
                <a:solidFill>
                  <a:schemeClr val="accent2">
                    <a:lumMod val="20000"/>
                    <a:lumOff val="80000"/>
                  </a:schemeClr>
                </a:solidFill>
              </a:rPr>
              <a:t>minutes</a:t>
            </a:r>
            <a:r>
              <a:rPr lang="pl-PL" dirty="0">
                <a:solidFill>
                  <a:schemeClr val="accent2">
                    <a:lumMod val="20000"/>
                    <a:lumOff val="80000"/>
                  </a:schemeClr>
                </a:solidFill>
              </a:rPr>
              <a:t>. </a:t>
            </a:r>
            <a:r>
              <a:rPr lang="pl-PL" dirty="0" err="1">
                <a:solidFill>
                  <a:schemeClr val="accent2">
                    <a:lumMod val="20000"/>
                    <a:lumOff val="80000"/>
                  </a:schemeClr>
                </a:solidFill>
              </a:rPr>
              <a:t>Add</a:t>
            </a:r>
            <a:r>
              <a:rPr lang="pl-PL" dirty="0">
                <a:solidFill>
                  <a:schemeClr val="accent2">
                    <a:lumMod val="20000"/>
                    <a:lumOff val="80000"/>
                  </a:schemeClr>
                </a:solidFill>
              </a:rPr>
              <a:t> </a:t>
            </a:r>
            <a:r>
              <a:rPr lang="pl-PL" dirty="0" err="1">
                <a:solidFill>
                  <a:schemeClr val="accent2">
                    <a:lumMod val="20000"/>
                    <a:lumOff val="80000"/>
                  </a:schemeClr>
                </a:solidFill>
              </a:rPr>
              <a:t>grilled</a:t>
            </a:r>
            <a:r>
              <a:rPr lang="pl-PL" dirty="0">
                <a:solidFill>
                  <a:schemeClr val="accent2">
                    <a:lumMod val="20000"/>
                    <a:lumOff val="80000"/>
                  </a:schemeClr>
                </a:solidFill>
              </a:rPr>
              <a:t> </a:t>
            </a:r>
            <a:r>
              <a:rPr lang="pl-PL" dirty="0" err="1">
                <a:solidFill>
                  <a:schemeClr val="accent2">
                    <a:lumMod val="20000"/>
                    <a:lumOff val="80000"/>
                  </a:schemeClr>
                </a:solidFill>
              </a:rPr>
              <a:t>chicken</a:t>
            </a:r>
            <a:r>
              <a:rPr lang="pl-PL" dirty="0">
                <a:solidFill>
                  <a:schemeClr val="accent2">
                    <a:lumMod val="20000"/>
                    <a:lumOff val="80000"/>
                  </a:schemeClr>
                </a:solidFill>
              </a:rPr>
              <a:t>, and </a:t>
            </a:r>
            <a:r>
              <a:rPr lang="pl-PL" dirty="0" err="1">
                <a:solidFill>
                  <a:schemeClr val="accent2">
                    <a:lumMod val="20000"/>
                    <a:lumOff val="80000"/>
                  </a:schemeClr>
                </a:solidFill>
              </a:rPr>
              <a:t>simmer</a:t>
            </a:r>
            <a:r>
              <a:rPr lang="pl-PL" dirty="0">
                <a:solidFill>
                  <a:schemeClr val="accent2">
                    <a:lumMod val="20000"/>
                    <a:lumOff val="80000"/>
                  </a:schemeClr>
                </a:solidFill>
              </a:rPr>
              <a:t> for 10 </a:t>
            </a:r>
            <a:r>
              <a:rPr lang="pl-PL" dirty="0" err="1">
                <a:solidFill>
                  <a:schemeClr val="accent2">
                    <a:lumMod val="20000"/>
                    <a:lumOff val="80000"/>
                  </a:schemeClr>
                </a:solidFill>
              </a:rPr>
              <a:t>minutes</a:t>
            </a:r>
            <a:r>
              <a:rPr lang="pl-PL" dirty="0">
                <a:solidFill>
                  <a:schemeClr val="accent2">
                    <a:lumMod val="20000"/>
                    <a:lumOff val="80000"/>
                  </a:schemeClr>
                </a:solidFill>
              </a:rPr>
              <a:t>. Transfer to a </a:t>
            </a:r>
            <a:r>
              <a:rPr lang="pl-PL" dirty="0" err="1">
                <a:solidFill>
                  <a:schemeClr val="accent2">
                    <a:lumMod val="20000"/>
                    <a:lumOff val="80000"/>
                  </a:schemeClr>
                </a:solidFill>
              </a:rPr>
              <a:t>serving</a:t>
            </a:r>
            <a:r>
              <a:rPr lang="pl-PL" dirty="0">
                <a:solidFill>
                  <a:schemeClr val="accent2">
                    <a:lumMod val="20000"/>
                    <a:lumOff val="80000"/>
                  </a:schemeClr>
                </a:solidFill>
              </a:rPr>
              <a:t> </a:t>
            </a:r>
            <a:r>
              <a:rPr lang="pl-PL" dirty="0" err="1">
                <a:solidFill>
                  <a:schemeClr val="accent2">
                    <a:lumMod val="20000"/>
                    <a:lumOff val="80000"/>
                  </a:schemeClr>
                </a:solidFill>
              </a:rPr>
              <a:t>platter</a:t>
            </a:r>
            <a:r>
              <a:rPr lang="pl-PL" dirty="0">
                <a:solidFill>
                  <a:schemeClr val="accent2">
                    <a:lumMod val="20000"/>
                    <a:lumOff val="80000"/>
                  </a:schemeClr>
                </a:solidFill>
              </a:rPr>
              <a:t>, and </a:t>
            </a:r>
            <a:r>
              <a:rPr lang="pl-PL" dirty="0" err="1">
                <a:solidFill>
                  <a:schemeClr val="accent2">
                    <a:lumMod val="20000"/>
                    <a:lumOff val="80000"/>
                  </a:schemeClr>
                </a:solidFill>
              </a:rPr>
              <a:t>garnish</a:t>
            </a:r>
            <a:r>
              <a:rPr lang="pl-PL" dirty="0">
                <a:solidFill>
                  <a:schemeClr val="accent2">
                    <a:lumMod val="20000"/>
                    <a:lumOff val="80000"/>
                  </a:schemeClr>
                </a:solidFill>
              </a:rPr>
              <a:t> with </a:t>
            </a:r>
            <a:r>
              <a:rPr lang="pl-PL" dirty="0" err="1">
                <a:solidFill>
                  <a:schemeClr val="accent2">
                    <a:lumMod val="20000"/>
                    <a:lumOff val="80000"/>
                  </a:schemeClr>
                </a:solidFill>
              </a:rPr>
              <a:t>fresh</a:t>
            </a:r>
            <a:r>
              <a:rPr lang="pl-PL" dirty="0">
                <a:solidFill>
                  <a:schemeClr val="accent2">
                    <a:lumMod val="20000"/>
                    <a:lumOff val="80000"/>
                  </a:schemeClr>
                </a:solidFill>
              </a:rPr>
              <a:t> </a:t>
            </a:r>
            <a:r>
              <a:rPr lang="pl-PL" dirty="0" err="1">
                <a:solidFill>
                  <a:schemeClr val="accent2">
                    <a:lumMod val="20000"/>
                    <a:lumOff val="80000"/>
                  </a:schemeClr>
                </a:solidFill>
              </a:rPr>
              <a:t>cilantro</a:t>
            </a:r>
            <a:r>
              <a:rPr lang="pl-PL" dirty="0">
                <a:solidFill>
                  <a:schemeClr val="accent2">
                    <a:lumMod val="20000"/>
                    <a:lumOff val="80000"/>
                  </a:schemeClr>
                </a:solidFill>
              </a:rPr>
              <a:t>.</a:t>
            </a:r>
          </a:p>
        </p:txBody>
      </p:sp>
    </p:spTree>
    <p:extLst>
      <p:ext uri="{BB962C8B-B14F-4D97-AF65-F5344CB8AC3E}">
        <p14:creationId xmlns:p14="http://schemas.microsoft.com/office/powerpoint/2010/main" val="14226252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a:xfrm>
            <a:off x="4267200" y="0"/>
            <a:ext cx="3058884" cy="814011"/>
          </a:xfrm>
        </p:spPr>
        <p:txBody>
          <a:bodyPr/>
          <a:lstStyle/>
          <a:p>
            <a:r>
              <a:rPr lang="pl-PL" sz="4000" dirty="0" smtClean="0">
                <a:solidFill>
                  <a:schemeClr val="accent2">
                    <a:lumMod val="20000"/>
                    <a:lumOff val="80000"/>
                  </a:schemeClr>
                </a:solidFill>
              </a:rPr>
              <a:t>NAAN</a:t>
            </a:r>
            <a:endParaRPr lang="en-GB" dirty="0">
              <a:solidFill>
                <a:schemeClr val="accent2">
                  <a:lumMod val="20000"/>
                  <a:lumOff val="80000"/>
                </a:schemeClr>
              </a:solidFill>
            </a:endParaRPr>
          </a:p>
        </p:txBody>
      </p:sp>
      <p:pic>
        <p:nvPicPr>
          <p:cNvPr id="3" name="Obraz 2"/>
          <p:cNvPicPr>
            <a:picLocks noChangeAspect="1"/>
          </p:cNvPicPr>
          <p:nvPr/>
        </p:nvPicPr>
        <p:blipFill>
          <a:blip r:embed="rId2"/>
          <a:stretch>
            <a:fillRect/>
          </a:stretch>
        </p:blipFill>
        <p:spPr>
          <a:xfrm>
            <a:off x="9198428" y="0"/>
            <a:ext cx="2993571" cy="2993571"/>
          </a:xfrm>
          <a:prstGeom prst="rect">
            <a:avLst/>
          </a:prstGeom>
        </p:spPr>
      </p:pic>
      <p:sp>
        <p:nvSpPr>
          <p:cNvPr id="4" name="Prostokąt 3"/>
          <p:cNvSpPr/>
          <p:nvPr/>
        </p:nvSpPr>
        <p:spPr>
          <a:xfrm>
            <a:off x="9639298" y="3555163"/>
            <a:ext cx="2111829" cy="923330"/>
          </a:xfrm>
          <a:prstGeom prst="rect">
            <a:avLst/>
          </a:prstGeom>
        </p:spPr>
        <p:txBody>
          <a:bodyPr wrap="square">
            <a:spAutoFit/>
          </a:bodyPr>
          <a:lstStyle/>
          <a:p>
            <a:r>
              <a:rPr lang="pl-PL" dirty="0" smtClean="0">
                <a:solidFill>
                  <a:schemeClr val="accent2">
                    <a:lumMod val="20000"/>
                    <a:lumOff val="80000"/>
                  </a:schemeClr>
                </a:solidFill>
              </a:rPr>
              <a:t>• </a:t>
            </a:r>
            <a:r>
              <a:rPr lang="en-US" dirty="0" smtClean="0">
                <a:solidFill>
                  <a:schemeClr val="accent2">
                    <a:lumMod val="20000"/>
                    <a:lumOff val="80000"/>
                  </a:schemeClr>
                </a:solidFill>
              </a:rPr>
              <a:t>PREP </a:t>
            </a:r>
            <a:r>
              <a:rPr lang="en-US" i="1" dirty="0">
                <a:solidFill>
                  <a:schemeClr val="accent2">
                    <a:lumMod val="20000"/>
                    <a:lumOff val="80000"/>
                  </a:schemeClr>
                </a:solidFill>
              </a:rPr>
              <a:t>30 </a:t>
            </a:r>
            <a:r>
              <a:rPr lang="en-US" i="1" dirty="0" err="1">
                <a:solidFill>
                  <a:schemeClr val="accent2">
                    <a:lumMod val="20000"/>
                    <a:lumOff val="80000"/>
                  </a:schemeClr>
                </a:solidFill>
              </a:rPr>
              <a:t>mins</a:t>
            </a:r>
            <a:endParaRPr lang="en-US" i="1" dirty="0">
              <a:solidFill>
                <a:schemeClr val="accent2">
                  <a:lumMod val="20000"/>
                  <a:lumOff val="80000"/>
                </a:schemeClr>
              </a:solidFill>
            </a:endParaRPr>
          </a:p>
          <a:p>
            <a:r>
              <a:rPr lang="pl-PL" dirty="0" smtClean="0">
                <a:solidFill>
                  <a:schemeClr val="accent2">
                    <a:lumMod val="20000"/>
                    <a:lumOff val="80000"/>
                  </a:schemeClr>
                </a:solidFill>
              </a:rPr>
              <a:t>• </a:t>
            </a:r>
            <a:r>
              <a:rPr lang="en-US" dirty="0" smtClean="0">
                <a:solidFill>
                  <a:schemeClr val="accent2">
                    <a:lumMod val="20000"/>
                    <a:lumOff val="80000"/>
                  </a:schemeClr>
                </a:solidFill>
              </a:rPr>
              <a:t>COOK </a:t>
            </a:r>
            <a:r>
              <a:rPr lang="en-US" i="1" dirty="0">
                <a:solidFill>
                  <a:schemeClr val="accent2">
                    <a:lumMod val="20000"/>
                    <a:lumOff val="80000"/>
                  </a:schemeClr>
                </a:solidFill>
              </a:rPr>
              <a:t>7 </a:t>
            </a:r>
            <a:r>
              <a:rPr lang="en-US" i="1" dirty="0" err="1">
                <a:solidFill>
                  <a:schemeClr val="accent2">
                    <a:lumMod val="20000"/>
                    <a:lumOff val="80000"/>
                  </a:schemeClr>
                </a:solidFill>
              </a:rPr>
              <a:t>mins</a:t>
            </a:r>
            <a:endParaRPr lang="en-US" i="1" dirty="0">
              <a:solidFill>
                <a:schemeClr val="accent2">
                  <a:lumMod val="20000"/>
                  <a:lumOff val="80000"/>
                </a:schemeClr>
              </a:solidFill>
            </a:endParaRPr>
          </a:p>
          <a:p>
            <a:r>
              <a:rPr lang="pl-PL" dirty="0" smtClean="0">
                <a:solidFill>
                  <a:schemeClr val="accent2">
                    <a:lumMod val="20000"/>
                    <a:lumOff val="80000"/>
                  </a:schemeClr>
                </a:solidFill>
              </a:rPr>
              <a:t>• </a:t>
            </a:r>
            <a:r>
              <a:rPr lang="en-US" dirty="0" smtClean="0">
                <a:solidFill>
                  <a:schemeClr val="accent2">
                    <a:lumMod val="20000"/>
                    <a:lumOff val="80000"/>
                  </a:schemeClr>
                </a:solidFill>
              </a:rPr>
              <a:t>READY </a:t>
            </a:r>
            <a:r>
              <a:rPr lang="en-US" dirty="0">
                <a:solidFill>
                  <a:schemeClr val="accent2">
                    <a:lumMod val="20000"/>
                    <a:lumOff val="80000"/>
                  </a:schemeClr>
                </a:solidFill>
              </a:rPr>
              <a:t>IN </a:t>
            </a:r>
            <a:r>
              <a:rPr lang="en-US" i="1" dirty="0">
                <a:solidFill>
                  <a:schemeClr val="accent2">
                    <a:lumMod val="20000"/>
                    <a:lumOff val="80000"/>
                  </a:schemeClr>
                </a:solidFill>
              </a:rPr>
              <a:t>3 </a:t>
            </a:r>
            <a:r>
              <a:rPr lang="en-US" i="1" dirty="0" err="1">
                <a:solidFill>
                  <a:schemeClr val="accent2">
                    <a:lumMod val="20000"/>
                    <a:lumOff val="80000"/>
                  </a:schemeClr>
                </a:solidFill>
              </a:rPr>
              <a:t>hrs</a:t>
            </a:r>
            <a:endParaRPr lang="en-GB" i="1" dirty="0">
              <a:solidFill>
                <a:schemeClr val="accent2">
                  <a:lumMod val="20000"/>
                  <a:lumOff val="80000"/>
                </a:schemeClr>
              </a:solidFill>
            </a:endParaRPr>
          </a:p>
        </p:txBody>
      </p:sp>
      <p:sp>
        <p:nvSpPr>
          <p:cNvPr id="5" name="Prostokąt 4"/>
          <p:cNvSpPr/>
          <p:nvPr/>
        </p:nvSpPr>
        <p:spPr>
          <a:xfrm>
            <a:off x="114299" y="103057"/>
            <a:ext cx="2144486" cy="3077766"/>
          </a:xfrm>
          <a:prstGeom prst="rect">
            <a:avLst/>
          </a:prstGeom>
        </p:spPr>
        <p:txBody>
          <a:bodyPr wrap="square">
            <a:spAutoFit/>
          </a:bodyPr>
          <a:lstStyle/>
          <a:p>
            <a:pPr algn="ctr"/>
            <a:r>
              <a:rPr lang="pl-PL" dirty="0" smtClean="0">
                <a:solidFill>
                  <a:schemeClr val="accent2">
                    <a:lumMod val="20000"/>
                    <a:lumOff val="80000"/>
                  </a:schemeClr>
                </a:solidFill>
              </a:rPr>
              <a:t>INGREDIENTS</a:t>
            </a:r>
            <a:endParaRPr lang="pl-PL" sz="1600" dirty="0" smtClean="0">
              <a:solidFill>
                <a:schemeClr val="accent2">
                  <a:lumMod val="20000"/>
                  <a:lumOff val="80000"/>
                </a:schemeClr>
              </a:solidFill>
            </a:endParaRPr>
          </a:p>
          <a:p>
            <a:r>
              <a:rPr lang="pl-PL" sz="1600" dirty="0" smtClean="0">
                <a:solidFill>
                  <a:schemeClr val="accent2">
                    <a:lumMod val="20000"/>
                    <a:lumOff val="80000"/>
                  </a:schemeClr>
                </a:solidFill>
              </a:rPr>
              <a:t>• </a:t>
            </a:r>
            <a:r>
              <a:rPr lang="en-GB" sz="1600" dirty="0" smtClean="0">
                <a:solidFill>
                  <a:schemeClr val="accent2">
                    <a:lumMod val="20000"/>
                    <a:lumOff val="80000"/>
                  </a:schemeClr>
                </a:solidFill>
              </a:rPr>
              <a:t>1 (.25 ounce) package active dry yeast</a:t>
            </a:r>
          </a:p>
          <a:p>
            <a:r>
              <a:rPr lang="pl-PL" sz="1600" dirty="0" smtClean="0">
                <a:solidFill>
                  <a:schemeClr val="accent2">
                    <a:lumMod val="20000"/>
                    <a:lumOff val="80000"/>
                  </a:schemeClr>
                </a:solidFill>
              </a:rPr>
              <a:t>• </a:t>
            </a:r>
            <a:r>
              <a:rPr lang="en-GB" sz="1600" dirty="0" smtClean="0">
                <a:solidFill>
                  <a:schemeClr val="accent2">
                    <a:lumMod val="20000"/>
                    <a:lumOff val="80000"/>
                  </a:schemeClr>
                </a:solidFill>
              </a:rPr>
              <a:t>1 cup warm water</a:t>
            </a:r>
          </a:p>
          <a:p>
            <a:r>
              <a:rPr lang="pl-PL" sz="1600" dirty="0" smtClean="0">
                <a:solidFill>
                  <a:schemeClr val="accent2">
                    <a:lumMod val="20000"/>
                    <a:lumOff val="80000"/>
                  </a:schemeClr>
                </a:solidFill>
              </a:rPr>
              <a:t>• </a:t>
            </a:r>
            <a:r>
              <a:rPr lang="en-GB" sz="1600" dirty="0" smtClean="0">
                <a:solidFill>
                  <a:schemeClr val="accent2">
                    <a:lumMod val="20000"/>
                    <a:lumOff val="80000"/>
                  </a:schemeClr>
                </a:solidFill>
              </a:rPr>
              <a:t>1/4 cup white sugar</a:t>
            </a:r>
          </a:p>
          <a:p>
            <a:r>
              <a:rPr lang="pl-PL" sz="1600" dirty="0" smtClean="0">
                <a:solidFill>
                  <a:schemeClr val="accent2">
                    <a:lumMod val="20000"/>
                    <a:lumOff val="80000"/>
                  </a:schemeClr>
                </a:solidFill>
              </a:rPr>
              <a:t>• </a:t>
            </a:r>
            <a:r>
              <a:rPr lang="en-GB" sz="1600" dirty="0" smtClean="0">
                <a:solidFill>
                  <a:schemeClr val="accent2">
                    <a:lumMod val="20000"/>
                    <a:lumOff val="80000"/>
                  </a:schemeClr>
                </a:solidFill>
              </a:rPr>
              <a:t>3 tablespoons milk</a:t>
            </a:r>
          </a:p>
          <a:p>
            <a:r>
              <a:rPr lang="pl-PL" sz="1600" dirty="0" smtClean="0">
                <a:solidFill>
                  <a:schemeClr val="accent2">
                    <a:lumMod val="20000"/>
                    <a:lumOff val="80000"/>
                  </a:schemeClr>
                </a:solidFill>
              </a:rPr>
              <a:t>• </a:t>
            </a:r>
            <a:r>
              <a:rPr lang="en-GB" sz="1600" dirty="0" smtClean="0">
                <a:solidFill>
                  <a:schemeClr val="accent2">
                    <a:lumMod val="20000"/>
                    <a:lumOff val="80000"/>
                  </a:schemeClr>
                </a:solidFill>
              </a:rPr>
              <a:t>1 egg, beaten</a:t>
            </a:r>
          </a:p>
          <a:p>
            <a:r>
              <a:rPr lang="pl-PL" sz="1600" dirty="0" smtClean="0">
                <a:solidFill>
                  <a:schemeClr val="accent2">
                    <a:lumMod val="20000"/>
                    <a:lumOff val="80000"/>
                  </a:schemeClr>
                </a:solidFill>
              </a:rPr>
              <a:t>• </a:t>
            </a:r>
            <a:r>
              <a:rPr lang="en-GB" sz="1600" dirty="0" smtClean="0">
                <a:solidFill>
                  <a:schemeClr val="accent2">
                    <a:lumMod val="20000"/>
                    <a:lumOff val="80000"/>
                  </a:schemeClr>
                </a:solidFill>
              </a:rPr>
              <a:t>2 teaspoons salt</a:t>
            </a:r>
          </a:p>
          <a:p>
            <a:r>
              <a:rPr lang="pl-PL" sz="1600" dirty="0" smtClean="0">
                <a:solidFill>
                  <a:schemeClr val="accent2">
                    <a:lumMod val="20000"/>
                    <a:lumOff val="80000"/>
                  </a:schemeClr>
                </a:solidFill>
              </a:rPr>
              <a:t>• </a:t>
            </a:r>
            <a:r>
              <a:rPr lang="en-GB" sz="1600" dirty="0" smtClean="0">
                <a:solidFill>
                  <a:schemeClr val="accent2">
                    <a:lumMod val="20000"/>
                    <a:lumOff val="80000"/>
                  </a:schemeClr>
                </a:solidFill>
              </a:rPr>
              <a:t>4 1/2 cups bread flour</a:t>
            </a:r>
          </a:p>
          <a:p>
            <a:r>
              <a:rPr lang="pl-PL" sz="1600" dirty="0" smtClean="0">
                <a:solidFill>
                  <a:schemeClr val="accent2">
                    <a:lumMod val="20000"/>
                    <a:lumOff val="80000"/>
                  </a:schemeClr>
                </a:solidFill>
              </a:rPr>
              <a:t>• </a:t>
            </a:r>
            <a:r>
              <a:rPr lang="en-GB" sz="1600" dirty="0" smtClean="0">
                <a:solidFill>
                  <a:schemeClr val="accent2">
                    <a:lumMod val="20000"/>
                    <a:lumOff val="80000"/>
                  </a:schemeClr>
                </a:solidFill>
              </a:rPr>
              <a:t>2 teaspoons minced garlic (optional)</a:t>
            </a:r>
          </a:p>
          <a:p>
            <a:r>
              <a:rPr lang="pl-PL" sz="1600" dirty="0" smtClean="0">
                <a:solidFill>
                  <a:schemeClr val="accent2">
                    <a:lumMod val="20000"/>
                    <a:lumOff val="80000"/>
                  </a:schemeClr>
                </a:solidFill>
              </a:rPr>
              <a:t>• </a:t>
            </a:r>
            <a:r>
              <a:rPr lang="en-GB" sz="1600" dirty="0" smtClean="0">
                <a:solidFill>
                  <a:schemeClr val="accent2">
                    <a:lumMod val="20000"/>
                    <a:lumOff val="80000"/>
                  </a:schemeClr>
                </a:solidFill>
              </a:rPr>
              <a:t>1/4 cup butter, melted</a:t>
            </a:r>
            <a:endParaRPr lang="en-GB" sz="1600" dirty="0">
              <a:solidFill>
                <a:schemeClr val="accent2">
                  <a:lumMod val="20000"/>
                  <a:lumOff val="80000"/>
                </a:schemeClr>
              </a:solidFill>
            </a:endParaRPr>
          </a:p>
        </p:txBody>
      </p:sp>
      <p:sp>
        <p:nvSpPr>
          <p:cNvPr id="6" name="Prostokąt 5"/>
          <p:cNvSpPr/>
          <p:nvPr/>
        </p:nvSpPr>
        <p:spPr>
          <a:xfrm>
            <a:off x="2748642" y="1082772"/>
            <a:ext cx="6096000" cy="4031873"/>
          </a:xfrm>
          <a:prstGeom prst="rect">
            <a:avLst/>
          </a:prstGeom>
        </p:spPr>
        <p:txBody>
          <a:bodyPr>
            <a:spAutoFit/>
          </a:bodyPr>
          <a:lstStyle/>
          <a:p>
            <a:pPr algn="ctr"/>
            <a:r>
              <a:rPr lang="pl-PL" dirty="0" smtClean="0">
                <a:solidFill>
                  <a:schemeClr val="accent2">
                    <a:lumMod val="20000"/>
                    <a:lumOff val="80000"/>
                  </a:schemeClr>
                </a:solidFill>
              </a:rPr>
              <a:t>DIRECTIONS</a:t>
            </a:r>
            <a:endParaRPr lang="pl-PL" sz="1600" dirty="0" smtClean="0">
              <a:solidFill>
                <a:schemeClr val="accent2">
                  <a:lumMod val="20000"/>
                  <a:lumOff val="80000"/>
                </a:schemeClr>
              </a:solidFill>
            </a:endParaRPr>
          </a:p>
          <a:p>
            <a:pPr>
              <a:buFont typeface="+mj-lt"/>
              <a:buAutoNum type="arabicPeriod"/>
            </a:pPr>
            <a:r>
              <a:rPr lang="pl-PL" sz="1600" dirty="0" smtClean="0">
                <a:solidFill>
                  <a:schemeClr val="accent2">
                    <a:lumMod val="20000"/>
                    <a:lumOff val="80000"/>
                  </a:schemeClr>
                </a:solidFill>
              </a:rPr>
              <a:t> </a:t>
            </a:r>
            <a:r>
              <a:rPr lang="en-US" sz="1600" dirty="0" smtClean="0">
                <a:solidFill>
                  <a:schemeClr val="accent2">
                    <a:lumMod val="20000"/>
                    <a:lumOff val="80000"/>
                  </a:schemeClr>
                </a:solidFill>
              </a:rPr>
              <a:t>In </a:t>
            </a:r>
            <a:r>
              <a:rPr lang="en-US" sz="1600" dirty="0">
                <a:solidFill>
                  <a:schemeClr val="accent2">
                    <a:lumMod val="20000"/>
                    <a:lumOff val="80000"/>
                  </a:schemeClr>
                </a:solidFill>
              </a:rPr>
              <a:t>a large bowl, dissolve yeast in warm water. Let stand about 10 minutes, until frothy. Stir in sugar, milk, egg, salt, and enough flour to make a soft dough. Knead for 6 to 8 minutes on a lightly floured surface, or until smooth. Place dough in a well oiled bowl, cover with a damp cloth, and set aside to rise. Let it rise 1 hour, until the dough has doubled in volume.</a:t>
            </a:r>
          </a:p>
          <a:p>
            <a:pPr>
              <a:buFont typeface="+mj-lt"/>
              <a:buAutoNum type="arabicPeriod"/>
            </a:pPr>
            <a:r>
              <a:rPr lang="pl-PL" sz="1600" dirty="0" smtClean="0">
                <a:solidFill>
                  <a:schemeClr val="accent2">
                    <a:lumMod val="20000"/>
                    <a:lumOff val="80000"/>
                  </a:schemeClr>
                </a:solidFill>
              </a:rPr>
              <a:t> </a:t>
            </a:r>
            <a:r>
              <a:rPr lang="en-US" sz="1600" dirty="0" smtClean="0">
                <a:solidFill>
                  <a:schemeClr val="accent2">
                    <a:lumMod val="20000"/>
                    <a:lumOff val="80000"/>
                  </a:schemeClr>
                </a:solidFill>
              </a:rPr>
              <a:t>Punch </a:t>
            </a:r>
            <a:r>
              <a:rPr lang="en-US" sz="1600" dirty="0">
                <a:solidFill>
                  <a:schemeClr val="accent2">
                    <a:lumMod val="20000"/>
                    <a:lumOff val="80000"/>
                  </a:schemeClr>
                </a:solidFill>
              </a:rPr>
              <a:t>down dough, and knead in garlic. Pinch off small handfuls of dough about the size of a golf ball. Roll into balls, and place on a tray. Cover with a towel, and allow to rise until doubled in size, about 30 minutes.</a:t>
            </a:r>
          </a:p>
          <a:p>
            <a:pPr>
              <a:buFont typeface="+mj-lt"/>
              <a:buAutoNum type="arabicPeriod"/>
            </a:pPr>
            <a:r>
              <a:rPr lang="pl-PL" sz="1600" dirty="0" smtClean="0">
                <a:solidFill>
                  <a:schemeClr val="accent2">
                    <a:lumMod val="20000"/>
                    <a:lumOff val="80000"/>
                  </a:schemeClr>
                </a:solidFill>
              </a:rPr>
              <a:t> </a:t>
            </a:r>
            <a:r>
              <a:rPr lang="en-US" sz="1600" dirty="0" smtClean="0">
                <a:solidFill>
                  <a:schemeClr val="accent2">
                    <a:lumMod val="20000"/>
                    <a:lumOff val="80000"/>
                  </a:schemeClr>
                </a:solidFill>
              </a:rPr>
              <a:t>During </a:t>
            </a:r>
            <a:r>
              <a:rPr lang="en-US" sz="1600" dirty="0">
                <a:solidFill>
                  <a:schemeClr val="accent2">
                    <a:lumMod val="20000"/>
                    <a:lumOff val="80000"/>
                  </a:schemeClr>
                </a:solidFill>
              </a:rPr>
              <a:t>the second rising, preheat grill to high heat.</a:t>
            </a:r>
          </a:p>
          <a:p>
            <a:pPr>
              <a:buFont typeface="+mj-lt"/>
              <a:buAutoNum type="arabicPeriod"/>
            </a:pPr>
            <a:r>
              <a:rPr lang="pl-PL" sz="1600" dirty="0" smtClean="0">
                <a:solidFill>
                  <a:schemeClr val="accent2">
                    <a:lumMod val="20000"/>
                    <a:lumOff val="80000"/>
                  </a:schemeClr>
                </a:solidFill>
              </a:rPr>
              <a:t> </a:t>
            </a:r>
            <a:r>
              <a:rPr lang="en-US" sz="1600" dirty="0" smtClean="0">
                <a:solidFill>
                  <a:schemeClr val="accent2">
                    <a:lumMod val="20000"/>
                    <a:lumOff val="80000"/>
                  </a:schemeClr>
                </a:solidFill>
              </a:rPr>
              <a:t>At </a:t>
            </a:r>
            <a:r>
              <a:rPr lang="en-US" sz="1600" dirty="0">
                <a:solidFill>
                  <a:schemeClr val="accent2">
                    <a:lumMod val="20000"/>
                    <a:lumOff val="80000"/>
                  </a:schemeClr>
                </a:solidFill>
              </a:rPr>
              <a:t>grill side, roll one ball of dough out into a thin circle. Lightly oil grill. Place dough on grill, and cook for 2 to 3 minutes, or until puffy and lightly browned. Brush uncooked side with butter, and turn over. Brush cooked side with butter, and cook until browned, another 2 to 4 minutes. Remove from grill, and continue the process until all the </a:t>
            </a:r>
            <a:r>
              <a:rPr lang="en-US" sz="1600" dirty="0" err="1">
                <a:solidFill>
                  <a:schemeClr val="accent2">
                    <a:lumMod val="20000"/>
                    <a:lumOff val="80000"/>
                  </a:schemeClr>
                </a:solidFill>
              </a:rPr>
              <a:t>naan</a:t>
            </a:r>
            <a:r>
              <a:rPr lang="en-US" sz="1600" dirty="0">
                <a:solidFill>
                  <a:schemeClr val="accent2">
                    <a:lumMod val="20000"/>
                    <a:lumOff val="80000"/>
                  </a:schemeClr>
                </a:solidFill>
              </a:rPr>
              <a:t> has been prepared.</a:t>
            </a:r>
          </a:p>
        </p:txBody>
      </p:sp>
    </p:spTree>
    <p:extLst>
      <p:ext uri="{BB962C8B-B14F-4D97-AF65-F5344CB8AC3E}">
        <p14:creationId xmlns:p14="http://schemas.microsoft.com/office/powerpoint/2010/main" val="32902661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a:xfrm>
            <a:off x="2939142" y="0"/>
            <a:ext cx="6368141" cy="955525"/>
          </a:xfrm>
        </p:spPr>
        <p:txBody>
          <a:bodyPr>
            <a:normAutofit/>
          </a:bodyPr>
          <a:lstStyle/>
          <a:p>
            <a:r>
              <a:rPr lang="pl-PL" sz="4000" dirty="0" smtClean="0">
                <a:solidFill>
                  <a:schemeClr val="accent2">
                    <a:lumMod val="20000"/>
                    <a:lumOff val="80000"/>
                  </a:schemeClr>
                </a:solidFill>
              </a:rPr>
              <a:t>MULLIGATAWNY</a:t>
            </a:r>
            <a:r>
              <a:rPr lang="pl-PL" sz="4000" dirty="0" smtClean="0"/>
              <a:t> </a:t>
            </a:r>
            <a:r>
              <a:rPr lang="pl-PL" sz="4000" dirty="0" smtClean="0">
                <a:solidFill>
                  <a:schemeClr val="accent2">
                    <a:lumMod val="20000"/>
                    <a:lumOff val="80000"/>
                  </a:schemeClr>
                </a:solidFill>
              </a:rPr>
              <a:t>SOUP</a:t>
            </a:r>
            <a:endParaRPr lang="en-GB" sz="4000" dirty="0">
              <a:solidFill>
                <a:schemeClr val="accent2">
                  <a:lumMod val="20000"/>
                  <a:lumOff val="80000"/>
                </a:schemeClr>
              </a:solidFill>
            </a:endParaRPr>
          </a:p>
        </p:txBody>
      </p:sp>
      <p:pic>
        <p:nvPicPr>
          <p:cNvPr id="3" name="Obraz 2"/>
          <p:cNvPicPr>
            <a:picLocks noChangeAspect="1"/>
          </p:cNvPicPr>
          <p:nvPr/>
        </p:nvPicPr>
        <p:blipFill>
          <a:blip r:embed="rId2"/>
          <a:stretch>
            <a:fillRect/>
          </a:stretch>
        </p:blipFill>
        <p:spPr>
          <a:xfrm>
            <a:off x="9024257" y="0"/>
            <a:ext cx="3173184" cy="3173184"/>
          </a:xfrm>
          <a:prstGeom prst="rect">
            <a:avLst/>
          </a:prstGeom>
        </p:spPr>
      </p:pic>
      <p:sp>
        <p:nvSpPr>
          <p:cNvPr id="4" name="Prostokąt 3"/>
          <p:cNvSpPr/>
          <p:nvPr/>
        </p:nvSpPr>
        <p:spPr>
          <a:xfrm>
            <a:off x="9288234" y="3870849"/>
            <a:ext cx="2645229" cy="923330"/>
          </a:xfrm>
          <a:prstGeom prst="rect">
            <a:avLst/>
          </a:prstGeom>
        </p:spPr>
        <p:txBody>
          <a:bodyPr wrap="square">
            <a:spAutoFit/>
          </a:bodyPr>
          <a:lstStyle/>
          <a:p>
            <a:r>
              <a:rPr lang="pl-PL" dirty="0" smtClean="0">
                <a:solidFill>
                  <a:schemeClr val="accent2">
                    <a:lumMod val="20000"/>
                    <a:lumOff val="80000"/>
                  </a:schemeClr>
                </a:solidFill>
              </a:rPr>
              <a:t>• </a:t>
            </a:r>
            <a:r>
              <a:rPr lang="en-US" dirty="0" smtClean="0">
                <a:solidFill>
                  <a:schemeClr val="accent2">
                    <a:lumMod val="20000"/>
                    <a:lumOff val="80000"/>
                  </a:schemeClr>
                </a:solidFill>
              </a:rPr>
              <a:t>PREP </a:t>
            </a:r>
            <a:r>
              <a:rPr lang="en-US" i="1" dirty="0">
                <a:solidFill>
                  <a:schemeClr val="accent2">
                    <a:lumMod val="20000"/>
                    <a:lumOff val="80000"/>
                  </a:schemeClr>
                </a:solidFill>
              </a:rPr>
              <a:t>20 </a:t>
            </a:r>
            <a:r>
              <a:rPr lang="en-US" i="1" dirty="0" err="1">
                <a:solidFill>
                  <a:schemeClr val="accent2">
                    <a:lumMod val="20000"/>
                    <a:lumOff val="80000"/>
                  </a:schemeClr>
                </a:solidFill>
              </a:rPr>
              <a:t>mins</a:t>
            </a:r>
            <a:endParaRPr lang="en-US" i="1" dirty="0">
              <a:solidFill>
                <a:schemeClr val="accent2">
                  <a:lumMod val="20000"/>
                  <a:lumOff val="80000"/>
                </a:schemeClr>
              </a:solidFill>
            </a:endParaRPr>
          </a:p>
          <a:p>
            <a:r>
              <a:rPr lang="pl-PL" dirty="0" smtClean="0">
                <a:solidFill>
                  <a:schemeClr val="accent2">
                    <a:lumMod val="20000"/>
                    <a:lumOff val="80000"/>
                  </a:schemeClr>
                </a:solidFill>
              </a:rPr>
              <a:t>• </a:t>
            </a:r>
            <a:r>
              <a:rPr lang="en-US" dirty="0" smtClean="0">
                <a:solidFill>
                  <a:schemeClr val="accent2">
                    <a:lumMod val="20000"/>
                    <a:lumOff val="80000"/>
                  </a:schemeClr>
                </a:solidFill>
              </a:rPr>
              <a:t>COOK </a:t>
            </a:r>
            <a:r>
              <a:rPr lang="en-US" i="1" dirty="0">
                <a:solidFill>
                  <a:schemeClr val="accent2">
                    <a:lumMod val="20000"/>
                    <a:lumOff val="80000"/>
                  </a:schemeClr>
                </a:solidFill>
              </a:rPr>
              <a:t>1 hr</a:t>
            </a:r>
          </a:p>
          <a:p>
            <a:r>
              <a:rPr lang="pl-PL" dirty="0">
                <a:solidFill>
                  <a:schemeClr val="accent2">
                    <a:lumMod val="20000"/>
                    <a:lumOff val="80000"/>
                  </a:schemeClr>
                </a:solidFill>
              </a:rPr>
              <a:t>•</a:t>
            </a:r>
            <a:r>
              <a:rPr lang="pl-PL" dirty="0" smtClean="0">
                <a:solidFill>
                  <a:schemeClr val="accent2">
                    <a:lumMod val="20000"/>
                    <a:lumOff val="80000"/>
                  </a:schemeClr>
                </a:solidFill>
              </a:rPr>
              <a:t> </a:t>
            </a:r>
            <a:r>
              <a:rPr lang="en-US" dirty="0" smtClean="0">
                <a:solidFill>
                  <a:schemeClr val="accent2">
                    <a:lumMod val="20000"/>
                    <a:lumOff val="80000"/>
                  </a:schemeClr>
                </a:solidFill>
              </a:rPr>
              <a:t>READY </a:t>
            </a:r>
            <a:r>
              <a:rPr lang="en-US" dirty="0">
                <a:solidFill>
                  <a:schemeClr val="accent2">
                    <a:lumMod val="20000"/>
                    <a:lumOff val="80000"/>
                  </a:schemeClr>
                </a:solidFill>
              </a:rPr>
              <a:t>IN </a:t>
            </a:r>
            <a:r>
              <a:rPr lang="en-US" i="1" dirty="0">
                <a:solidFill>
                  <a:schemeClr val="accent2">
                    <a:lumMod val="20000"/>
                    <a:lumOff val="80000"/>
                  </a:schemeClr>
                </a:solidFill>
              </a:rPr>
              <a:t>1 hr 20 </a:t>
            </a:r>
            <a:r>
              <a:rPr lang="en-US" i="1" dirty="0" err="1">
                <a:solidFill>
                  <a:schemeClr val="accent2">
                    <a:lumMod val="20000"/>
                    <a:lumOff val="80000"/>
                  </a:schemeClr>
                </a:solidFill>
              </a:rPr>
              <a:t>mins</a:t>
            </a:r>
            <a:endParaRPr lang="en-GB" i="1" dirty="0">
              <a:solidFill>
                <a:schemeClr val="accent2">
                  <a:lumMod val="20000"/>
                  <a:lumOff val="80000"/>
                </a:schemeClr>
              </a:solidFill>
            </a:endParaRPr>
          </a:p>
        </p:txBody>
      </p:sp>
      <p:sp>
        <p:nvSpPr>
          <p:cNvPr id="5" name="Prostokąt 4"/>
          <p:cNvSpPr/>
          <p:nvPr/>
        </p:nvSpPr>
        <p:spPr>
          <a:xfrm>
            <a:off x="185057" y="144092"/>
            <a:ext cx="2481943" cy="5293757"/>
          </a:xfrm>
          <a:prstGeom prst="rect">
            <a:avLst/>
          </a:prstGeom>
        </p:spPr>
        <p:txBody>
          <a:bodyPr wrap="square">
            <a:spAutoFit/>
          </a:bodyPr>
          <a:lstStyle/>
          <a:p>
            <a:pPr algn="ctr"/>
            <a:r>
              <a:rPr lang="pl-PL" dirty="0" smtClean="0">
                <a:solidFill>
                  <a:schemeClr val="accent2">
                    <a:lumMod val="20000"/>
                    <a:lumOff val="80000"/>
                  </a:schemeClr>
                </a:solidFill>
              </a:rPr>
              <a:t>INGREDIENTS</a:t>
            </a:r>
            <a:endParaRPr lang="pl-PL" sz="1600" dirty="0" smtClean="0">
              <a:solidFill>
                <a:schemeClr val="accent2">
                  <a:lumMod val="20000"/>
                  <a:lumOff val="80000"/>
                </a:schemeClr>
              </a:solidFill>
            </a:endParaRPr>
          </a:p>
          <a:p>
            <a:r>
              <a:rPr lang="pl-PL" sz="1600" dirty="0" smtClean="0">
                <a:solidFill>
                  <a:schemeClr val="accent2">
                    <a:lumMod val="20000"/>
                    <a:lumOff val="80000"/>
                  </a:schemeClr>
                </a:solidFill>
              </a:rPr>
              <a:t>• </a:t>
            </a:r>
            <a:r>
              <a:rPr lang="en-GB" sz="1600" dirty="0" smtClean="0">
                <a:solidFill>
                  <a:schemeClr val="accent2">
                    <a:lumMod val="20000"/>
                    <a:lumOff val="80000"/>
                  </a:schemeClr>
                </a:solidFill>
              </a:rPr>
              <a:t>1/2 </a:t>
            </a:r>
            <a:r>
              <a:rPr lang="en-GB" sz="1600" dirty="0">
                <a:solidFill>
                  <a:schemeClr val="accent2">
                    <a:lumMod val="20000"/>
                    <a:lumOff val="80000"/>
                  </a:schemeClr>
                </a:solidFill>
              </a:rPr>
              <a:t>cup chopped </a:t>
            </a:r>
            <a:r>
              <a:rPr lang="en-GB" sz="1600" dirty="0" smtClean="0">
                <a:solidFill>
                  <a:schemeClr val="accent2">
                    <a:lumMod val="20000"/>
                    <a:lumOff val="80000"/>
                  </a:schemeClr>
                </a:solidFill>
              </a:rPr>
              <a:t>onion</a:t>
            </a:r>
            <a:endParaRPr lang="en-GB" sz="1600" dirty="0">
              <a:solidFill>
                <a:schemeClr val="accent2">
                  <a:lumMod val="20000"/>
                  <a:lumOff val="80000"/>
                </a:schemeClr>
              </a:solidFill>
            </a:endParaRPr>
          </a:p>
          <a:p>
            <a:r>
              <a:rPr lang="pl-PL" sz="1600" dirty="0" smtClean="0">
                <a:solidFill>
                  <a:schemeClr val="accent2">
                    <a:lumMod val="20000"/>
                    <a:lumOff val="80000"/>
                  </a:schemeClr>
                </a:solidFill>
              </a:rPr>
              <a:t>• </a:t>
            </a:r>
            <a:r>
              <a:rPr lang="en-GB" sz="1600" dirty="0" smtClean="0">
                <a:solidFill>
                  <a:schemeClr val="accent2">
                    <a:lumMod val="20000"/>
                    <a:lumOff val="80000"/>
                  </a:schemeClr>
                </a:solidFill>
              </a:rPr>
              <a:t>2 </a:t>
            </a:r>
            <a:r>
              <a:rPr lang="en-GB" sz="1600" dirty="0">
                <a:solidFill>
                  <a:schemeClr val="accent2">
                    <a:lumMod val="20000"/>
                    <a:lumOff val="80000"/>
                  </a:schemeClr>
                </a:solidFill>
              </a:rPr>
              <a:t>stalks celery, </a:t>
            </a:r>
            <a:r>
              <a:rPr lang="en-GB" sz="1600" dirty="0" smtClean="0">
                <a:solidFill>
                  <a:schemeClr val="accent2">
                    <a:lumMod val="20000"/>
                    <a:lumOff val="80000"/>
                  </a:schemeClr>
                </a:solidFill>
              </a:rPr>
              <a:t>chopped</a:t>
            </a:r>
            <a:endParaRPr lang="en-GB" sz="1600" dirty="0">
              <a:solidFill>
                <a:schemeClr val="accent2">
                  <a:lumMod val="20000"/>
                  <a:lumOff val="80000"/>
                </a:schemeClr>
              </a:solidFill>
            </a:endParaRPr>
          </a:p>
          <a:p>
            <a:r>
              <a:rPr lang="pl-PL" sz="1600" dirty="0" smtClean="0">
                <a:solidFill>
                  <a:schemeClr val="accent2">
                    <a:lumMod val="20000"/>
                    <a:lumOff val="80000"/>
                  </a:schemeClr>
                </a:solidFill>
              </a:rPr>
              <a:t>• </a:t>
            </a:r>
            <a:r>
              <a:rPr lang="en-GB" sz="1600" dirty="0" smtClean="0">
                <a:solidFill>
                  <a:schemeClr val="accent2">
                    <a:lumMod val="20000"/>
                    <a:lumOff val="80000"/>
                  </a:schemeClr>
                </a:solidFill>
              </a:rPr>
              <a:t>1 </a:t>
            </a:r>
            <a:r>
              <a:rPr lang="en-GB" sz="1600" dirty="0">
                <a:solidFill>
                  <a:schemeClr val="accent2">
                    <a:lumMod val="20000"/>
                    <a:lumOff val="80000"/>
                  </a:schemeClr>
                </a:solidFill>
              </a:rPr>
              <a:t>carrot, </a:t>
            </a:r>
            <a:r>
              <a:rPr lang="en-GB" sz="1600" dirty="0" smtClean="0">
                <a:solidFill>
                  <a:schemeClr val="accent2">
                    <a:lumMod val="20000"/>
                    <a:lumOff val="80000"/>
                  </a:schemeClr>
                </a:solidFill>
              </a:rPr>
              <a:t>diced</a:t>
            </a:r>
            <a:endParaRPr lang="en-GB" sz="1600" dirty="0">
              <a:solidFill>
                <a:schemeClr val="accent2">
                  <a:lumMod val="20000"/>
                  <a:lumOff val="80000"/>
                </a:schemeClr>
              </a:solidFill>
            </a:endParaRPr>
          </a:p>
          <a:p>
            <a:r>
              <a:rPr lang="pl-PL" sz="1600" dirty="0" smtClean="0">
                <a:solidFill>
                  <a:schemeClr val="accent2">
                    <a:lumMod val="20000"/>
                    <a:lumOff val="80000"/>
                  </a:schemeClr>
                </a:solidFill>
              </a:rPr>
              <a:t>• </a:t>
            </a:r>
            <a:r>
              <a:rPr lang="en-GB" sz="1600" dirty="0" smtClean="0">
                <a:solidFill>
                  <a:schemeClr val="accent2">
                    <a:lumMod val="20000"/>
                    <a:lumOff val="80000"/>
                  </a:schemeClr>
                </a:solidFill>
              </a:rPr>
              <a:t>1/4 </a:t>
            </a:r>
            <a:r>
              <a:rPr lang="en-GB" sz="1600" dirty="0">
                <a:solidFill>
                  <a:schemeClr val="accent2">
                    <a:lumMod val="20000"/>
                    <a:lumOff val="80000"/>
                  </a:schemeClr>
                </a:solidFill>
              </a:rPr>
              <a:t>cup </a:t>
            </a:r>
            <a:r>
              <a:rPr lang="en-GB" sz="1600" dirty="0" smtClean="0">
                <a:solidFill>
                  <a:schemeClr val="accent2">
                    <a:lumMod val="20000"/>
                    <a:lumOff val="80000"/>
                  </a:schemeClr>
                </a:solidFill>
              </a:rPr>
              <a:t>butter</a:t>
            </a:r>
            <a:endParaRPr lang="en-GB" sz="1600" dirty="0">
              <a:solidFill>
                <a:schemeClr val="accent2">
                  <a:lumMod val="20000"/>
                  <a:lumOff val="80000"/>
                </a:schemeClr>
              </a:solidFill>
            </a:endParaRPr>
          </a:p>
          <a:p>
            <a:r>
              <a:rPr lang="pl-PL" sz="1600" dirty="0" smtClean="0">
                <a:solidFill>
                  <a:schemeClr val="accent2">
                    <a:lumMod val="20000"/>
                    <a:lumOff val="80000"/>
                  </a:schemeClr>
                </a:solidFill>
              </a:rPr>
              <a:t>• </a:t>
            </a:r>
            <a:r>
              <a:rPr lang="en-GB" sz="1600" dirty="0" smtClean="0">
                <a:solidFill>
                  <a:schemeClr val="accent2">
                    <a:lumMod val="20000"/>
                    <a:lumOff val="80000"/>
                  </a:schemeClr>
                </a:solidFill>
              </a:rPr>
              <a:t>1 </a:t>
            </a:r>
            <a:r>
              <a:rPr lang="en-GB" sz="1600" dirty="0">
                <a:solidFill>
                  <a:schemeClr val="accent2">
                    <a:lumMod val="20000"/>
                    <a:lumOff val="80000"/>
                  </a:schemeClr>
                </a:solidFill>
              </a:rPr>
              <a:t>1/2 tablespoons all-purpose </a:t>
            </a:r>
            <a:r>
              <a:rPr lang="en-GB" sz="1600" dirty="0" smtClean="0">
                <a:solidFill>
                  <a:schemeClr val="accent2">
                    <a:lumMod val="20000"/>
                    <a:lumOff val="80000"/>
                  </a:schemeClr>
                </a:solidFill>
              </a:rPr>
              <a:t>flour</a:t>
            </a:r>
            <a:endParaRPr lang="en-GB" sz="1600" dirty="0">
              <a:solidFill>
                <a:schemeClr val="accent2">
                  <a:lumMod val="20000"/>
                  <a:lumOff val="80000"/>
                </a:schemeClr>
              </a:solidFill>
            </a:endParaRPr>
          </a:p>
          <a:p>
            <a:r>
              <a:rPr lang="pl-PL" sz="1600" dirty="0" smtClean="0">
                <a:solidFill>
                  <a:schemeClr val="accent2">
                    <a:lumMod val="20000"/>
                    <a:lumOff val="80000"/>
                  </a:schemeClr>
                </a:solidFill>
              </a:rPr>
              <a:t>• </a:t>
            </a:r>
            <a:r>
              <a:rPr lang="en-GB" sz="1600" dirty="0" smtClean="0">
                <a:solidFill>
                  <a:schemeClr val="accent2">
                    <a:lumMod val="20000"/>
                    <a:lumOff val="80000"/>
                  </a:schemeClr>
                </a:solidFill>
              </a:rPr>
              <a:t>1 </a:t>
            </a:r>
            <a:r>
              <a:rPr lang="en-GB" sz="1600" dirty="0">
                <a:solidFill>
                  <a:schemeClr val="accent2">
                    <a:lumMod val="20000"/>
                    <a:lumOff val="80000"/>
                  </a:schemeClr>
                </a:solidFill>
              </a:rPr>
              <a:t>1/2 teaspoons curry </a:t>
            </a:r>
            <a:r>
              <a:rPr lang="en-GB" sz="1600" dirty="0" smtClean="0">
                <a:solidFill>
                  <a:schemeClr val="accent2">
                    <a:lumMod val="20000"/>
                    <a:lumOff val="80000"/>
                  </a:schemeClr>
                </a:solidFill>
              </a:rPr>
              <a:t>powder</a:t>
            </a:r>
            <a:endParaRPr lang="en-GB" sz="1600" dirty="0">
              <a:solidFill>
                <a:schemeClr val="accent2">
                  <a:lumMod val="20000"/>
                  <a:lumOff val="80000"/>
                </a:schemeClr>
              </a:solidFill>
            </a:endParaRPr>
          </a:p>
          <a:p>
            <a:r>
              <a:rPr lang="pl-PL" sz="1600" dirty="0" smtClean="0">
                <a:solidFill>
                  <a:schemeClr val="accent2">
                    <a:lumMod val="20000"/>
                    <a:lumOff val="80000"/>
                  </a:schemeClr>
                </a:solidFill>
              </a:rPr>
              <a:t>• </a:t>
            </a:r>
            <a:r>
              <a:rPr lang="en-GB" sz="1600" dirty="0" smtClean="0">
                <a:solidFill>
                  <a:schemeClr val="accent2">
                    <a:lumMod val="20000"/>
                    <a:lumOff val="80000"/>
                  </a:schemeClr>
                </a:solidFill>
              </a:rPr>
              <a:t>4 </a:t>
            </a:r>
            <a:r>
              <a:rPr lang="en-GB" sz="1600" dirty="0">
                <a:solidFill>
                  <a:schemeClr val="accent2">
                    <a:lumMod val="20000"/>
                    <a:lumOff val="80000"/>
                  </a:schemeClr>
                </a:solidFill>
              </a:rPr>
              <a:t>cups chicken </a:t>
            </a:r>
            <a:r>
              <a:rPr lang="en-GB" sz="1600" dirty="0" smtClean="0">
                <a:solidFill>
                  <a:schemeClr val="accent2">
                    <a:lumMod val="20000"/>
                    <a:lumOff val="80000"/>
                  </a:schemeClr>
                </a:solidFill>
              </a:rPr>
              <a:t>broth</a:t>
            </a:r>
            <a:endParaRPr lang="en-GB" sz="1600" dirty="0">
              <a:solidFill>
                <a:schemeClr val="accent2">
                  <a:lumMod val="20000"/>
                  <a:lumOff val="80000"/>
                </a:schemeClr>
              </a:solidFill>
            </a:endParaRPr>
          </a:p>
          <a:p>
            <a:r>
              <a:rPr lang="pl-PL" sz="1600" dirty="0" smtClean="0">
                <a:solidFill>
                  <a:schemeClr val="accent2">
                    <a:lumMod val="20000"/>
                    <a:lumOff val="80000"/>
                  </a:schemeClr>
                </a:solidFill>
              </a:rPr>
              <a:t>• </a:t>
            </a:r>
            <a:r>
              <a:rPr lang="en-GB" sz="1600" dirty="0" smtClean="0">
                <a:solidFill>
                  <a:schemeClr val="accent2">
                    <a:lumMod val="20000"/>
                    <a:lumOff val="80000"/>
                  </a:schemeClr>
                </a:solidFill>
              </a:rPr>
              <a:t>1/2 </a:t>
            </a:r>
            <a:r>
              <a:rPr lang="en-GB" sz="1600" dirty="0">
                <a:solidFill>
                  <a:schemeClr val="accent2">
                    <a:lumMod val="20000"/>
                    <a:lumOff val="80000"/>
                  </a:schemeClr>
                </a:solidFill>
              </a:rPr>
              <a:t>apple, cored and </a:t>
            </a:r>
            <a:r>
              <a:rPr lang="en-GB" sz="1600" dirty="0" smtClean="0">
                <a:solidFill>
                  <a:schemeClr val="accent2">
                    <a:lumMod val="20000"/>
                    <a:lumOff val="80000"/>
                  </a:schemeClr>
                </a:solidFill>
              </a:rPr>
              <a:t>chopped</a:t>
            </a:r>
            <a:endParaRPr lang="en-GB" sz="1600" dirty="0">
              <a:solidFill>
                <a:schemeClr val="accent2">
                  <a:lumMod val="20000"/>
                  <a:lumOff val="80000"/>
                </a:schemeClr>
              </a:solidFill>
            </a:endParaRPr>
          </a:p>
          <a:p>
            <a:r>
              <a:rPr lang="pl-PL" sz="1600" dirty="0" smtClean="0">
                <a:solidFill>
                  <a:schemeClr val="accent2">
                    <a:lumMod val="20000"/>
                    <a:lumOff val="80000"/>
                  </a:schemeClr>
                </a:solidFill>
              </a:rPr>
              <a:t>• </a:t>
            </a:r>
            <a:r>
              <a:rPr lang="en-GB" sz="1600" dirty="0" smtClean="0">
                <a:solidFill>
                  <a:schemeClr val="accent2">
                    <a:lumMod val="20000"/>
                    <a:lumOff val="80000"/>
                  </a:schemeClr>
                </a:solidFill>
              </a:rPr>
              <a:t>1/4 </a:t>
            </a:r>
            <a:r>
              <a:rPr lang="en-GB" sz="1600" dirty="0">
                <a:solidFill>
                  <a:schemeClr val="accent2">
                    <a:lumMod val="20000"/>
                    <a:lumOff val="80000"/>
                  </a:schemeClr>
                </a:solidFill>
              </a:rPr>
              <a:t>cup white </a:t>
            </a:r>
            <a:r>
              <a:rPr lang="en-GB" sz="1600" dirty="0" smtClean="0">
                <a:solidFill>
                  <a:schemeClr val="accent2">
                    <a:lumMod val="20000"/>
                    <a:lumOff val="80000"/>
                  </a:schemeClr>
                </a:solidFill>
              </a:rPr>
              <a:t>rice</a:t>
            </a:r>
            <a:endParaRPr lang="en-GB" sz="1600" dirty="0">
              <a:solidFill>
                <a:schemeClr val="accent2">
                  <a:lumMod val="20000"/>
                  <a:lumOff val="80000"/>
                </a:schemeClr>
              </a:solidFill>
            </a:endParaRPr>
          </a:p>
          <a:p>
            <a:r>
              <a:rPr lang="pl-PL" sz="1600" dirty="0" smtClean="0">
                <a:solidFill>
                  <a:schemeClr val="accent2">
                    <a:lumMod val="20000"/>
                    <a:lumOff val="80000"/>
                  </a:schemeClr>
                </a:solidFill>
              </a:rPr>
              <a:t>• </a:t>
            </a:r>
            <a:r>
              <a:rPr lang="en-GB" sz="1600" dirty="0" smtClean="0">
                <a:solidFill>
                  <a:schemeClr val="accent2">
                    <a:lumMod val="20000"/>
                    <a:lumOff val="80000"/>
                  </a:schemeClr>
                </a:solidFill>
              </a:rPr>
              <a:t>1 </a:t>
            </a:r>
            <a:r>
              <a:rPr lang="en-GB" sz="1600" dirty="0">
                <a:solidFill>
                  <a:schemeClr val="accent2">
                    <a:lumMod val="20000"/>
                    <a:lumOff val="80000"/>
                  </a:schemeClr>
                </a:solidFill>
              </a:rPr>
              <a:t>skinless, boneless chicken breast half - cut into </a:t>
            </a:r>
            <a:r>
              <a:rPr lang="en-GB" sz="1600" dirty="0" smtClean="0">
                <a:solidFill>
                  <a:schemeClr val="accent2">
                    <a:lumMod val="20000"/>
                    <a:lumOff val="80000"/>
                  </a:schemeClr>
                </a:solidFill>
              </a:rPr>
              <a:t>cubes</a:t>
            </a:r>
            <a:endParaRPr lang="en-GB" sz="1600" dirty="0">
              <a:solidFill>
                <a:schemeClr val="accent2">
                  <a:lumMod val="20000"/>
                  <a:lumOff val="80000"/>
                </a:schemeClr>
              </a:solidFill>
            </a:endParaRPr>
          </a:p>
          <a:p>
            <a:r>
              <a:rPr lang="pl-PL" sz="1600" dirty="0" smtClean="0">
                <a:solidFill>
                  <a:schemeClr val="accent2">
                    <a:lumMod val="20000"/>
                    <a:lumOff val="80000"/>
                  </a:schemeClr>
                </a:solidFill>
              </a:rPr>
              <a:t>• </a:t>
            </a:r>
            <a:r>
              <a:rPr lang="en-GB" sz="1600" dirty="0" smtClean="0">
                <a:solidFill>
                  <a:schemeClr val="accent2">
                    <a:lumMod val="20000"/>
                    <a:lumOff val="80000"/>
                  </a:schemeClr>
                </a:solidFill>
              </a:rPr>
              <a:t>salt </a:t>
            </a:r>
            <a:r>
              <a:rPr lang="en-GB" sz="1600" dirty="0">
                <a:solidFill>
                  <a:schemeClr val="accent2">
                    <a:lumMod val="20000"/>
                    <a:lumOff val="80000"/>
                  </a:schemeClr>
                </a:solidFill>
              </a:rPr>
              <a:t>to </a:t>
            </a:r>
            <a:r>
              <a:rPr lang="en-GB" sz="1600" dirty="0" smtClean="0">
                <a:solidFill>
                  <a:schemeClr val="accent2">
                    <a:lumMod val="20000"/>
                    <a:lumOff val="80000"/>
                  </a:schemeClr>
                </a:solidFill>
              </a:rPr>
              <a:t>taste</a:t>
            </a:r>
            <a:endParaRPr lang="en-GB" sz="1600" dirty="0">
              <a:solidFill>
                <a:schemeClr val="accent2">
                  <a:lumMod val="20000"/>
                  <a:lumOff val="80000"/>
                </a:schemeClr>
              </a:solidFill>
            </a:endParaRPr>
          </a:p>
          <a:p>
            <a:r>
              <a:rPr lang="pl-PL" sz="1600" dirty="0" smtClean="0">
                <a:solidFill>
                  <a:schemeClr val="accent2">
                    <a:lumMod val="20000"/>
                    <a:lumOff val="80000"/>
                  </a:schemeClr>
                </a:solidFill>
              </a:rPr>
              <a:t>• </a:t>
            </a:r>
            <a:r>
              <a:rPr lang="en-GB" sz="1600" dirty="0" smtClean="0">
                <a:solidFill>
                  <a:schemeClr val="accent2">
                    <a:lumMod val="20000"/>
                    <a:lumOff val="80000"/>
                  </a:schemeClr>
                </a:solidFill>
              </a:rPr>
              <a:t>ground </a:t>
            </a:r>
            <a:r>
              <a:rPr lang="en-GB" sz="1600" dirty="0">
                <a:solidFill>
                  <a:schemeClr val="accent2">
                    <a:lumMod val="20000"/>
                    <a:lumOff val="80000"/>
                  </a:schemeClr>
                </a:solidFill>
              </a:rPr>
              <a:t>black pepper to </a:t>
            </a:r>
            <a:r>
              <a:rPr lang="en-GB" sz="1600" dirty="0" smtClean="0">
                <a:solidFill>
                  <a:schemeClr val="accent2">
                    <a:lumMod val="20000"/>
                    <a:lumOff val="80000"/>
                  </a:schemeClr>
                </a:solidFill>
              </a:rPr>
              <a:t>taste</a:t>
            </a:r>
            <a:endParaRPr lang="en-GB" sz="1600" dirty="0">
              <a:solidFill>
                <a:schemeClr val="accent2">
                  <a:lumMod val="20000"/>
                  <a:lumOff val="80000"/>
                </a:schemeClr>
              </a:solidFill>
            </a:endParaRPr>
          </a:p>
          <a:p>
            <a:r>
              <a:rPr lang="pl-PL" sz="1600" dirty="0" smtClean="0">
                <a:solidFill>
                  <a:schemeClr val="accent2">
                    <a:lumMod val="20000"/>
                    <a:lumOff val="80000"/>
                  </a:schemeClr>
                </a:solidFill>
              </a:rPr>
              <a:t>• </a:t>
            </a:r>
            <a:r>
              <a:rPr lang="en-GB" sz="1600" dirty="0" smtClean="0">
                <a:solidFill>
                  <a:schemeClr val="accent2">
                    <a:lumMod val="20000"/>
                    <a:lumOff val="80000"/>
                  </a:schemeClr>
                </a:solidFill>
              </a:rPr>
              <a:t>1 </a:t>
            </a:r>
            <a:r>
              <a:rPr lang="en-GB" sz="1600" dirty="0">
                <a:solidFill>
                  <a:schemeClr val="accent2">
                    <a:lumMod val="20000"/>
                    <a:lumOff val="80000"/>
                  </a:schemeClr>
                </a:solidFill>
              </a:rPr>
              <a:t>pinch dried </a:t>
            </a:r>
            <a:r>
              <a:rPr lang="en-GB" sz="1600" dirty="0" smtClean="0">
                <a:solidFill>
                  <a:schemeClr val="accent2">
                    <a:lumMod val="20000"/>
                    <a:lumOff val="80000"/>
                  </a:schemeClr>
                </a:solidFill>
              </a:rPr>
              <a:t>thyme</a:t>
            </a:r>
            <a:endParaRPr lang="en-GB" sz="1600" dirty="0">
              <a:solidFill>
                <a:schemeClr val="accent2">
                  <a:lumMod val="20000"/>
                  <a:lumOff val="80000"/>
                </a:schemeClr>
              </a:solidFill>
            </a:endParaRPr>
          </a:p>
          <a:p>
            <a:r>
              <a:rPr lang="pl-PL" sz="1600" dirty="0" smtClean="0">
                <a:solidFill>
                  <a:schemeClr val="accent2">
                    <a:lumMod val="20000"/>
                    <a:lumOff val="80000"/>
                  </a:schemeClr>
                </a:solidFill>
              </a:rPr>
              <a:t>• </a:t>
            </a:r>
            <a:r>
              <a:rPr lang="en-GB" sz="1600" dirty="0" smtClean="0">
                <a:solidFill>
                  <a:schemeClr val="accent2">
                    <a:lumMod val="20000"/>
                    <a:lumOff val="80000"/>
                  </a:schemeClr>
                </a:solidFill>
              </a:rPr>
              <a:t>1/2 </a:t>
            </a:r>
            <a:r>
              <a:rPr lang="en-GB" sz="1600" dirty="0">
                <a:solidFill>
                  <a:schemeClr val="accent2">
                    <a:lumMod val="20000"/>
                    <a:lumOff val="80000"/>
                  </a:schemeClr>
                </a:solidFill>
              </a:rPr>
              <a:t>cup heavy cream, heated</a:t>
            </a:r>
          </a:p>
        </p:txBody>
      </p:sp>
      <p:sp>
        <p:nvSpPr>
          <p:cNvPr id="6" name="Prostokąt 5"/>
          <p:cNvSpPr/>
          <p:nvPr/>
        </p:nvSpPr>
        <p:spPr>
          <a:xfrm>
            <a:off x="2797628" y="1798621"/>
            <a:ext cx="6096000" cy="2031325"/>
          </a:xfrm>
          <a:prstGeom prst="rect">
            <a:avLst/>
          </a:prstGeom>
        </p:spPr>
        <p:txBody>
          <a:bodyPr>
            <a:spAutoFit/>
          </a:bodyPr>
          <a:lstStyle/>
          <a:p>
            <a:pPr algn="ctr"/>
            <a:r>
              <a:rPr lang="pl-PL" dirty="0" smtClean="0">
                <a:solidFill>
                  <a:schemeClr val="accent2">
                    <a:lumMod val="20000"/>
                    <a:lumOff val="80000"/>
                  </a:schemeClr>
                </a:solidFill>
              </a:rPr>
              <a:t>DIRECTIONS</a:t>
            </a:r>
          </a:p>
          <a:p>
            <a:pPr>
              <a:buFont typeface="+mj-lt"/>
              <a:buAutoNum type="arabicPeriod"/>
            </a:pPr>
            <a:r>
              <a:rPr lang="pl-PL" dirty="0" smtClean="0">
                <a:solidFill>
                  <a:schemeClr val="accent2">
                    <a:lumMod val="20000"/>
                    <a:lumOff val="80000"/>
                  </a:schemeClr>
                </a:solidFill>
              </a:rPr>
              <a:t> </a:t>
            </a:r>
            <a:r>
              <a:rPr lang="en-US" dirty="0" err="1" smtClean="0">
                <a:solidFill>
                  <a:schemeClr val="accent2">
                    <a:lumMod val="20000"/>
                    <a:lumOff val="80000"/>
                  </a:schemeClr>
                </a:solidFill>
              </a:rPr>
              <a:t>Saute</a:t>
            </a:r>
            <a:r>
              <a:rPr lang="en-US" dirty="0" smtClean="0">
                <a:solidFill>
                  <a:schemeClr val="accent2">
                    <a:lumMod val="20000"/>
                    <a:lumOff val="80000"/>
                  </a:schemeClr>
                </a:solidFill>
              </a:rPr>
              <a:t> </a:t>
            </a:r>
            <a:r>
              <a:rPr lang="en-US" dirty="0">
                <a:solidFill>
                  <a:schemeClr val="accent2">
                    <a:lumMod val="20000"/>
                    <a:lumOff val="80000"/>
                  </a:schemeClr>
                </a:solidFill>
              </a:rPr>
              <a:t>onions, celery, carrot, and butter in a large soup pot. Add flour and curry, and cook 5 more minutes. Add chicken stock, mix well, and bring to a boil. Simmer about 1/2 hour.</a:t>
            </a:r>
          </a:p>
          <a:p>
            <a:pPr>
              <a:buFont typeface="+mj-lt"/>
              <a:buAutoNum type="arabicPeriod"/>
            </a:pPr>
            <a:r>
              <a:rPr lang="pl-PL" dirty="0" smtClean="0">
                <a:solidFill>
                  <a:schemeClr val="accent2">
                    <a:lumMod val="20000"/>
                    <a:lumOff val="80000"/>
                  </a:schemeClr>
                </a:solidFill>
              </a:rPr>
              <a:t> </a:t>
            </a:r>
            <a:r>
              <a:rPr lang="en-US" dirty="0" smtClean="0">
                <a:solidFill>
                  <a:schemeClr val="accent2">
                    <a:lumMod val="20000"/>
                    <a:lumOff val="80000"/>
                  </a:schemeClr>
                </a:solidFill>
              </a:rPr>
              <a:t>Add </a:t>
            </a:r>
            <a:r>
              <a:rPr lang="en-US" dirty="0">
                <a:solidFill>
                  <a:schemeClr val="accent2">
                    <a:lumMod val="20000"/>
                    <a:lumOff val="80000"/>
                  </a:schemeClr>
                </a:solidFill>
              </a:rPr>
              <a:t>apple, rice, chicken, salt, pepper, and thyme. Simmer 15-20 minutes, or until rice is done.</a:t>
            </a:r>
          </a:p>
          <a:p>
            <a:pPr>
              <a:buFont typeface="+mj-lt"/>
              <a:buAutoNum type="arabicPeriod"/>
            </a:pPr>
            <a:r>
              <a:rPr lang="pl-PL" dirty="0" smtClean="0">
                <a:solidFill>
                  <a:schemeClr val="accent2">
                    <a:lumMod val="20000"/>
                    <a:lumOff val="80000"/>
                  </a:schemeClr>
                </a:solidFill>
              </a:rPr>
              <a:t> </a:t>
            </a:r>
            <a:r>
              <a:rPr lang="en-US" dirty="0" smtClean="0">
                <a:solidFill>
                  <a:schemeClr val="accent2">
                    <a:lumMod val="20000"/>
                    <a:lumOff val="80000"/>
                  </a:schemeClr>
                </a:solidFill>
              </a:rPr>
              <a:t>When </a:t>
            </a:r>
            <a:r>
              <a:rPr lang="en-US" dirty="0">
                <a:solidFill>
                  <a:schemeClr val="accent2">
                    <a:lumMod val="20000"/>
                    <a:lumOff val="80000"/>
                  </a:schemeClr>
                </a:solidFill>
              </a:rPr>
              <a:t>serving, add hot cream.</a:t>
            </a:r>
          </a:p>
        </p:txBody>
      </p:sp>
    </p:spTree>
    <p:extLst>
      <p:ext uri="{BB962C8B-B14F-4D97-AF65-F5344CB8AC3E}">
        <p14:creationId xmlns:p14="http://schemas.microsoft.com/office/powerpoint/2010/main" val="12247355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a:xfrm>
            <a:off x="3124199" y="108857"/>
            <a:ext cx="5519055" cy="966411"/>
          </a:xfrm>
        </p:spPr>
        <p:txBody>
          <a:bodyPr>
            <a:normAutofit fontScale="90000"/>
          </a:bodyPr>
          <a:lstStyle/>
          <a:p>
            <a:r>
              <a:rPr lang="pl-PL" sz="4000" dirty="0" smtClean="0">
                <a:solidFill>
                  <a:schemeClr val="accent2">
                    <a:lumMod val="20000"/>
                    <a:lumOff val="80000"/>
                  </a:schemeClr>
                </a:solidFill>
              </a:rPr>
              <a:t>INDIAN CHICKEN CURRY</a:t>
            </a:r>
            <a:endParaRPr lang="en-GB" sz="4000" dirty="0">
              <a:solidFill>
                <a:schemeClr val="accent2">
                  <a:lumMod val="20000"/>
                  <a:lumOff val="80000"/>
                </a:schemeClr>
              </a:solidFill>
            </a:endParaRPr>
          </a:p>
        </p:txBody>
      </p:sp>
      <p:pic>
        <p:nvPicPr>
          <p:cNvPr id="3" name="Obraz 2"/>
          <p:cNvPicPr>
            <a:picLocks noChangeAspect="1"/>
          </p:cNvPicPr>
          <p:nvPr/>
        </p:nvPicPr>
        <p:blipFill>
          <a:blip r:embed="rId2"/>
          <a:stretch>
            <a:fillRect/>
          </a:stretch>
        </p:blipFill>
        <p:spPr>
          <a:xfrm>
            <a:off x="8991600" y="-2"/>
            <a:ext cx="3200401" cy="3200401"/>
          </a:xfrm>
          <a:prstGeom prst="rect">
            <a:avLst/>
          </a:prstGeom>
        </p:spPr>
      </p:pic>
      <p:sp>
        <p:nvSpPr>
          <p:cNvPr id="4" name="Prostokąt 3"/>
          <p:cNvSpPr/>
          <p:nvPr/>
        </p:nvSpPr>
        <p:spPr>
          <a:xfrm>
            <a:off x="9388928" y="3881735"/>
            <a:ext cx="2405743" cy="923330"/>
          </a:xfrm>
          <a:prstGeom prst="rect">
            <a:avLst/>
          </a:prstGeom>
        </p:spPr>
        <p:txBody>
          <a:bodyPr wrap="square">
            <a:spAutoFit/>
          </a:bodyPr>
          <a:lstStyle/>
          <a:p>
            <a:r>
              <a:rPr lang="pl-PL" dirty="0" smtClean="0">
                <a:solidFill>
                  <a:schemeClr val="accent2">
                    <a:lumMod val="20000"/>
                    <a:lumOff val="80000"/>
                  </a:schemeClr>
                </a:solidFill>
              </a:rPr>
              <a:t>• </a:t>
            </a:r>
            <a:r>
              <a:rPr lang="en-US" dirty="0" smtClean="0">
                <a:solidFill>
                  <a:schemeClr val="accent2">
                    <a:lumMod val="20000"/>
                    <a:lumOff val="80000"/>
                  </a:schemeClr>
                </a:solidFill>
              </a:rPr>
              <a:t>PREP </a:t>
            </a:r>
            <a:r>
              <a:rPr lang="en-US" i="1" dirty="0">
                <a:solidFill>
                  <a:schemeClr val="accent2">
                    <a:lumMod val="20000"/>
                    <a:lumOff val="80000"/>
                  </a:schemeClr>
                </a:solidFill>
              </a:rPr>
              <a:t>20 </a:t>
            </a:r>
            <a:r>
              <a:rPr lang="en-US" i="1" dirty="0" err="1">
                <a:solidFill>
                  <a:schemeClr val="accent2">
                    <a:lumMod val="20000"/>
                    <a:lumOff val="80000"/>
                  </a:schemeClr>
                </a:solidFill>
              </a:rPr>
              <a:t>mins</a:t>
            </a:r>
            <a:endParaRPr lang="en-US" i="1" dirty="0">
              <a:solidFill>
                <a:schemeClr val="accent2">
                  <a:lumMod val="20000"/>
                  <a:lumOff val="80000"/>
                </a:schemeClr>
              </a:solidFill>
            </a:endParaRPr>
          </a:p>
          <a:p>
            <a:r>
              <a:rPr lang="pl-PL" dirty="0" smtClean="0">
                <a:solidFill>
                  <a:schemeClr val="accent2">
                    <a:lumMod val="20000"/>
                    <a:lumOff val="80000"/>
                  </a:schemeClr>
                </a:solidFill>
              </a:rPr>
              <a:t>• </a:t>
            </a:r>
            <a:r>
              <a:rPr lang="en-US" dirty="0" smtClean="0">
                <a:solidFill>
                  <a:schemeClr val="accent2">
                    <a:lumMod val="20000"/>
                    <a:lumOff val="80000"/>
                  </a:schemeClr>
                </a:solidFill>
              </a:rPr>
              <a:t>COOK </a:t>
            </a:r>
            <a:r>
              <a:rPr lang="en-US" i="1" dirty="0">
                <a:solidFill>
                  <a:schemeClr val="accent2">
                    <a:lumMod val="20000"/>
                    <a:lumOff val="80000"/>
                  </a:schemeClr>
                </a:solidFill>
              </a:rPr>
              <a:t>25 </a:t>
            </a:r>
            <a:r>
              <a:rPr lang="en-US" i="1" dirty="0" err="1">
                <a:solidFill>
                  <a:schemeClr val="accent2">
                    <a:lumMod val="20000"/>
                    <a:lumOff val="80000"/>
                  </a:schemeClr>
                </a:solidFill>
              </a:rPr>
              <a:t>mins</a:t>
            </a:r>
            <a:endParaRPr lang="en-US" i="1" dirty="0">
              <a:solidFill>
                <a:schemeClr val="accent2">
                  <a:lumMod val="20000"/>
                  <a:lumOff val="80000"/>
                </a:schemeClr>
              </a:solidFill>
            </a:endParaRPr>
          </a:p>
          <a:p>
            <a:r>
              <a:rPr lang="pl-PL" dirty="0" smtClean="0">
                <a:solidFill>
                  <a:schemeClr val="accent2">
                    <a:lumMod val="20000"/>
                    <a:lumOff val="80000"/>
                  </a:schemeClr>
                </a:solidFill>
              </a:rPr>
              <a:t>• </a:t>
            </a:r>
            <a:r>
              <a:rPr lang="en-US" dirty="0" smtClean="0">
                <a:solidFill>
                  <a:schemeClr val="accent2">
                    <a:lumMod val="20000"/>
                    <a:lumOff val="80000"/>
                  </a:schemeClr>
                </a:solidFill>
              </a:rPr>
              <a:t>READY </a:t>
            </a:r>
            <a:r>
              <a:rPr lang="en-US" dirty="0">
                <a:solidFill>
                  <a:schemeClr val="accent2">
                    <a:lumMod val="20000"/>
                    <a:lumOff val="80000"/>
                  </a:schemeClr>
                </a:solidFill>
              </a:rPr>
              <a:t>IN </a:t>
            </a:r>
            <a:r>
              <a:rPr lang="en-US" i="1" dirty="0">
                <a:solidFill>
                  <a:schemeClr val="accent2">
                    <a:lumMod val="20000"/>
                    <a:lumOff val="80000"/>
                  </a:schemeClr>
                </a:solidFill>
              </a:rPr>
              <a:t>45 </a:t>
            </a:r>
            <a:r>
              <a:rPr lang="en-US" i="1" dirty="0" err="1">
                <a:solidFill>
                  <a:schemeClr val="accent2">
                    <a:lumMod val="20000"/>
                    <a:lumOff val="80000"/>
                  </a:schemeClr>
                </a:solidFill>
              </a:rPr>
              <a:t>mins</a:t>
            </a:r>
            <a:endParaRPr lang="en-GB" i="1" dirty="0">
              <a:solidFill>
                <a:schemeClr val="accent2">
                  <a:lumMod val="20000"/>
                  <a:lumOff val="80000"/>
                </a:schemeClr>
              </a:solidFill>
            </a:endParaRPr>
          </a:p>
        </p:txBody>
      </p:sp>
      <p:sp>
        <p:nvSpPr>
          <p:cNvPr id="5" name="Prostokąt 4"/>
          <p:cNvSpPr/>
          <p:nvPr/>
        </p:nvSpPr>
        <p:spPr>
          <a:xfrm>
            <a:off x="108857" y="108857"/>
            <a:ext cx="2743200" cy="5047536"/>
          </a:xfrm>
          <a:prstGeom prst="rect">
            <a:avLst/>
          </a:prstGeom>
        </p:spPr>
        <p:txBody>
          <a:bodyPr wrap="square">
            <a:spAutoFit/>
          </a:bodyPr>
          <a:lstStyle/>
          <a:p>
            <a:pPr algn="ctr"/>
            <a:r>
              <a:rPr lang="pl-PL" dirty="0" smtClean="0">
                <a:solidFill>
                  <a:schemeClr val="accent2">
                    <a:lumMod val="20000"/>
                    <a:lumOff val="80000"/>
                  </a:schemeClr>
                </a:solidFill>
              </a:rPr>
              <a:t>INGREDIENTS</a:t>
            </a:r>
            <a:endParaRPr lang="pl-PL" sz="1600" dirty="0" smtClean="0">
              <a:solidFill>
                <a:schemeClr val="accent2">
                  <a:lumMod val="20000"/>
                  <a:lumOff val="80000"/>
                </a:schemeClr>
              </a:solidFill>
            </a:endParaRPr>
          </a:p>
          <a:p>
            <a:r>
              <a:rPr lang="pl-PL" sz="1600" dirty="0" smtClean="0">
                <a:solidFill>
                  <a:schemeClr val="accent2">
                    <a:lumMod val="20000"/>
                    <a:lumOff val="80000"/>
                  </a:schemeClr>
                </a:solidFill>
              </a:rPr>
              <a:t>• </a:t>
            </a:r>
            <a:r>
              <a:rPr lang="en-GB" sz="1600" dirty="0" smtClean="0">
                <a:solidFill>
                  <a:schemeClr val="accent2">
                    <a:lumMod val="20000"/>
                    <a:lumOff val="80000"/>
                  </a:schemeClr>
                </a:solidFill>
              </a:rPr>
              <a:t>3 </a:t>
            </a:r>
            <a:r>
              <a:rPr lang="en-GB" sz="1600" dirty="0">
                <a:solidFill>
                  <a:schemeClr val="accent2">
                    <a:lumMod val="20000"/>
                    <a:lumOff val="80000"/>
                  </a:schemeClr>
                </a:solidFill>
              </a:rPr>
              <a:t>tablespoons olive </a:t>
            </a:r>
            <a:r>
              <a:rPr lang="en-GB" sz="1600" dirty="0" smtClean="0">
                <a:solidFill>
                  <a:schemeClr val="accent2">
                    <a:lumMod val="20000"/>
                    <a:lumOff val="80000"/>
                  </a:schemeClr>
                </a:solidFill>
              </a:rPr>
              <a:t>oil</a:t>
            </a:r>
            <a:r>
              <a:rPr lang="pl-PL" sz="1600" dirty="0" smtClean="0">
                <a:solidFill>
                  <a:schemeClr val="accent2">
                    <a:lumMod val="20000"/>
                    <a:lumOff val="80000"/>
                  </a:schemeClr>
                </a:solidFill>
              </a:rPr>
              <a:t> </a:t>
            </a:r>
            <a:endParaRPr lang="en-GB" sz="1600" dirty="0">
              <a:solidFill>
                <a:schemeClr val="accent2">
                  <a:lumMod val="20000"/>
                  <a:lumOff val="80000"/>
                </a:schemeClr>
              </a:solidFill>
            </a:endParaRPr>
          </a:p>
          <a:p>
            <a:r>
              <a:rPr lang="pl-PL" sz="1600" dirty="0" smtClean="0">
                <a:solidFill>
                  <a:schemeClr val="accent2">
                    <a:lumMod val="20000"/>
                    <a:lumOff val="80000"/>
                  </a:schemeClr>
                </a:solidFill>
              </a:rPr>
              <a:t>• </a:t>
            </a:r>
            <a:r>
              <a:rPr lang="en-GB" sz="1600" dirty="0" smtClean="0">
                <a:solidFill>
                  <a:schemeClr val="accent2">
                    <a:lumMod val="20000"/>
                    <a:lumOff val="80000"/>
                  </a:schemeClr>
                </a:solidFill>
              </a:rPr>
              <a:t>1 </a:t>
            </a:r>
            <a:r>
              <a:rPr lang="en-GB" sz="1600" dirty="0">
                <a:solidFill>
                  <a:schemeClr val="accent2">
                    <a:lumMod val="20000"/>
                    <a:lumOff val="80000"/>
                  </a:schemeClr>
                </a:solidFill>
              </a:rPr>
              <a:t>small onion, </a:t>
            </a:r>
            <a:r>
              <a:rPr lang="en-GB" sz="1600" dirty="0" smtClean="0">
                <a:solidFill>
                  <a:schemeClr val="accent2">
                    <a:lumMod val="20000"/>
                    <a:lumOff val="80000"/>
                  </a:schemeClr>
                </a:solidFill>
              </a:rPr>
              <a:t>chopped</a:t>
            </a:r>
            <a:endParaRPr lang="en-GB" sz="1600" dirty="0">
              <a:solidFill>
                <a:schemeClr val="accent2">
                  <a:lumMod val="20000"/>
                  <a:lumOff val="80000"/>
                </a:schemeClr>
              </a:solidFill>
            </a:endParaRPr>
          </a:p>
          <a:p>
            <a:r>
              <a:rPr lang="pl-PL" sz="1600" dirty="0" smtClean="0">
                <a:solidFill>
                  <a:schemeClr val="accent2">
                    <a:lumMod val="20000"/>
                    <a:lumOff val="80000"/>
                  </a:schemeClr>
                </a:solidFill>
              </a:rPr>
              <a:t>• </a:t>
            </a:r>
            <a:r>
              <a:rPr lang="en-GB" sz="1600" dirty="0" smtClean="0">
                <a:solidFill>
                  <a:schemeClr val="accent2">
                    <a:lumMod val="20000"/>
                    <a:lumOff val="80000"/>
                  </a:schemeClr>
                </a:solidFill>
              </a:rPr>
              <a:t>2 </a:t>
            </a:r>
            <a:r>
              <a:rPr lang="en-GB" sz="1600" dirty="0">
                <a:solidFill>
                  <a:schemeClr val="accent2">
                    <a:lumMod val="20000"/>
                    <a:lumOff val="80000"/>
                  </a:schemeClr>
                </a:solidFill>
              </a:rPr>
              <a:t>cloves garlic, </a:t>
            </a:r>
            <a:r>
              <a:rPr lang="en-GB" sz="1600" dirty="0" smtClean="0">
                <a:solidFill>
                  <a:schemeClr val="accent2">
                    <a:lumMod val="20000"/>
                    <a:lumOff val="80000"/>
                  </a:schemeClr>
                </a:solidFill>
              </a:rPr>
              <a:t>minced</a:t>
            </a:r>
            <a:endParaRPr lang="en-GB" sz="1600" dirty="0">
              <a:solidFill>
                <a:schemeClr val="accent2">
                  <a:lumMod val="20000"/>
                  <a:lumOff val="80000"/>
                </a:schemeClr>
              </a:solidFill>
            </a:endParaRPr>
          </a:p>
          <a:p>
            <a:r>
              <a:rPr lang="pl-PL" sz="1600" dirty="0" smtClean="0">
                <a:solidFill>
                  <a:schemeClr val="accent2">
                    <a:lumMod val="20000"/>
                    <a:lumOff val="80000"/>
                  </a:schemeClr>
                </a:solidFill>
              </a:rPr>
              <a:t>• </a:t>
            </a:r>
            <a:r>
              <a:rPr lang="en-GB" sz="1600" dirty="0" smtClean="0">
                <a:solidFill>
                  <a:schemeClr val="accent2">
                    <a:lumMod val="20000"/>
                    <a:lumOff val="80000"/>
                  </a:schemeClr>
                </a:solidFill>
              </a:rPr>
              <a:t>3 </a:t>
            </a:r>
            <a:r>
              <a:rPr lang="en-GB" sz="1600" dirty="0">
                <a:solidFill>
                  <a:schemeClr val="accent2">
                    <a:lumMod val="20000"/>
                    <a:lumOff val="80000"/>
                  </a:schemeClr>
                </a:solidFill>
              </a:rPr>
              <a:t>tablespoons curry </a:t>
            </a:r>
            <a:r>
              <a:rPr lang="en-GB" sz="1600" dirty="0" smtClean="0">
                <a:solidFill>
                  <a:schemeClr val="accent2">
                    <a:lumMod val="20000"/>
                    <a:lumOff val="80000"/>
                  </a:schemeClr>
                </a:solidFill>
              </a:rPr>
              <a:t>powder</a:t>
            </a:r>
            <a:endParaRPr lang="en-GB" sz="1600" dirty="0">
              <a:solidFill>
                <a:schemeClr val="accent2">
                  <a:lumMod val="20000"/>
                  <a:lumOff val="80000"/>
                </a:schemeClr>
              </a:solidFill>
            </a:endParaRPr>
          </a:p>
          <a:p>
            <a:r>
              <a:rPr lang="pl-PL" sz="1600" dirty="0" smtClean="0">
                <a:solidFill>
                  <a:schemeClr val="accent2">
                    <a:lumMod val="20000"/>
                    <a:lumOff val="80000"/>
                  </a:schemeClr>
                </a:solidFill>
              </a:rPr>
              <a:t>• </a:t>
            </a:r>
            <a:r>
              <a:rPr lang="en-GB" sz="1600" dirty="0" smtClean="0">
                <a:solidFill>
                  <a:schemeClr val="accent2">
                    <a:lumMod val="20000"/>
                    <a:lumOff val="80000"/>
                  </a:schemeClr>
                </a:solidFill>
              </a:rPr>
              <a:t>1 </a:t>
            </a:r>
            <a:r>
              <a:rPr lang="en-GB" sz="1600" dirty="0">
                <a:solidFill>
                  <a:schemeClr val="accent2">
                    <a:lumMod val="20000"/>
                    <a:lumOff val="80000"/>
                  </a:schemeClr>
                </a:solidFill>
              </a:rPr>
              <a:t>teaspoon ground </a:t>
            </a:r>
            <a:r>
              <a:rPr lang="en-GB" sz="1600" dirty="0" smtClean="0">
                <a:solidFill>
                  <a:schemeClr val="accent2">
                    <a:lumMod val="20000"/>
                    <a:lumOff val="80000"/>
                  </a:schemeClr>
                </a:solidFill>
              </a:rPr>
              <a:t>cinnamon</a:t>
            </a:r>
            <a:endParaRPr lang="en-GB" sz="1600" dirty="0">
              <a:solidFill>
                <a:schemeClr val="accent2">
                  <a:lumMod val="20000"/>
                  <a:lumOff val="80000"/>
                </a:schemeClr>
              </a:solidFill>
            </a:endParaRPr>
          </a:p>
          <a:p>
            <a:r>
              <a:rPr lang="pl-PL" sz="1600" dirty="0" smtClean="0">
                <a:solidFill>
                  <a:schemeClr val="accent2">
                    <a:lumMod val="20000"/>
                    <a:lumOff val="80000"/>
                  </a:schemeClr>
                </a:solidFill>
              </a:rPr>
              <a:t>• </a:t>
            </a:r>
            <a:r>
              <a:rPr lang="en-GB" sz="1600" dirty="0" smtClean="0">
                <a:solidFill>
                  <a:schemeClr val="accent2">
                    <a:lumMod val="20000"/>
                    <a:lumOff val="80000"/>
                  </a:schemeClr>
                </a:solidFill>
              </a:rPr>
              <a:t>1 </a:t>
            </a:r>
            <a:r>
              <a:rPr lang="en-GB" sz="1600" dirty="0">
                <a:solidFill>
                  <a:schemeClr val="accent2">
                    <a:lumMod val="20000"/>
                    <a:lumOff val="80000"/>
                  </a:schemeClr>
                </a:solidFill>
              </a:rPr>
              <a:t>teaspoon </a:t>
            </a:r>
            <a:r>
              <a:rPr lang="en-GB" sz="1600" dirty="0" smtClean="0">
                <a:solidFill>
                  <a:schemeClr val="accent2">
                    <a:lumMod val="20000"/>
                    <a:lumOff val="80000"/>
                  </a:schemeClr>
                </a:solidFill>
              </a:rPr>
              <a:t>paprika</a:t>
            </a:r>
            <a:endParaRPr lang="en-GB" sz="1600" dirty="0">
              <a:solidFill>
                <a:schemeClr val="accent2">
                  <a:lumMod val="20000"/>
                  <a:lumOff val="80000"/>
                </a:schemeClr>
              </a:solidFill>
            </a:endParaRPr>
          </a:p>
          <a:p>
            <a:r>
              <a:rPr lang="pl-PL" sz="1600" dirty="0" smtClean="0">
                <a:solidFill>
                  <a:schemeClr val="accent2">
                    <a:lumMod val="20000"/>
                    <a:lumOff val="80000"/>
                  </a:schemeClr>
                </a:solidFill>
              </a:rPr>
              <a:t>• </a:t>
            </a:r>
            <a:r>
              <a:rPr lang="en-GB" sz="1600" dirty="0" smtClean="0">
                <a:solidFill>
                  <a:schemeClr val="accent2">
                    <a:lumMod val="20000"/>
                    <a:lumOff val="80000"/>
                  </a:schemeClr>
                </a:solidFill>
              </a:rPr>
              <a:t>1 </a:t>
            </a:r>
            <a:r>
              <a:rPr lang="en-GB" sz="1600" dirty="0">
                <a:solidFill>
                  <a:schemeClr val="accent2">
                    <a:lumMod val="20000"/>
                    <a:lumOff val="80000"/>
                  </a:schemeClr>
                </a:solidFill>
              </a:rPr>
              <a:t>bay </a:t>
            </a:r>
            <a:r>
              <a:rPr lang="en-GB" sz="1600" dirty="0" smtClean="0">
                <a:solidFill>
                  <a:schemeClr val="accent2">
                    <a:lumMod val="20000"/>
                    <a:lumOff val="80000"/>
                  </a:schemeClr>
                </a:solidFill>
              </a:rPr>
              <a:t>leaf</a:t>
            </a:r>
            <a:endParaRPr lang="en-GB" sz="1600" dirty="0">
              <a:solidFill>
                <a:schemeClr val="accent2">
                  <a:lumMod val="20000"/>
                  <a:lumOff val="80000"/>
                </a:schemeClr>
              </a:solidFill>
            </a:endParaRPr>
          </a:p>
          <a:p>
            <a:r>
              <a:rPr lang="pl-PL" sz="1600" dirty="0" smtClean="0">
                <a:solidFill>
                  <a:schemeClr val="accent2">
                    <a:lumMod val="20000"/>
                    <a:lumOff val="80000"/>
                  </a:schemeClr>
                </a:solidFill>
              </a:rPr>
              <a:t>• </a:t>
            </a:r>
            <a:r>
              <a:rPr lang="en-GB" sz="1600" dirty="0" smtClean="0">
                <a:solidFill>
                  <a:schemeClr val="accent2">
                    <a:lumMod val="20000"/>
                    <a:lumOff val="80000"/>
                  </a:schemeClr>
                </a:solidFill>
              </a:rPr>
              <a:t>1/2 </a:t>
            </a:r>
            <a:r>
              <a:rPr lang="en-GB" sz="1600" dirty="0">
                <a:solidFill>
                  <a:schemeClr val="accent2">
                    <a:lumMod val="20000"/>
                    <a:lumOff val="80000"/>
                  </a:schemeClr>
                </a:solidFill>
              </a:rPr>
              <a:t>teaspoon grated fresh ginger </a:t>
            </a:r>
            <a:r>
              <a:rPr lang="en-GB" sz="1600" dirty="0" smtClean="0">
                <a:solidFill>
                  <a:schemeClr val="accent2">
                    <a:lumMod val="20000"/>
                    <a:lumOff val="80000"/>
                  </a:schemeClr>
                </a:solidFill>
              </a:rPr>
              <a:t>root</a:t>
            </a:r>
            <a:endParaRPr lang="en-GB" sz="1600" dirty="0">
              <a:solidFill>
                <a:schemeClr val="accent2">
                  <a:lumMod val="20000"/>
                  <a:lumOff val="80000"/>
                </a:schemeClr>
              </a:solidFill>
            </a:endParaRPr>
          </a:p>
          <a:p>
            <a:r>
              <a:rPr lang="pl-PL" sz="1600" dirty="0" smtClean="0">
                <a:solidFill>
                  <a:schemeClr val="accent2">
                    <a:lumMod val="20000"/>
                    <a:lumOff val="80000"/>
                  </a:schemeClr>
                </a:solidFill>
              </a:rPr>
              <a:t>• </a:t>
            </a:r>
            <a:r>
              <a:rPr lang="en-GB" sz="1600" dirty="0" smtClean="0">
                <a:solidFill>
                  <a:schemeClr val="accent2">
                    <a:lumMod val="20000"/>
                    <a:lumOff val="80000"/>
                  </a:schemeClr>
                </a:solidFill>
              </a:rPr>
              <a:t>1/2 </a:t>
            </a:r>
            <a:r>
              <a:rPr lang="en-GB" sz="1600" dirty="0">
                <a:solidFill>
                  <a:schemeClr val="accent2">
                    <a:lumMod val="20000"/>
                    <a:lumOff val="80000"/>
                  </a:schemeClr>
                </a:solidFill>
              </a:rPr>
              <a:t>teaspoon white </a:t>
            </a:r>
            <a:r>
              <a:rPr lang="en-GB" sz="1600" dirty="0" smtClean="0">
                <a:solidFill>
                  <a:schemeClr val="accent2">
                    <a:lumMod val="20000"/>
                    <a:lumOff val="80000"/>
                  </a:schemeClr>
                </a:solidFill>
              </a:rPr>
              <a:t>sugar</a:t>
            </a:r>
            <a:endParaRPr lang="en-GB" sz="1600" dirty="0">
              <a:solidFill>
                <a:schemeClr val="accent2">
                  <a:lumMod val="20000"/>
                  <a:lumOff val="80000"/>
                </a:schemeClr>
              </a:solidFill>
            </a:endParaRPr>
          </a:p>
          <a:p>
            <a:r>
              <a:rPr lang="pl-PL" sz="1600" dirty="0" smtClean="0">
                <a:solidFill>
                  <a:schemeClr val="accent2">
                    <a:lumMod val="20000"/>
                    <a:lumOff val="80000"/>
                  </a:schemeClr>
                </a:solidFill>
              </a:rPr>
              <a:t>• </a:t>
            </a:r>
            <a:r>
              <a:rPr lang="en-GB" sz="1600" dirty="0" smtClean="0">
                <a:solidFill>
                  <a:schemeClr val="accent2">
                    <a:lumMod val="20000"/>
                    <a:lumOff val="80000"/>
                  </a:schemeClr>
                </a:solidFill>
              </a:rPr>
              <a:t>salt </a:t>
            </a:r>
            <a:r>
              <a:rPr lang="en-GB" sz="1600" dirty="0">
                <a:solidFill>
                  <a:schemeClr val="accent2">
                    <a:lumMod val="20000"/>
                    <a:lumOff val="80000"/>
                  </a:schemeClr>
                </a:solidFill>
              </a:rPr>
              <a:t>to </a:t>
            </a:r>
            <a:r>
              <a:rPr lang="en-GB" sz="1600" dirty="0" smtClean="0">
                <a:solidFill>
                  <a:schemeClr val="accent2">
                    <a:lumMod val="20000"/>
                    <a:lumOff val="80000"/>
                  </a:schemeClr>
                </a:solidFill>
              </a:rPr>
              <a:t>taste</a:t>
            </a:r>
            <a:endParaRPr lang="en-GB" sz="1600" dirty="0">
              <a:solidFill>
                <a:schemeClr val="accent2">
                  <a:lumMod val="20000"/>
                  <a:lumOff val="80000"/>
                </a:schemeClr>
              </a:solidFill>
            </a:endParaRPr>
          </a:p>
          <a:p>
            <a:r>
              <a:rPr lang="pl-PL" sz="1600" dirty="0" smtClean="0">
                <a:solidFill>
                  <a:schemeClr val="accent2">
                    <a:lumMod val="20000"/>
                    <a:lumOff val="80000"/>
                  </a:schemeClr>
                </a:solidFill>
              </a:rPr>
              <a:t>• </a:t>
            </a:r>
            <a:r>
              <a:rPr lang="en-GB" sz="1600" dirty="0" smtClean="0">
                <a:solidFill>
                  <a:schemeClr val="accent2">
                    <a:lumMod val="20000"/>
                    <a:lumOff val="80000"/>
                  </a:schemeClr>
                </a:solidFill>
              </a:rPr>
              <a:t>2 </a:t>
            </a:r>
            <a:r>
              <a:rPr lang="en-GB" sz="1600" dirty="0">
                <a:solidFill>
                  <a:schemeClr val="accent2">
                    <a:lumMod val="20000"/>
                    <a:lumOff val="80000"/>
                  </a:schemeClr>
                </a:solidFill>
              </a:rPr>
              <a:t>skinless, boneless chicken breast halves - cut into bite-size </a:t>
            </a:r>
            <a:r>
              <a:rPr lang="en-GB" sz="1600" dirty="0" smtClean="0">
                <a:solidFill>
                  <a:schemeClr val="accent2">
                    <a:lumMod val="20000"/>
                    <a:lumOff val="80000"/>
                  </a:schemeClr>
                </a:solidFill>
              </a:rPr>
              <a:t>pieces</a:t>
            </a:r>
            <a:endParaRPr lang="en-GB" sz="1600" dirty="0">
              <a:solidFill>
                <a:schemeClr val="accent2">
                  <a:lumMod val="20000"/>
                  <a:lumOff val="80000"/>
                </a:schemeClr>
              </a:solidFill>
            </a:endParaRPr>
          </a:p>
          <a:p>
            <a:r>
              <a:rPr lang="pl-PL" sz="1600" dirty="0" smtClean="0">
                <a:solidFill>
                  <a:schemeClr val="accent2">
                    <a:lumMod val="20000"/>
                    <a:lumOff val="80000"/>
                  </a:schemeClr>
                </a:solidFill>
              </a:rPr>
              <a:t>• </a:t>
            </a:r>
            <a:r>
              <a:rPr lang="en-GB" sz="1600" dirty="0" smtClean="0">
                <a:solidFill>
                  <a:schemeClr val="accent2">
                    <a:lumMod val="20000"/>
                    <a:lumOff val="80000"/>
                  </a:schemeClr>
                </a:solidFill>
              </a:rPr>
              <a:t>1 </a:t>
            </a:r>
            <a:r>
              <a:rPr lang="en-GB" sz="1600" dirty="0">
                <a:solidFill>
                  <a:schemeClr val="accent2">
                    <a:lumMod val="20000"/>
                    <a:lumOff val="80000"/>
                  </a:schemeClr>
                </a:solidFill>
              </a:rPr>
              <a:t>tablespoon tomato </a:t>
            </a:r>
            <a:r>
              <a:rPr lang="en-GB" sz="1600" dirty="0" smtClean="0">
                <a:solidFill>
                  <a:schemeClr val="accent2">
                    <a:lumMod val="20000"/>
                    <a:lumOff val="80000"/>
                  </a:schemeClr>
                </a:solidFill>
              </a:rPr>
              <a:t>paste</a:t>
            </a:r>
            <a:endParaRPr lang="en-GB" sz="1600" dirty="0">
              <a:solidFill>
                <a:schemeClr val="accent2">
                  <a:lumMod val="20000"/>
                  <a:lumOff val="80000"/>
                </a:schemeClr>
              </a:solidFill>
            </a:endParaRPr>
          </a:p>
          <a:p>
            <a:r>
              <a:rPr lang="pl-PL" sz="1600" dirty="0" smtClean="0">
                <a:solidFill>
                  <a:schemeClr val="accent2">
                    <a:lumMod val="20000"/>
                    <a:lumOff val="80000"/>
                  </a:schemeClr>
                </a:solidFill>
              </a:rPr>
              <a:t>• </a:t>
            </a:r>
            <a:r>
              <a:rPr lang="en-GB" sz="1600" dirty="0" smtClean="0">
                <a:solidFill>
                  <a:schemeClr val="accent2">
                    <a:lumMod val="20000"/>
                    <a:lumOff val="80000"/>
                  </a:schemeClr>
                </a:solidFill>
              </a:rPr>
              <a:t>1 </a:t>
            </a:r>
            <a:r>
              <a:rPr lang="en-GB" sz="1600" dirty="0">
                <a:solidFill>
                  <a:schemeClr val="accent2">
                    <a:lumMod val="20000"/>
                    <a:lumOff val="80000"/>
                  </a:schemeClr>
                </a:solidFill>
              </a:rPr>
              <a:t>cup plain </a:t>
            </a:r>
            <a:r>
              <a:rPr lang="en-GB" sz="1600" dirty="0" smtClean="0">
                <a:solidFill>
                  <a:schemeClr val="accent2">
                    <a:lumMod val="20000"/>
                    <a:lumOff val="80000"/>
                  </a:schemeClr>
                </a:solidFill>
              </a:rPr>
              <a:t>yogurt</a:t>
            </a:r>
            <a:endParaRPr lang="en-GB" sz="1600" dirty="0">
              <a:solidFill>
                <a:schemeClr val="accent2">
                  <a:lumMod val="20000"/>
                  <a:lumOff val="80000"/>
                </a:schemeClr>
              </a:solidFill>
            </a:endParaRPr>
          </a:p>
          <a:p>
            <a:r>
              <a:rPr lang="pl-PL" sz="1600" dirty="0" smtClean="0">
                <a:solidFill>
                  <a:schemeClr val="accent2">
                    <a:lumMod val="20000"/>
                    <a:lumOff val="80000"/>
                  </a:schemeClr>
                </a:solidFill>
              </a:rPr>
              <a:t>• </a:t>
            </a:r>
            <a:r>
              <a:rPr lang="en-GB" sz="1600" dirty="0" smtClean="0">
                <a:solidFill>
                  <a:schemeClr val="accent2">
                    <a:lumMod val="20000"/>
                    <a:lumOff val="80000"/>
                  </a:schemeClr>
                </a:solidFill>
              </a:rPr>
              <a:t>3/4 </a:t>
            </a:r>
            <a:r>
              <a:rPr lang="en-GB" sz="1600" dirty="0">
                <a:solidFill>
                  <a:schemeClr val="accent2">
                    <a:lumMod val="20000"/>
                    <a:lumOff val="80000"/>
                  </a:schemeClr>
                </a:solidFill>
              </a:rPr>
              <a:t>cup coconut </a:t>
            </a:r>
            <a:r>
              <a:rPr lang="en-GB" sz="1600" dirty="0" smtClean="0">
                <a:solidFill>
                  <a:schemeClr val="accent2">
                    <a:lumMod val="20000"/>
                    <a:lumOff val="80000"/>
                  </a:schemeClr>
                </a:solidFill>
              </a:rPr>
              <a:t>milk</a:t>
            </a:r>
            <a:endParaRPr lang="en-GB" sz="1600" dirty="0">
              <a:solidFill>
                <a:schemeClr val="accent2">
                  <a:lumMod val="20000"/>
                  <a:lumOff val="80000"/>
                </a:schemeClr>
              </a:solidFill>
            </a:endParaRPr>
          </a:p>
          <a:p>
            <a:r>
              <a:rPr lang="pl-PL" sz="1600" dirty="0" smtClean="0">
                <a:solidFill>
                  <a:schemeClr val="accent2">
                    <a:lumMod val="20000"/>
                    <a:lumOff val="80000"/>
                  </a:schemeClr>
                </a:solidFill>
              </a:rPr>
              <a:t>• </a:t>
            </a:r>
            <a:r>
              <a:rPr lang="en-GB" sz="1600" dirty="0" smtClean="0">
                <a:solidFill>
                  <a:schemeClr val="accent2">
                    <a:lumMod val="20000"/>
                    <a:lumOff val="80000"/>
                  </a:schemeClr>
                </a:solidFill>
              </a:rPr>
              <a:t>1/2 </a:t>
            </a:r>
            <a:r>
              <a:rPr lang="en-GB" sz="1600" dirty="0">
                <a:solidFill>
                  <a:schemeClr val="accent2">
                    <a:lumMod val="20000"/>
                    <a:lumOff val="80000"/>
                  </a:schemeClr>
                </a:solidFill>
              </a:rPr>
              <a:t>lemon, </a:t>
            </a:r>
            <a:r>
              <a:rPr lang="en-GB" sz="1600" dirty="0" smtClean="0">
                <a:solidFill>
                  <a:schemeClr val="accent2">
                    <a:lumMod val="20000"/>
                    <a:lumOff val="80000"/>
                  </a:schemeClr>
                </a:solidFill>
              </a:rPr>
              <a:t>juiced</a:t>
            </a:r>
            <a:endParaRPr lang="en-GB" sz="1600" dirty="0">
              <a:solidFill>
                <a:schemeClr val="accent2">
                  <a:lumMod val="20000"/>
                  <a:lumOff val="80000"/>
                </a:schemeClr>
              </a:solidFill>
            </a:endParaRPr>
          </a:p>
          <a:p>
            <a:r>
              <a:rPr lang="pl-PL" sz="1600" dirty="0" smtClean="0">
                <a:solidFill>
                  <a:schemeClr val="accent2">
                    <a:lumMod val="20000"/>
                    <a:lumOff val="80000"/>
                  </a:schemeClr>
                </a:solidFill>
              </a:rPr>
              <a:t>• </a:t>
            </a:r>
            <a:r>
              <a:rPr lang="en-GB" sz="1600" dirty="0" smtClean="0">
                <a:solidFill>
                  <a:schemeClr val="accent2">
                    <a:lumMod val="20000"/>
                    <a:lumOff val="80000"/>
                  </a:schemeClr>
                </a:solidFill>
              </a:rPr>
              <a:t>1/2 </a:t>
            </a:r>
            <a:r>
              <a:rPr lang="en-GB" sz="1600" dirty="0">
                <a:solidFill>
                  <a:schemeClr val="accent2">
                    <a:lumMod val="20000"/>
                    <a:lumOff val="80000"/>
                  </a:schemeClr>
                </a:solidFill>
              </a:rPr>
              <a:t>teaspoon cayenne pepper</a:t>
            </a:r>
          </a:p>
        </p:txBody>
      </p:sp>
      <p:sp>
        <p:nvSpPr>
          <p:cNvPr id="6" name="Prostokąt 5"/>
          <p:cNvSpPr/>
          <p:nvPr/>
        </p:nvSpPr>
        <p:spPr>
          <a:xfrm>
            <a:off x="2835726" y="1771081"/>
            <a:ext cx="6096000" cy="2308324"/>
          </a:xfrm>
          <a:prstGeom prst="rect">
            <a:avLst/>
          </a:prstGeom>
        </p:spPr>
        <p:txBody>
          <a:bodyPr>
            <a:spAutoFit/>
          </a:bodyPr>
          <a:lstStyle/>
          <a:p>
            <a:pPr algn="ctr"/>
            <a:r>
              <a:rPr lang="pl-PL" dirty="0" smtClean="0">
                <a:solidFill>
                  <a:schemeClr val="accent2">
                    <a:lumMod val="20000"/>
                    <a:lumOff val="80000"/>
                  </a:schemeClr>
                </a:solidFill>
              </a:rPr>
              <a:t>DIRECTIONS</a:t>
            </a:r>
          </a:p>
          <a:p>
            <a:pPr>
              <a:buFont typeface="+mj-lt"/>
              <a:buAutoNum type="arabicPeriod"/>
            </a:pPr>
            <a:r>
              <a:rPr lang="pl-PL" dirty="0" err="1" smtClean="0">
                <a:solidFill>
                  <a:schemeClr val="accent2">
                    <a:lumMod val="20000"/>
                    <a:lumOff val="80000"/>
                  </a:schemeClr>
                </a:solidFill>
              </a:rPr>
              <a:t>Heat</a:t>
            </a:r>
            <a:r>
              <a:rPr lang="pl-PL" dirty="0" smtClean="0">
                <a:solidFill>
                  <a:schemeClr val="accent2">
                    <a:lumMod val="20000"/>
                    <a:lumOff val="80000"/>
                  </a:schemeClr>
                </a:solidFill>
              </a:rPr>
              <a:t> </a:t>
            </a:r>
            <a:r>
              <a:rPr lang="pl-PL" dirty="0" err="1">
                <a:solidFill>
                  <a:schemeClr val="accent2">
                    <a:lumMod val="20000"/>
                    <a:lumOff val="80000"/>
                  </a:schemeClr>
                </a:solidFill>
              </a:rPr>
              <a:t>olive</a:t>
            </a:r>
            <a:r>
              <a:rPr lang="pl-PL" dirty="0">
                <a:solidFill>
                  <a:schemeClr val="accent2">
                    <a:lumMod val="20000"/>
                    <a:lumOff val="80000"/>
                  </a:schemeClr>
                </a:solidFill>
              </a:rPr>
              <a:t> </a:t>
            </a:r>
            <a:r>
              <a:rPr lang="pl-PL" dirty="0" err="1">
                <a:solidFill>
                  <a:schemeClr val="accent2">
                    <a:lumMod val="20000"/>
                    <a:lumOff val="80000"/>
                  </a:schemeClr>
                </a:solidFill>
              </a:rPr>
              <a:t>oil</a:t>
            </a:r>
            <a:r>
              <a:rPr lang="pl-PL" dirty="0">
                <a:solidFill>
                  <a:schemeClr val="accent2">
                    <a:lumMod val="20000"/>
                    <a:lumOff val="80000"/>
                  </a:schemeClr>
                </a:solidFill>
              </a:rPr>
              <a:t> in a </a:t>
            </a:r>
            <a:r>
              <a:rPr lang="pl-PL" dirty="0" err="1">
                <a:solidFill>
                  <a:schemeClr val="accent2">
                    <a:lumMod val="20000"/>
                    <a:lumOff val="80000"/>
                  </a:schemeClr>
                </a:solidFill>
              </a:rPr>
              <a:t>skillet</a:t>
            </a:r>
            <a:r>
              <a:rPr lang="pl-PL" dirty="0">
                <a:solidFill>
                  <a:schemeClr val="accent2">
                    <a:lumMod val="20000"/>
                    <a:lumOff val="80000"/>
                  </a:schemeClr>
                </a:solidFill>
              </a:rPr>
              <a:t> </a:t>
            </a:r>
            <a:r>
              <a:rPr lang="pl-PL" dirty="0" err="1">
                <a:solidFill>
                  <a:schemeClr val="accent2">
                    <a:lumMod val="20000"/>
                    <a:lumOff val="80000"/>
                  </a:schemeClr>
                </a:solidFill>
              </a:rPr>
              <a:t>over</a:t>
            </a:r>
            <a:r>
              <a:rPr lang="pl-PL" dirty="0">
                <a:solidFill>
                  <a:schemeClr val="accent2">
                    <a:lumMod val="20000"/>
                    <a:lumOff val="80000"/>
                  </a:schemeClr>
                </a:solidFill>
              </a:rPr>
              <a:t> medium </a:t>
            </a:r>
            <a:r>
              <a:rPr lang="pl-PL" dirty="0" err="1">
                <a:solidFill>
                  <a:schemeClr val="accent2">
                    <a:lumMod val="20000"/>
                    <a:lumOff val="80000"/>
                  </a:schemeClr>
                </a:solidFill>
              </a:rPr>
              <a:t>heat</a:t>
            </a:r>
            <a:r>
              <a:rPr lang="pl-PL" dirty="0">
                <a:solidFill>
                  <a:schemeClr val="accent2">
                    <a:lumMod val="20000"/>
                    <a:lumOff val="80000"/>
                  </a:schemeClr>
                </a:solidFill>
              </a:rPr>
              <a:t>. Saute </a:t>
            </a:r>
            <a:r>
              <a:rPr lang="pl-PL" dirty="0" err="1">
                <a:solidFill>
                  <a:schemeClr val="accent2">
                    <a:lumMod val="20000"/>
                    <a:lumOff val="80000"/>
                  </a:schemeClr>
                </a:solidFill>
              </a:rPr>
              <a:t>onion</a:t>
            </a:r>
            <a:r>
              <a:rPr lang="pl-PL" dirty="0">
                <a:solidFill>
                  <a:schemeClr val="accent2">
                    <a:lumMod val="20000"/>
                    <a:lumOff val="80000"/>
                  </a:schemeClr>
                </a:solidFill>
              </a:rPr>
              <a:t> </a:t>
            </a:r>
            <a:r>
              <a:rPr lang="pl-PL" dirty="0" err="1">
                <a:solidFill>
                  <a:schemeClr val="accent2">
                    <a:lumMod val="20000"/>
                    <a:lumOff val="80000"/>
                  </a:schemeClr>
                </a:solidFill>
              </a:rPr>
              <a:t>until</a:t>
            </a:r>
            <a:r>
              <a:rPr lang="pl-PL" dirty="0">
                <a:solidFill>
                  <a:schemeClr val="accent2">
                    <a:lumMod val="20000"/>
                    <a:lumOff val="80000"/>
                  </a:schemeClr>
                </a:solidFill>
              </a:rPr>
              <a:t> </a:t>
            </a:r>
            <a:r>
              <a:rPr lang="pl-PL" dirty="0" err="1">
                <a:solidFill>
                  <a:schemeClr val="accent2">
                    <a:lumMod val="20000"/>
                    <a:lumOff val="80000"/>
                  </a:schemeClr>
                </a:solidFill>
              </a:rPr>
              <a:t>lightly</a:t>
            </a:r>
            <a:r>
              <a:rPr lang="pl-PL" dirty="0">
                <a:solidFill>
                  <a:schemeClr val="accent2">
                    <a:lumMod val="20000"/>
                    <a:lumOff val="80000"/>
                  </a:schemeClr>
                </a:solidFill>
              </a:rPr>
              <a:t> </a:t>
            </a:r>
            <a:r>
              <a:rPr lang="pl-PL" dirty="0" err="1">
                <a:solidFill>
                  <a:schemeClr val="accent2">
                    <a:lumMod val="20000"/>
                    <a:lumOff val="80000"/>
                  </a:schemeClr>
                </a:solidFill>
              </a:rPr>
              <a:t>browned</a:t>
            </a:r>
            <a:r>
              <a:rPr lang="pl-PL" dirty="0">
                <a:solidFill>
                  <a:schemeClr val="accent2">
                    <a:lumMod val="20000"/>
                    <a:lumOff val="80000"/>
                  </a:schemeClr>
                </a:solidFill>
              </a:rPr>
              <a:t>. </a:t>
            </a:r>
            <a:r>
              <a:rPr lang="pl-PL" dirty="0" err="1">
                <a:solidFill>
                  <a:schemeClr val="accent2">
                    <a:lumMod val="20000"/>
                    <a:lumOff val="80000"/>
                  </a:schemeClr>
                </a:solidFill>
              </a:rPr>
              <a:t>Stir</a:t>
            </a:r>
            <a:r>
              <a:rPr lang="pl-PL" dirty="0">
                <a:solidFill>
                  <a:schemeClr val="accent2">
                    <a:lumMod val="20000"/>
                    <a:lumOff val="80000"/>
                  </a:schemeClr>
                </a:solidFill>
              </a:rPr>
              <a:t> in </a:t>
            </a:r>
            <a:r>
              <a:rPr lang="pl-PL" dirty="0" err="1">
                <a:solidFill>
                  <a:schemeClr val="accent2">
                    <a:lumMod val="20000"/>
                    <a:lumOff val="80000"/>
                  </a:schemeClr>
                </a:solidFill>
              </a:rPr>
              <a:t>garlic</a:t>
            </a:r>
            <a:r>
              <a:rPr lang="pl-PL" dirty="0">
                <a:solidFill>
                  <a:schemeClr val="accent2">
                    <a:lumMod val="20000"/>
                    <a:lumOff val="80000"/>
                  </a:schemeClr>
                </a:solidFill>
              </a:rPr>
              <a:t>, curry </a:t>
            </a:r>
            <a:r>
              <a:rPr lang="pl-PL" dirty="0" err="1">
                <a:solidFill>
                  <a:schemeClr val="accent2">
                    <a:lumMod val="20000"/>
                    <a:lumOff val="80000"/>
                  </a:schemeClr>
                </a:solidFill>
              </a:rPr>
              <a:t>powder</a:t>
            </a:r>
            <a:r>
              <a:rPr lang="pl-PL" dirty="0">
                <a:solidFill>
                  <a:schemeClr val="accent2">
                    <a:lumMod val="20000"/>
                    <a:lumOff val="80000"/>
                  </a:schemeClr>
                </a:solidFill>
              </a:rPr>
              <a:t>, </a:t>
            </a:r>
            <a:r>
              <a:rPr lang="pl-PL" dirty="0" err="1">
                <a:solidFill>
                  <a:schemeClr val="accent2">
                    <a:lumMod val="20000"/>
                    <a:lumOff val="80000"/>
                  </a:schemeClr>
                </a:solidFill>
              </a:rPr>
              <a:t>cinnamon</a:t>
            </a:r>
            <a:r>
              <a:rPr lang="pl-PL" dirty="0">
                <a:solidFill>
                  <a:schemeClr val="accent2">
                    <a:lumMod val="20000"/>
                    <a:lumOff val="80000"/>
                  </a:schemeClr>
                </a:solidFill>
              </a:rPr>
              <a:t>, </a:t>
            </a:r>
            <a:r>
              <a:rPr lang="pl-PL" dirty="0" err="1">
                <a:solidFill>
                  <a:schemeClr val="accent2">
                    <a:lumMod val="20000"/>
                    <a:lumOff val="80000"/>
                  </a:schemeClr>
                </a:solidFill>
              </a:rPr>
              <a:t>paprika</a:t>
            </a:r>
            <a:r>
              <a:rPr lang="pl-PL" dirty="0">
                <a:solidFill>
                  <a:schemeClr val="accent2">
                    <a:lumMod val="20000"/>
                    <a:lumOff val="80000"/>
                  </a:schemeClr>
                </a:solidFill>
              </a:rPr>
              <a:t>, </a:t>
            </a:r>
            <a:r>
              <a:rPr lang="pl-PL" dirty="0" err="1">
                <a:solidFill>
                  <a:schemeClr val="accent2">
                    <a:lumMod val="20000"/>
                    <a:lumOff val="80000"/>
                  </a:schemeClr>
                </a:solidFill>
              </a:rPr>
              <a:t>bay</a:t>
            </a:r>
            <a:r>
              <a:rPr lang="pl-PL" dirty="0">
                <a:solidFill>
                  <a:schemeClr val="accent2">
                    <a:lumMod val="20000"/>
                    <a:lumOff val="80000"/>
                  </a:schemeClr>
                </a:solidFill>
              </a:rPr>
              <a:t> </a:t>
            </a:r>
            <a:r>
              <a:rPr lang="pl-PL" dirty="0" err="1">
                <a:solidFill>
                  <a:schemeClr val="accent2">
                    <a:lumMod val="20000"/>
                    <a:lumOff val="80000"/>
                  </a:schemeClr>
                </a:solidFill>
              </a:rPr>
              <a:t>leaf</a:t>
            </a:r>
            <a:r>
              <a:rPr lang="pl-PL" dirty="0">
                <a:solidFill>
                  <a:schemeClr val="accent2">
                    <a:lumMod val="20000"/>
                    <a:lumOff val="80000"/>
                  </a:schemeClr>
                </a:solidFill>
              </a:rPr>
              <a:t>, </a:t>
            </a:r>
            <a:r>
              <a:rPr lang="pl-PL" dirty="0" err="1">
                <a:solidFill>
                  <a:schemeClr val="accent2">
                    <a:lumMod val="20000"/>
                    <a:lumOff val="80000"/>
                  </a:schemeClr>
                </a:solidFill>
              </a:rPr>
              <a:t>ginger</a:t>
            </a:r>
            <a:r>
              <a:rPr lang="pl-PL" dirty="0">
                <a:solidFill>
                  <a:schemeClr val="accent2">
                    <a:lumMod val="20000"/>
                    <a:lumOff val="80000"/>
                  </a:schemeClr>
                </a:solidFill>
              </a:rPr>
              <a:t>, </a:t>
            </a:r>
            <a:r>
              <a:rPr lang="pl-PL" dirty="0" err="1">
                <a:solidFill>
                  <a:schemeClr val="accent2">
                    <a:lumMod val="20000"/>
                    <a:lumOff val="80000"/>
                  </a:schemeClr>
                </a:solidFill>
              </a:rPr>
              <a:t>sugar</a:t>
            </a:r>
            <a:r>
              <a:rPr lang="pl-PL" dirty="0">
                <a:solidFill>
                  <a:schemeClr val="accent2">
                    <a:lumMod val="20000"/>
                    <a:lumOff val="80000"/>
                  </a:schemeClr>
                </a:solidFill>
              </a:rPr>
              <a:t> and salt. </a:t>
            </a:r>
            <a:r>
              <a:rPr lang="pl-PL" dirty="0" err="1">
                <a:solidFill>
                  <a:schemeClr val="accent2">
                    <a:lumMod val="20000"/>
                    <a:lumOff val="80000"/>
                  </a:schemeClr>
                </a:solidFill>
              </a:rPr>
              <a:t>Continue</a:t>
            </a:r>
            <a:r>
              <a:rPr lang="pl-PL" dirty="0">
                <a:solidFill>
                  <a:schemeClr val="accent2">
                    <a:lumMod val="20000"/>
                    <a:lumOff val="80000"/>
                  </a:schemeClr>
                </a:solidFill>
              </a:rPr>
              <a:t> </a:t>
            </a:r>
            <a:r>
              <a:rPr lang="pl-PL" dirty="0" err="1">
                <a:solidFill>
                  <a:schemeClr val="accent2">
                    <a:lumMod val="20000"/>
                    <a:lumOff val="80000"/>
                  </a:schemeClr>
                </a:solidFill>
              </a:rPr>
              <a:t>stirring</a:t>
            </a:r>
            <a:r>
              <a:rPr lang="pl-PL" dirty="0">
                <a:solidFill>
                  <a:schemeClr val="accent2">
                    <a:lumMod val="20000"/>
                    <a:lumOff val="80000"/>
                  </a:schemeClr>
                </a:solidFill>
              </a:rPr>
              <a:t> for 2 </a:t>
            </a:r>
            <a:r>
              <a:rPr lang="pl-PL" dirty="0" err="1">
                <a:solidFill>
                  <a:schemeClr val="accent2">
                    <a:lumMod val="20000"/>
                    <a:lumOff val="80000"/>
                  </a:schemeClr>
                </a:solidFill>
              </a:rPr>
              <a:t>minutes</a:t>
            </a:r>
            <a:r>
              <a:rPr lang="pl-PL" dirty="0">
                <a:solidFill>
                  <a:schemeClr val="accent2">
                    <a:lumMod val="20000"/>
                    <a:lumOff val="80000"/>
                  </a:schemeClr>
                </a:solidFill>
              </a:rPr>
              <a:t>. </a:t>
            </a:r>
            <a:r>
              <a:rPr lang="pl-PL" dirty="0" err="1">
                <a:solidFill>
                  <a:schemeClr val="accent2">
                    <a:lumMod val="20000"/>
                    <a:lumOff val="80000"/>
                  </a:schemeClr>
                </a:solidFill>
              </a:rPr>
              <a:t>Add</a:t>
            </a:r>
            <a:r>
              <a:rPr lang="pl-PL" dirty="0">
                <a:solidFill>
                  <a:schemeClr val="accent2">
                    <a:lumMod val="20000"/>
                    <a:lumOff val="80000"/>
                  </a:schemeClr>
                </a:solidFill>
              </a:rPr>
              <a:t> </a:t>
            </a:r>
            <a:r>
              <a:rPr lang="pl-PL" dirty="0" err="1">
                <a:solidFill>
                  <a:schemeClr val="accent2">
                    <a:lumMod val="20000"/>
                    <a:lumOff val="80000"/>
                  </a:schemeClr>
                </a:solidFill>
              </a:rPr>
              <a:t>chicken</a:t>
            </a:r>
            <a:r>
              <a:rPr lang="pl-PL" dirty="0">
                <a:solidFill>
                  <a:schemeClr val="accent2">
                    <a:lumMod val="20000"/>
                    <a:lumOff val="80000"/>
                  </a:schemeClr>
                </a:solidFill>
              </a:rPr>
              <a:t> </a:t>
            </a:r>
            <a:r>
              <a:rPr lang="pl-PL" dirty="0" err="1">
                <a:solidFill>
                  <a:schemeClr val="accent2">
                    <a:lumMod val="20000"/>
                    <a:lumOff val="80000"/>
                  </a:schemeClr>
                </a:solidFill>
              </a:rPr>
              <a:t>pieces</a:t>
            </a:r>
            <a:r>
              <a:rPr lang="pl-PL" dirty="0">
                <a:solidFill>
                  <a:schemeClr val="accent2">
                    <a:lumMod val="20000"/>
                    <a:lumOff val="80000"/>
                  </a:schemeClr>
                </a:solidFill>
              </a:rPr>
              <a:t>, </a:t>
            </a:r>
            <a:r>
              <a:rPr lang="pl-PL" dirty="0" err="1">
                <a:solidFill>
                  <a:schemeClr val="accent2">
                    <a:lumMod val="20000"/>
                    <a:lumOff val="80000"/>
                  </a:schemeClr>
                </a:solidFill>
              </a:rPr>
              <a:t>tomato</a:t>
            </a:r>
            <a:r>
              <a:rPr lang="pl-PL" dirty="0">
                <a:solidFill>
                  <a:schemeClr val="accent2">
                    <a:lumMod val="20000"/>
                    <a:lumOff val="80000"/>
                  </a:schemeClr>
                </a:solidFill>
              </a:rPr>
              <a:t> </a:t>
            </a:r>
            <a:r>
              <a:rPr lang="pl-PL" dirty="0" err="1">
                <a:solidFill>
                  <a:schemeClr val="accent2">
                    <a:lumMod val="20000"/>
                    <a:lumOff val="80000"/>
                  </a:schemeClr>
                </a:solidFill>
              </a:rPr>
              <a:t>paste</a:t>
            </a:r>
            <a:r>
              <a:rPr lang="pl-PL" dirty="0">
                <a:solidFill>
                  <a:schemeClr val="accent2">
                    <a:lumMod val="20000"/>
                    <a:lumOff val="80000"/>
                  </a:schemeClr>
                </a:solidFill>
              </a:rPr>
              <a:t>, </a:t>
            </a:r>
            <a:r>
              <a:rPr lang="pl-PL" dirty="0" err="1">
                <a:solidFill>
                  <a:schemeClr val="accent2">
                    <a:lumMod val="20000"/>
                    <a:lumOff val="80000"/>
                  </a:schemeClr>
                </a:solidFill>
              </a:rPr>
              <a:t>yogurt</a:t>
            </a:r>
            <a:r>
              <a:rPr lang="pl-PL" dirty="0">
                <a:solidFill>
                  <a:schemeClr val="accent2">
                    <a:lumMod val="20000"/>
                    <a:lumOff val="80000"/>
                  </a:schemeClr>
                </a:solidFill>
              </a:rPr>
              <a:t>, and </a:t>
            </a:r>
            <a:r>
              <a:rPr lang="pl-PL" dirty="0" err="1">
                <a:solidFill>
                  <a:schemeClr val="accent2">
                    <a:lumMod val="20000"/>
                    <a:lumOff val="80000"/>
                  </a:schemeClr>
                </a:solidFill>
              </a:rPr>
              <a:t>coconut</a:t>
            </a:r>
            <a:r>
              <a:rPr lang="pl-PL" dirty="0">
                <a:solidFill>
                  <a:schemeClr val="accent2">
                    <a:lumMod val="20000"/>
                    <a:lumOff val="80000"/>
                  </a:schemeClr>
                </a:solidFill>
              </a:rPr>
              <a:t> </a:t>
            </a:r>
            <a:r>
              <a:rPr lang="pl-PL" dirty="0" err="1">
                <a:solidFill>
                  <a:schemeClr val="accent2">
                    <a:lumMod val="20000"/>
                    <a:lumOff val="80000"/>
                  </a:schemeClr>
                </a:solidFill>
              </a:rPr>
              <a:t>milk</a:t>
            </a:r>
            <a:r>
              <a:rPr lang="pl-PL" dirty="0">
                <a:solidFill>
                  <a:schemeClr val="accent2">
                    <a:lumMod val="20000"/>
                    <a:lumOff val="80000"/>
                  </a:schemeClr>
                </a:solidFill>
              </a:rPr>
              <a:t>. </a:t>
            </a:r>
            <a:r>
              <a:rPr lang="pl-PL" dirty="0" err="1">
                <a:solidFill>
                  <a:schemeClr val="accent2">
                    <a:lumMod val="20000"/>
                    <a:lumOff val="80000"/>
                  </a:schemeClr>
                </a:solidFill>
              </a:rPr>
              <a:t>Bring</a:t>
            </a:r>
            <a:r>
              <a:rPr lang="pl-PL" dirty="0">
                <a:solidFill>
                  <a:schemeClr val="accent2">
                    <a:lumMod val="20000"/>
                    <a:lumOff val="80000"/>
                  </a:schemeClr>
                </a:solidFill>
              </a:rPr>
              <a:t> to a </a:t>
            </a:r>
            <a:r>
              <a:rPr lang="pl-PL" dirty="0" err="1">
                <a:solidFill>
                  <a:schemeClr val="accent2">
                    <a:lumMod val="20000"/>
                    <a:lumOff val="80000"/>
                  </a:schemeClr>
                </a:solidFill>
              </a:rPr>
              <a:t>boil</a:t>
            </a:r>
            <a:r>
              <a:rPr lang="pl-PL" dirty="0">
                <a:solidFill>
                  <a:schemeClr val="accent2">
                    <a:lumMod val="20000"/>
                    <a:lumOff val="80000"/>
                  </a:schemeClr>
                </a:solidFill>
              </a:rPr>
              <a:t>, </a:t>
            </a:r>
            <a:r>
              <a:rPr lang="pl-PL" dirty="0" err="1">
                <a:solidFill>
                  <a:schemeClr val="accent2">
                    <a:lumMod val="20000"/>
                    <a:lumOff val="80000"/>
                  </a:schemeClr>
                </a:solidFill>
              </a:rPr>
              <a:t>reduce</a:t>
            </a:r>
            <a:r>
              <a:rPr lang="pl-PL" dirty="0">
                <a:solidFill>
                  <a:schemeClr val="accent2">
                    <a:lumMod val="20000"/>
                    <a:lumOff val="80000"/>
                  </a:schemeClr>
                </a:solidFill>
              </a:rPr>
              <a:t> </a:t>
            </a:r>
            <a:r>
              <a:rPr lang="pl-PL" dirty="0" err="1">
                <a:solidFill>
                  <a:schemeClr val="accent2">
                    <a:lumMod val="20000"/>
                    <a:lumOff val="80000"/>
                  </a:schemeClr>
                </a:solidFill>
              </a:rPr>
              <a:t>heat</a:t>
            </a:r>
            <a:r>
              <a:rPr lang="pl-PL" dirty="0">
                <a:solidFill>
                  <a:schemeClr val="accent2">
                    <a:lumMod val="20000"/>
                    <a:lumOff val="80000"/>
                  </a:schemeClr>
                </a:solidFill>
              </a:rPr>
              <a:t>, and </a:t>
            </a:r>
            <a:r>
              <a:rPr lang="pl-PL" dirty="0" err="1">
                <a:solidFill>
                  <a:schemeClr val="accent2">
                    <a:lumMod val="20000"/>
                    <a:lumOff val="80000"/>
                  </a:schemeClr>
                </a:solidFill>
              </a:rPr>
              <a:t>simmer</a:t>
            </a:r>
            <a:r>
              <a:rPr lang="pl-PL" dirty="0">
                <a:solidFill>
                  <a:schemeClr val="accent2">
                    <a:lumMod val="20000"/>
                    <a:lumOff val="80000"/>
                  </a:schemeClr>
                </a:solidFill>
              </a:rPr>
              <a:t> for 20 to 25 </a:t>
            </a:r>
            <a:r>
              <a:rPr lang="pl-PL" dirty="0" err="1">
                <a:solidFill>
                  <a:schemeClr val="accent2">
                    <a:lumMod val="20000"/>
                    <a:lumOff val="80000"/>
                  </a:schemeClr>
                </a:solidFill>
              </a:rPr>
              <a:t>minutes</a:t>
            </a:r>
            <a:r>
              <a:rPr lang="pl-PL" dirty="0">
                <a:solidFill>
                  <a:schemeClr val="accent2">
                    <a:lumMod val="20000"/>
                    <a:lumOff val="80000"/>
                  </a:schemeClr>
                </a:solidFill>
              </a:rPr>
              <a:t>.</a:t>
            </a:r>
          </a:p>
          <a:p>
            <a:pPr>
              <a:buFont typeface="+mj-lt"/>
              <a:buAutoNum type="arabicPeriod"/>
            </a:pPr>
            <a:r>
              <a:rPr lang="pl-PL" dirty="0" err="1">
                <a:solidFill>
                  <a:schemeClr val="accent2">
                    <a:lumMod val="20000"/>
                    <a:lumOff val="80000"/>
                  </a:schemeClr>
                </a:solidFill>
              </a:rPr>
              <a:t>Remove</a:t>
            </a:r>
            <a:r>
              <a:rPr lang="pl-PL" dirty="0">
                <a:solidFill>
                  <a:schemeClr val="accent2">
                    <a:lumMod val="20000"/>
                    <a:lumOff val="80000"/>
                  </a:schemeClr>
                </a:solidFill>
              </a:rPr>
              <a:t> </a:t>
            </a:r>
            <a:r>
              <a:rPr lang="pl-PL" dirty="0" err="1">
                <a:solidFill>
                  <a:schemeClr val="accent2">
                    <a:lumMod val="20000"/>
                    <a:lumOff val="80000"/>
                  </a:schemeClr>
                </a:solidFill>
              </a:rPr>
              <a:t>bay</a:t>
            </a:r>
            <a:r>
              <a:rPr lang="pl-PL" dirty="0">
                <a:solidFill>
                  <a:schemeClr val="accent2">
                    <a:lumMod val="20000"/>
                    <a:lumOff val="80000"/>
                  </a:schemeClr>
                </a:solidFill>
              </a:rPr>
              <a:t> </a:t>
            </a:r>
            <a:r>
              <a:rPr lang="pl-PL" dirty="0" err="1">
                <a:solidFill>
                  <a:schemeClr val="accent2">
                    <a:lumMod val="20000"/>
                    <a:lumOff val="80000"/>
                  </a:schemeClr>
                </a:solidFill>
              </a:rPr>
              <a:t>leaf</a:t>
            </a:r>
            <a:r>
              <a:rPr lang="pl-PL" dirty="0">
                <a:solidFill>
                  <a:schemeClr val="accent2">
                    <a:lumMod val="20000"/>
                    <a:lumOff val="80000"/>
                  </a:schemeClr>
                </a:solidFill>
              </a:rPr>
              <a:t>, and </a:t>
            </a:r>
            <a:r>
              <a:rPr lang="pl-PL" dirty="0" err="1">
                <a:solidFill>
                  <a:schemeClr val="accent2">
                    <a:lumMod val="20000"/>
                    <a:lumOff val="80000"/>
                  </a:schemeClr>
                </a:solidFill>
              </a:rPr>
              <a:t>stir</a:t>
            </a:r>
            <a:r>
              <a:rPr lang="pl-PL" dirty="0">
                <a:solidFill>
                  <a:schemeClr val="accent2">
                    <a:lumMod val="20000"/>
                    <a:lumOff val="80000"/>
                  </a:schemeClr>
                </a:solidFill>
              </a:rPr>
              <a:t> in </a:t>
            </a:r>
            <a:r>
              <a:rPr lang="pl-PL" dirty="0" err="1">
                <a:solidFill>
                  <a:schemeClr val="accent2">
                    <a:lumMod val="20000"/>
                    <a:lumOff val="80000"/>
                  </a:schemeClr>
                </a:solidFill>
              </a:rPr>
              <a:t>lemon</a:t>
            </a:r>
            <a:r>
              <a:rPr lang="pl-PL" dirty="0">
                <a:solidFill>
                  <a:schemeClr val="accent2">
                    <a:lumMod val="20000"/>
                    <a:lumOff val="80000"/>
                  </a:schemeClr>
                </a:solidFill>
              </a:rPr>
              <a:t> </a:t>
            </a:r>
            <a:r>
              <a:rPr lang="pl-PL" dirty="0" err="1">
                <a:solidFill>
                  <a:schemeClr val="accent2">
                    <a:lumMod val="20000"/>
                    <a:lumOff val="80000"/>
                  </a:schemeClr>
                </a:solidFill>
              </a:rPr>
              <a:t>juice</a:t>
            </a:r>
            <a:r>
              <a:rPr lang="pl-PL" dirty="0">
                <a:solidFill>
                  <a:schemeClr val="accent2">
                    <a:lumMod val="20000"/>
                    <a:lumOff val="80000"/>
                  </a:schemeClr>
                </a:solidFill>
              </a:rPr>
              <a:t> and </a:t>
            </a:r>
            <a:r>
              <a:rPr lang="pl-PL" dirty="0" err="1">
                <a:solidFill>
                  <a:schemeClr val="accent2">
                    <a:lumMod val="20000"/>
                    <a:lumOff val="80000"/>
                  </a:schemeClr>
                </a:solidFill>
              </a:rPr>
              <a:t>cayenne</a:t>
            </a:r>
            <a:r>
              <a:rPr lang="pl-PL" dirty="0">
                <a:solidFill>
                  <a:schemeClr val="accent2">
                    <a:lumMod val="20000"/>
                    <a:lumOff val="80000"/>
                  </a:schemeClr>
                </a:solidFill>
              </a:rPr>
              <a:t> </a:t>
            </a:r>
            <a:r>
              <a:rPr lang="pl-PL" dirty="0" err="1">
                <a:solidFill>
                  <a:schemeClr val="accent2">
                    <a:lumMod val="20000"/>
                    <a:lumOff val="80000"/>
                  </a:schemeClr>
                </a:solidFill>
              </a:rPr>
              <a:t>pepper</a:t>
            </a:r>
            <a:r>
              <a:rPr lang="pl-PL" dirty="0">
                <a:solidFill>
                  <a:schemeClr val="accent2">
                    <a:lumMod val="20000"/>
                    <a:lumOff val="80000"/>
                  </a:schemeClr>
                </a:solidFill>
              </a:rPr>
              <a:t>. </a:t>
            </a:r>
            <a:r>
              <a:rPr lang="pl-PL" dirty="0" err="1">
                <a:solidFill>
                  <a:schemeClr val="accent2">
                    <a:lumMod val="20000"/>
                    <a:lumOff val="80000"/>
                  </a:schemeClr>
                </a:solidFill>
              </a:rPr>
              <a:t>Simmer</a:t>
            </a:r>
            <a:r>
              <a:rPr lang="pl-PL" dirty="0">
                <a:solidFill>
                  <a:schemeClr val="accent2">
                    <a:lumMod val="20000"/>
                    <a:lumOff val="80000"/>
                  </a:schemeClr>
                </a:solidFill>
              </a:rPr>
              <a:t> 5 </a:t>
            </a:r>
            <a:r>
              <a:rPr lang="pl-PL" dirty="0" err="1">
                <a:solidFill>
                  <a:schemeClr val="accent2">
                    <a:lumMod val="20000"/>
                    <a:lumOff val="80000"/>
                  </a:schemeClr>
                </a:solidFill>
              </a:rPr>
              <a:t>more</a:t>
            </a:r>
            <a:r>
              <a:rPr lang="pl-PL" dirty="0">
                <a:solidFill>
                  <a:schemeClr val="accent2">
                    <a:lumMod val="20000"/>
                    <a:lumOff val="80000"/>
                  </a:schemeClr>
                </a:solidFill>
              </a:rPr>
              <a:t> </a:t>
            </a:r>
            <a:r>
              <a:rPr lang="pl-PL" dirty="0" err="1">
                <a:solidFill>
                  <a:schemeClr val="accent2">
                    <a:lumMod val="20000"/>
                    <a:lumOff val="80000"/>
                  </a:schemeClr>
                </a:solidFill>
              </a:rPr>
              <a:t>minutes</a:t>
            </a:r>
            <a:r>
              <a:rPr lang="pl-PL" dirty="0">
                <a:solidFill>
                  <a:schemeClr val="accent2">
                    <a:lumMod val="20000"/>
                    <a:lumOff val="80000"/>
                  </a:schemeClr>
                </a:solidFill>
              </a:rPr>
              <a:t>.</a:t>
            </a:r>
          </a:p>
        </p:txBody>
      </p:sp>
    </p:spTree>
    <p:extLst>
      <p:ext uri="{BB962C8B-B14F-4D97-AF65-F5344CB8AC3E}">
        <p14:creationId xmlns:p14="http://schemas.microsoft.com/office/powerpoint/2010/main" val="13779048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a:xfrm>
            <a:off x="4169227" y="165705"/>
            <a:ext cx="3472541" cy="541868"/>
          </a:xfrm>
        </p:spPr>
        <p:txBody>
          <a:bodyPr>
            <a:normAutofit fontScale="90000"/>
          </a:bodyPr>
          <a:lstStyle/>
          <a:p>
            <a:r>
              <a:rPr lang="pl-PL" sz="4000" dirty="0" smtClean="0">
                <a:solidFill>
                  <a:schemeClr val="accent1">
                    <a:lumMod val="20000"/>
                    <a:lumOff val="80000"/>
                  </a:schemeClr>
                </a:solidFill>
              </a:rPr>
              <a:t>TIRAMISU</a:t>
            </a:r>
            <a:endParaRPr lang="en-GB" dirty="0">
              <a:solidFill>
                <a:schemeClr val="accent1">
                  <a:lumMod val="20000"/>
                  <a:lumOff val="80000"/>
                </a:schemeClr>
              </a:solidFill>
            </a:endParaRPr>
          </a:p>
        </p:txBody>
      </p:sp>
      <p:pic>
        <p:nvPicPr>
          <p:cNvPr id="3" name="Obraz 2"/>
          <p:cNvPicPr>
            <a:picLocks noChangeAspect="1"/>
          </p:cNvPicPr>
          <p:nvPr/>
        </p:nvPicPr>
        <p:blipFill>
          <a:blip r:embed="rId2"/>
          <a:stretch>
            <a:fillRect/>
          </a:stretch>
        </p:blipFill>
        <p:spPr>
          <a:xfrm>
            <a:off x="9165771" y="-1"/>
            <a:ext cx="3026229" cy="3026229"/>
          </a:xfrm>
          <a:prstGeom prst="rect">
            <a:avLst/>
          </a:prstGeom>
        </p:spPr>
      </p:pic>
      <p:sp>
        <p:nvSpPr>
          <p:cNvPr id="4" name="Prostokąt 3"/>
          <p:cNvSpPr/>
          <p:nvPr/>
        </p:nvSpPr>
        <p:spPr>
          <a:xfrm>
            <a:off x="97968" y="-20760"/>
            <a:ext cx="2547256" cy="6001643"/>
          </a:xfrm>
          <a:prstGeom prst="rect">
            <a:avLst/>
          </a:prstGeom>
        </p:spPr>
        <p:txBody>
          <a:bodyPr wrap="square">
            <a:spAutoFit/>
          </a:bodyPr>
          <a:lstStyle/>
          <a:p>
            <a:endParaRPr lang="en-GB" dirty="0"/>
          </a:p>
          <a:p>
            <a:pPr algn="ctr"/>
            <a:r>
              <a:rPr lang="pl-PL" dirty="0" smtClean="0">
                <a:solidFill>
                  <a:schemeClr val="accent1">
                    <a:lumMod val="20000"/>
                    <a:lumOff val="80000"/>
                  </a:schemeClr>
                </a:solidFill>
              </a:rPr>
              <a:t>INGREDIENTS:</a:t>
            </a:r>
            <a:endParaRPr lang="en-GB" dirty="0">
              <a:solidFill>
                <a:schemeClr val="accent1">
                  <a:lumMod val="20000"/>
                  <a:lumOff val="80000"/>
                </a:schemeClr>
              </a:solidFill>
            </a:endParaRPr>
          </a:p>
          <a:p>
            <a:r>
              <a:rPr lang="en-GB" sz="1600" dirty="0" smtClean="0">
                <a:solidFill>
                  <a:schemeClr val="accent1">
                    <a:lumMod val="20000"/>
                    <a:lumOff val="80000"/>
                  </a:schemeClr>
                </a:solidFill>
              </a:rPr>
              <a:t>CAKE:</a:t>
            </a:r>
            <a:endParaRPr lang="en-GB" sz="1600" dirty="0">
              <a:solidFill>
                <a:schemeClr val="accent1">
                  <a:lumMod val="20000"/>
                  <a:lumOff val="80000"/>
                </a:schemeClr>
              </a:solidFill>
            </a:endParaRPr>
          </a:p>
          <a:p>
            <a:r>
              <a:rPr lang="pl-PL" sz="1400" dirty="0" smtClean="0">
                <a:solidFill>
                  <a:schemeClr val="accent1">
                    <a:lumMod val="20000"/>
                    <a:lumOff val="80000"/>
                  </a:schemeClr>
                </a:solidFill>
              </a:rPr>
              <a:t>• </a:t>
            </a:r>
            <a:r>
              <a:rPr lang="en-GB" sz="1400" dirty="0" smtClean="0">
                <a:solidFill>
                  <a:schemeClr val="accent1">
                    <a:lumMod val="20000"/>
                    <a:lumOff val="80000"/>
                  </a:schemeClr>
                </a:solidFill>
              </a:rPr>
              <a:t>1 </a:t>
            </a:r>
            <a:r>
              <a:rPr lang="en-GB" sz="1400" dirty="0">
                <a:solidFill>
                  <a:schemeClr val="accent1">
                    <a:lumMod val="20000"/>
                    <a:lumOff val="80000"/>
                  </a:schemeClr>
                </a:solidFill>
              </a:rPr>
              <a:t>(18.25 ounce) package moist white cake </a:t>
            </a:r>
            <a:r>
              <a:rPr lang="en-GB" sz="1400" dirty="0" smtClean="0">
                <a:solidFill>
                  <a:schemeClr val="accent1">
                    <a:lumMod val="20000"/>
                    <a:lumOff val="80000"/>
                  </a:schemeClr>
                </a:solidFill>
              </a:rPr>
              <a:t>mix</a:t>
            </a:r>
            <a:endParaRPr lang="en-GB" sz="1400" dirty="0">
              <a:solidFill>
                <a:schemeClr val="accent1">
                  <a:lumMod val="20000"/>
                  <a:lumOff val="80000"/>
                </a:schemeClr>
              </a:solidFill>
            </a:endParaRPr>
          </a:p>
          <a:p>
            <a:r>
              <a:rPr lang="pl-PL" sz="1400" dirty="0" smtClean="0">
                <a:solidFill>
                  <a:schemeClr val="accent1">
                    <a:lumMod val="20000"/>
                    <a:lumOff val="80000"/>
                  </a:schemeClr>
                </a:solidFill>
              </a:rPr>
              <a:t>• </a:t>
            </a:r>
            <a:r>
              <a:rPr lang="en-GB" sz="1400" dirty="0" smtClean="0">
                <a:solidFill>
                  <a:schemeClr val="accent1">
                    <a:lumMod val="20000"/>
                    <a:lumOff val="80000"/>
                  </a:schemeClr>
                </a:solidFill>
              </a:rPr>
              <a:t>1 teaspoon </a:t>
            </a:r>
            <a:r>
              <a:rPr lang="en-GB" sz="1400" dirty="0">
                <a:solidFill>
                  <a:schemeClr val="accent1">
                    <a:lumMod val="20000"/>
                    <a:lumOff val="80000"/>
                  </a:schemeClr>
                </a:solidFill>
              </a:rPr>
              <a:t>instant coffee </a:t>
            </a:r>
            <a:r>
              <a:rPr lang="en-GB" sz="1400" dirty="0" smtClean="0">
                <a:solidFill>
                  <a:schemeClr val="accent1">
                    <a:lumMod val="20000"/>
                    <a:lumOff val="80000"/>
                  </a:schemeClr>
                </a:solidFill>
              </a:rPr>
              <a:t>powder</a:t>
            </a:r>
            <a:endParaRPr lang="en-GB" sz="1400" dirty="0">
              <a:solidFill>
                <a:schemeClr val="accent1">
                  <a:lumMod val="20000"/>
                  <a:lumOff val="80000"/>
                </a:schemeClr>
              </a:solidFill>
            </a:endParaRPr>
          </a:p>
          <a:p>
            <a:r>
              <a:rPr lang="pl-PL" sz="1400" dirty="0" smtClean="0">
                <a:solidFill>
                  <a:schemeClr val="accent1">
                    <a:lumMod val="20000"/>
                    <a:lumOff val="80000"/>
                  </a:schemeClr>
                </a:solidFill>
              </a:rPr>
              <a:t>• </a:t>
            </a:r>
            <a:r>
              <a:rPr lang="en-GB" sz="1400" dirty="0" smtClean="0">
                <a:solidFill>
                  <a:schemeClr val="accent1">
                    <a:lumMod val="20000"/>
                    <a:lumOff val="80000"/>
                  </a:schemeClr>
                </a:solidFill>
              </a:rPr>
              <a:t>1/4 </a:t>
            </a:r>
            <a:r>
              <a:rPr lang="en-GB" sz="1400" dirty="0">
                <a:solidFill>
                  <a:schemeClr val="accent1">
                    <a:lumMod val="20000"/>
                    <a:lumOff val="80000"/>
                  </a:schemeClr>
                </a:solidFill>
              </a:rPr>
              <a:t>cup </a:t>
            </a:r>
            <a:r>
              <a:rPr lang="en-GB" sz="1400" dirty="0" smtClean="0">
                <a:solidFill>
                  <a:schemeClr val="accent1">
                    <a:lumMod val="20000"/>
                    <a:lumOff val="80000"/>
                  </a:schemeClr>
                </a:solidFill>
              </a:rPr>
              <a:t>coffee</a:t>
            </a:r>
            <a:endParaRPr lang="en-GB" sz="1400" dirty="0">
              <a:solidFill>
                <a:schemeClr val="accent1">
                  <a:lumMod val="20000"/>
                  <a:lumOff val="80000"/>
                </a:schemeClr>
              </a:solidFill>
            </a:endParaRPr>
          </a:p>
          <a:p>
            <a:r>
              <a:rPr lang="pl-PL" sz="1600" dirty="0" smtClean="0">
                <a:solidFill>
                  <a:schemeClr val="accent1">
                    <a:lumMod val="20000"/>
                    <a:lumOff val="80000"/>
                  </a:schemeClr>
                </a:solidFill>
              </a:rPr>
              <a:t>• </a:t>
            </a:r>
            <a:r>
              <a:rPr lang="en-GB" sz="1600" dirty="0" smtClean="0">
                <a:solidFill>
                  <a:schemeClr val="accent1">
                    <a:lumMod val="20000"/>
                    <a:lumOff val="80000"/>
                  </a:schemeClr>
                </a:solidFill>
              </a:rPr>
              <a:t>1 </a:t>
            </a:r>
            <a:r>
              <a:rPr lang="en-GB" sz="1600" dirty="0">
                <a:solidFill>
                  <a:schemeClr val="accent1">
                    <a:lumMod val="20000"/>
                    <a:lumOff val="80000"/>
                  </a:schemeClr>
                </a:solidFill>
              </a:rPr>
              <a:t>tablespoon coffee flavored </a:t>
            </a:r>
            <a:r>
              <a:rPr lang="en-GB" sz="1600" dirty="0" smtClean="0">
                <a:solidFill>
                  <a:schemeClr val="accent1">
                    <a:lumMod val="20000"/>
                    <a:lumOff val="80000"/>
                  </a:schemeClr>
                </a:solidFill>
              </a:rPr>
              <a:t>liqueur</a:t>
            </a:r>
            <a:endParaRPr lang="en-GB" sz="1600" dirty="0">
              <a:solidFill>
                <a:schemeClr val="accent1">
                  <a:lumMod val="20000"/>
                  <a:lumOff val="80000"/>
                </a:schemeClr>
              </a:solidFill>
            </a:endParaRPr>
          </a:p>
          <a:p>
            <a:r>
              <a:rPr lang="en-GB" sz="1600" dirty="0" smtClean="0">
                <a:solidFill>
                  <a:schemeClr val="accent1">
                    <a:lumMod val="20000"/>
                    <a:lumOff val="80000"/>
                  </a:schemeClr>
                </a:solidFill>
              </a:rPr>
              <a:t>FILLING:</a:t>
            </a:r>
            <a:endParaRPr lang="en-GB" sz="1600" dirty="0">
              <a:solidFill>
                <a:schemeClr val="accent1">
                  <a:lumMod val="20000"/>
                  <a:lumOff val="80000"/>
                </a:schemeClr>
              </a:solidFill>
            </a:endParaRPr>
          </a:p>
          <a:p>
            <a:r>
              <a:rPr lang="pl-PL" sz="1400" dirty="0" smtClean="0">
                <a:solidFill>
                  <a:schemeClr val="accent1">
                    <a:lumMod val="20000"/>
                    <a:lumOff val="80000"/>
                  </a:schemeClr>
                </a:solidFill>
              </a:rPr>
              <a:t>• </a:t>
            </a:r>
            <a:r>
              <a:rPr lang="en-GB" sz="1400" dirty="0" smtClean="0">
                <a:solidFill>
                  <a:schemeClr val="accent1">
                    <a:lumMod val="20000"/>
                    <a:lumOff val="80000"/>
                  </a:schemeClr>
                </a:solidFill>
              </a:rPr>
              <a:t>1 </a:t>
            </a:r>
            <a:r>
              <a:rPr lang="en-GB" sz="1400" dirty="0">
                <a:solidFill>
                  <a:schemeClr val="accent1">
                    <a:lumMod val="20000"/>
                    <a:lumOff val="80000"/>
                  </a:schemeClr>
                </a:solidFill>
              </a:rPr>
              <a:t>(8 ounce) container mascarpone </a:t>
            </a:r>
            <a:r>
              <a:rPr lang="en-GB" sz="1400" dirty="0" smtClean="0">
                <a:solidFill>
                  <a:schemeClr val="accent1">
                    <a:lumMod val="20000"/>
                    <a:lumOff val="80000"/>
                  </a:schemeClr>
                </a:solidFill>
              </a:rPr>
              <a:t>cheese</a:t>
            </a:r>
            <a:endParaRPr lang="en-GB" sz="1400" dirty="0">
              <a:solidFill>
                <a:schemeClr val="accent1">
                  <a:lumMod val="20000"/>
                  <a:lumOff val="80000"/>
                </a:schemeClr>
              </a:solidFill>
            </a:endParaRPr>
          </a:p>
          <a:p>
            <a:r>
              <a:rPr lang="pl-PL" sz="1400" dirty="0" smtClean="0">
                <a:solidFill>
                  <a:schemeClr val="accent1">
                    <a:lumMod val="20000"/>
                    <a:lumOff val="80000"/>
                  </a:schemeClr>
                </a:solidFill>
              </a:rPr>
              <a:t>• </a:t>
            </a:r>
            <a:r>
              <a:rPr lang="en-GB" sz="1400" dirty="0" smtClean="0">
                <a:solidFill>
                  <a:schemeClr val="accent1">
                    <a:lumMod val="20000"/>
                    <a:lumOff val="80000"/>
                  </a:schemeClr>
                </a:solidFill>
              </a:rPr>
              <a:t>1/2 </a:t>
            </a:r>
            <a:r>
              <a:rPr lang="en-GB" sz="1400" dirty="0">
                <a:solidFill>
                  <a:schemeClr val="accent1">
                    <a:lumMod val="20000"/>
                    <a:lumOff val="80000"/>
                  </a:schemeClr>
                </a:solidFill>
              </a:rPr>
              <a:t>cup confectioners' </a:t>
            </a:r>
            <a:r>
              <a:rPr lang="en-GB" sz="1400" dirty="0" smtClean="0">
                <a:solidFill>
                  <a:schemeClr val="accent1">
                    <a:lumMod val="20000"/>
                    <a:lumOff val="80000"/>
                  </a:schemeClr>
                </a:solidFill>
              </a:rPr>
              <a:t>sugar</a:t>
            </a:r>
            <a:endParaRPr lang="en-GB" sz="1400" dirty="0">
              <a:solidFill>
                <a:schemeClr val="accent1">
                  <a:lumMod val="20000"/>
                  <a:lumOff val="80000"/>
                </a:schemeClr>
              </a:solidFill>
            </a:endParaRPr>
          </a:p>
          <a:p>
            <a:r>
              <a:rPr lang="pl-PL" sz="1400" dirty="0" smtClean="0">
                <a:solidFill>
                  <a:schemeClr val="accent1">
                    <a:lumMod val="20000"/>
                    <a:lumOff val="80000"/>
                  </a:schemeClr>
                </a:solidFill>
              </a:rPr>
              <a:t>• </a:t>
            </a:r>
            <a:r>
              <a:rPr lang="en-GB" sz="1400" dirty="0" smtClean="0">
                <a:solidFill>
                  <a:schemeClr val="accent1">
                    <a:lumMod val="20000"/>
                    <a:lumOff val="80000"/>
                  </a:schemeClr>
                </a:solidFill>
              </a:rPr>
              <a:t>2 </a:t>
            </a:r>
            <a:r>
              <a:rPr lang="en-GB" sz="1400" dirty="0">
                <a:solidFill>
                  <a:schemeClr val="accent1">
                    <a:lumMod val="20000"/>
                    <a:lumOff val="80000"/>
                  </a:schemeClr>
                </a:solidFill>
              </a:rPr>
              <a:t>tablespoons coffee flavored </a:t>
            </a:r>
            <a:r>
              <a:rPr lang="en-GB" sz="1400" dirty="0" smtClean="0">
                <a:solidFill>
                  <a:schemeClr val="accent1">
                    <a:lumMod val="20000"/>
                    <a:lumOff val="80000"/>
                  </a:schemeClr>
                </a:solidFill>
              </a:rPr>
              <a:t>liqueur</a:t>
            </a:r>
            <a:endParaRPr lang="en-GB" sz="1400" dirty="0">
              <a:solidFill>
                <a:schemeClr val="accent1">
                  <a:lumMod val="20000"/>
                  <a:lumOff val="80000"/>
                </a:schemeClr>
              </a:solidFill>
            </a:endParaRPr>
          </a:p>
          <a:p>
            <a:r>
              <a:rPr lang="en-GB" sz="1600" dirty="0" smtClean="0">
                <a:solidFill>
                  <a:schemeClr val="accent1">
                    <a:lumMod val="20000"/>
                    <a:lumOff val="80000"/>
                  </a:schemeClr>
                </a:solidFill>
              </a:rPr>
              <a:t>FROSTING:</a:t>
            </a:r>
            <a:endParaRPr lang="en-GB" sz="1600" dirty="0">
              <a:solidFill>
                <a:schemeClr val="accent1">
                  <a:lumMod val="20000"/>
                  <a:lumOff val="80000"/>
                </a:schemeClr>
              </a:solidFill>
            </a:endParaRPr>
          </a:p>
          <a:p>
            <a:r>
              <a:rPr lang="pl-PL" sz="1400" dirty="0" smtClean="0">
                <a:solidFill>
                  <a:schemeClr val="accent1">
                    <a:lumMod val="20000"/>
                    <a:lumOff val="80000"/>
                  </a:schemeClr>
                </a:solidFill>
              </a:rPr>
              <a:t>• </a:t>
            </a:r>
            <a:r>
              <a:rPr lang="en-GB" sz="1400" dirty="0" smtClean="0">
                <a:solidFill>
                  <a:schemeClr val="accent1">
                    <a:lumMod val="20000"/>
                    <a:lumOff val="80000"/>
                  </a:schemeClr>
                </a:solidFill>
              </a:rPr>
              <a:t>2 </a:t>
            </a:r>
            <a:r>
              <a:rPr lang="en-GB" sz="1400" dirty="0">
                <a:solidFill>
                  <a:schemeClr val="accent1">
                    <a:lumMod val="20000"/>
                    <a:lumOff val="80000"/>
                  </a:schemeClr>
                </a:solidFill>
              </a:rPr>
              <a:t>cups heavy </a:t>
            </a:r>
            <a:r>
              <a:rPr lang="en-GB" sz="1400" dirty="0" smtClean="0">
                <a:solidFill>
                  <a:schemeClr val="accent1">
                    <a:lumMod val="20000"/>
                    <a:lumOff val="80000"/>
                  </a:schemeClr>
                </a:solidFill>
              </a:rPr>
              <a:t>cream</a:t>
            </a:r>
            <a:endParaRPr lang="en-GB" sz="1400" dirty="0">
              <a:solidFill>
                <a:schemeClr val="accent1">
                  <a:lumMod val="20000"/>
                  <a:lumOff val="80000"/>
                </a:schemeClr>
              </a:solidFill>
            </a:endParaRPr>
          </a:p>
          <a:p>
            <a:r>
              <a:rPr lang="pl-PL" sz="1400" dirty="0" smtClean="0">
                <a:solidFill>
                  <a:schemeClr val="accent1">
                    <a:lumMod val="20000"/>
                    <a:lumOff val="80000"/>
                  </a:schemeClr>
                </a:solidFill>
              </a:rPr>
              <a:t>• </a:t>
            </a:r>
            <a:r>
              <a:rPr lang="en-GB" sz="1400" dirty="0" smtClean="0">
                <a:solidFill>
                  <a:schemeClr val="accent1">
                    <a:lumMod val="20000"/>
                    <a:lumOff val="80000"/>
                  </a:schemeClr>
                </a:solidFill>
              </a:rPr>
              <a:t>1/4 </a:t>
            </a:r>
            <a:r>
              <a:rPr lang="en-GB" sz="1400" dirty="0">
                <a:solidFill>
                  <a:schemeClr val="accent1">
                    <a:lumMod val="20000"/>
                    <a:lumOff val="80000"/>
                  </a:schemeClr>
                </a:solidFill>
              </a:rPr>
              <a:t>cup confectioners' </a:t>
            </a:r>
            <a:r>
              <a:rPr lang="en-GB" sz="1400" dirty="0" smtClean="0">
                <a:solidFill>
                  <a:schemeClr val="accent1">
                    <a:lumMod val="20000"/>
                    <a:lumOff val="80000"/>
                  </a:schemeClr>
                </a:solidFill>
              </a:rPr>
              <a:t>sugar</a:t>
            </a:r>
            <a:endParaRPr lang="en-GB" sz="1400" dirty="0">
              <a:solidFill>
                <a:schemeClr val="accent1">
                  <a:lumMod val="20000"/>
                  <a:lumOff val="80000"/>
                </a:schemeClr>
              </a:solidFill>
            </a:endParaRPr>
          </a:p>
          <a:p>
            <a:r>
              <a:rPr lang="pl-PL" sz="1400" dirty="0" smtClean="0">
                <a:solidFill>
                  <a:schemeClr val="accent1">
                    <a:lumMod val="20000"/>
                    <a:lumOff val="80000"/>
                  </a:schemeClr>
                </a:solidFill>
              </a:rPr>
              <a:t>• </a:t>
            </a:r>
            <a:r>
              <a:rPr lang="en-GB" sz="1400" dirty="0" smtClean="0">
                <a:solidFill>
                  <a:schemeClr val="accent1">
                    <a:lumMod val="20000"/>
                    <a:lumOff val="80000"/>
                  </a:schemeClr>
                </a:solidFill>
              </a:rPr>
              <a:t>2 </a:t>
            </a:r>
            <a:r>
              <a:rPr lang="en-GB" sz="1400" dirty="0">
                <a:solidFill>
                  <a:schemeClr val="accent1">
                    <a:lumMod val="20000"/>
                    <a:lumOff val="80000"/>
                  </a:schemeClr>
                </a:solidFill>
              </a:rPr>
              <a:t>tablespoons coffee flavored </a:t>
            </a:r>
            <a:r>
              <a:rPr lang="en-GB" sz="1400" dirty="0" smtClean="0">
                <a:solidFill>
                  <a:schemeClr val="accent1">
                    <a:lumMod val="20000"/>
                    <a:lumOff val="80000"/>
                  </a:schemeClr>
                </a:solidFill>
              </a:rPr>
              <a:t>liqueur</a:t>
            </a:r>
            <a:endParaRPr lang="en-GB" sz="1400" dirty="0">
              <a:solidFill>
                <a:schemeClr val="accent1">
                  <a:lumMod val="20000"/>
                  <a:lumOff val="80000"/>
                </a:schemeClr>
              </a:solidFill>
            </a:endParaRPr>
          </a:p>
          <a:p>
            <a:r>
              <a:rPr lang="en-GB" sz="1600" dirty="0" smtClean="0">
                <a:solidFill>
                  <a:schemeClr val="accent1">
                    <a:lumMod val="20000"/>
                    <a:lumOff val="80000"/>
                  </a:schemeClr>
                </a:solidFill>
              </a:rPr>
              <a:t>GARNISH:</a:t>
            </a:r>
            <a:endParaRPr lang="en-GB" sz="1600" dirty="0">
              <a:solidFill>
                <a:schemeClr val="accent1">
                  <a:lumMod val="20000"/>
                  <a:lumOff val="80000"/>
                </a:schemeClr>
              </a:solidFill>
            </a:endParaRPr>
          </a:p>
          <a:p>
            <a:r>
              <a:rPr lang="pl-PL" sz="1400" dirty="0" smtClean="0">
                <a:solidFill>
                  <a:schemeClr val="accent1">
                    <a:lumMod val="20000"/>
                    <a:lumOff val="80000"/>
                  </a:schemeClr>
                </a:solidFill>
              </a:rPr>
              <a:t>• </a:t>
            </a:r>
            <a:r>
              <a:rPr lang="en-GB" sz="1400" dirty="0" smtClean="0">
                <a:solidFill>
                  <a:schemeClr val="accent1">
                    <a:lumMod val="20000"/>
                    <a:lumOff val="80000"/>
                  </a:schemeClr>
                </a:solidFill>
              </a:rPr>
              <a:t>2 </a:t>
            </a:r>
            <a:r>
              <a:rPr lang="en-GB" sz="1400" dirty="0">
                <a:solidFill>
                  <a:schemeClr val="accent1">
                    <a:lumMod val="20000"/>
                    <a:lumOff val="80000"/>
                  </a:schemeClr>
                </a:solidFill>
              </a:rPr>
              <a:t>tablespoons unsweetened cocoa </a:t>
            </a:r>
            <a:r>
              <a:rPr lang="en-GB" sz="1400" dirty="0" smtClean="0">
                <a:solidFill>
                  <a:schemeClr val="accent1">
                    <a:lumMod val="20000"/>
                    <a:lumOff val="80000"/>
                  </a:schemeClr>
                </a:solidFill>
              </a:rPr>
              <a:t>powder</a:t>
            </a:r>
            <a:endParaRPr lang="en-GB" sz="1400" dirty="0">
              <a:solidFill>
                <a:schemeClr val="accent1">
                  <a:lumMod val="20000"/>
                  <a:lumOff val="80000"/>
                </a:schemeClr>
              </a:solidFill>
            </a:endParaRPr>
          </a:p>
          <a:p>
            <a:r>
              <a:rPr lang="pl-PL" sz="1400" dirty="0" smtClean="0">
                <a:solidFill>
                  <a:schemeClr val="accent1">
                    <a:lumMod val="20000"/>
                    <a:lumOff val="80000"/>
                  </a:schemeClr>
                </a:solidFill>
              </a:rPr>
              <a:t>• </a:t>
            </a:r>
            <a:r>
              <a:rPr lang="en-GB" sz="1400" dirty="0" smtClean="0">
                <a:solidFill>
                  <a:schemeClr val="accent1">
                    <a:lumMod val="20000"/>
                    <a:lumOff val="80000"/>
                  </a:schemeClr>
                </a:solidFill>
              </a:rPr>
              <a:t>1 </a:t>
            </a:r>
            <a:r>
              <a:rPr lang="en-GB" sz="1400" dirty="0">
                <a:solidFill>
                  <a:schemeClr val="accent1">
                    <a:lumMod val="20000"/>
                    <a:lumOff val="80000"/>
                  </a:schemeClr>
                </a:solidFill>
              </a:rPr>
              <a:t>(1 ounce) square semisweet </a:t>
            </a:r>
            <a:r>
              <a:rPr lang="en-GB" sz="1400" dirty="0" smtClean="0">
                <a:solidFill>
                  <a:schemeClr val="accent1">
                    <a:lumMod val="20000"/>
                    <a:lumOff val="80000"/>
                  </a:schemeClr>
                </a:solidFill>
              </a:rPr>
              <a:t>chocolate</a:t>
            </a:r>
            <a:endParaRPr lang="en-GB" sz="1400" dirty="0">
              <a:solidFill>
                <a:schemeClr val="accent1">
                  <a:lumMod val="20000"/>
                  <a:lumOff val="80000"/>
                </a:schemeClr>
              </a:solidFill>
            </a:endParaRPr>
          </a:p>
        </p:txBody>
      </p:sp>
      <p:sp>
        <p:nvSpPr>
          <p:cNvPr id="5" name="Prostokąt 4"/>
          <p:cNvSpPr/>
          <p:nvPr/>
        </p:nvSpPr>
        <p:spPr>
          <a:xfrm>
            <a:off x="9731827" y="3608968"/>
            <a:ext cx="1894115" cy="923330"/>
          </a:xfrm>
          <a:prstGeom prst="rect">
            <a:avLst/>
          </a:prstGeom>
        </p:spPr>
        <p:txBody>
          <a:bodyPr wrap="square">
            <a:spAutoFit/>
          </a:bodyPr>
          <a:lstStyle/>
          <a:p>
            <a:r>
              <a:rPr lang="pl-PL" dirty="0" smtClean="0">
                <a:solidFill>
                  <a:schemeClr val="accent1">
                    <a:lumMod val="20000"/>
                    <a:lumOff val="80000"/>
                  </a:schemeClr>
                </a:solidFill>
              </a:rPr>
              <a:t>• </a:t>
            </a:r>
            <a:r>
              <a:rPr lang="en-US" dirty="0" smtClean="0">
                <a:solidFill>
                  <a:schemeClr val="accent1">
                    <a:lumMod val="20000"/>
                    <a:lumOff val="80000"/>
                  </a:schemeClr>
                </a:solidFill>
              </a:rPr>
              <a:t>PREP </a:t>
            </a:r>
            <a:r>
              <a:rPr lang="en-US" i="1" dirty="0">
                <a:solidFill>
                  <a:schemeClr val="accent1">
                    <a:lumMod val="20000"/>
                    <a:lumOff val="80000"/>
                  </a:schemeClr>
                </a:solidFill>
              </a:rPr>
              <a:t>5 mins</a:t>
            </a:r>
          </a:p>
          <a:p>
            <a:r>
              <a:rPr lang="pl-PL" dirty="0" smtClean="0">
                <a:solidFill>
                  <a:schemeClr val="accent1">
                    <a:lumMod val="20000"/>
                    <a:lumOff val="80000"/>
                  </a:schemeClr>
                </a:solidFill>
              </a:rPr>
              <a:t>• </a:t>
            </a:r>
            <a:r>
              <a:rPr lang="en-US" dirty="0" smtClean="0">
                <a:solidFill>
                  <a:schemeClr val="accent1">
                    <a:lumMod val="20000"/>
                    <a:lumOff val="80000"/>
                  </a:schemeClr>
                </a:solidFill>
              </a:rPr>
              <a:t>COOK </a:t>
            </a:r>
            <a:r>
              <a:rPr lang="en-US" i="1" dirty="0">
                <a:solidFill>
                  <a:schemeClr val="accent1">
                    <a:lumMod val="20000"/>
                    <a:lumOff val="80000"/>
                  </a:schemeClr>
                </a:solidFill>
              </a:rPr>
              <a:t>20 mins</a:t>
            </a:r>
          </a:p>
          <a:p>
            <a:r>
              <a:rPr lang="pl-PL" dirty="0" smtClean="0">
                <a:solidFill>
                  <a:schemeClr val="accent1">
                    <a:lumMod val="20000"/>
                    <a:lumOff val="80000"/>
                  </a:schemeClr>
                </a:solidFill>
              </a:rPr>
              <a:t>• </a:t>
            </a:r>
            <a:r>
              <a:rPr lang="en-US" dirty="0" smtClean="0">
                <a:solidFill>
                  <a:schemeClr val="accent1">
                    <a:lumMod val="20000"/>
                    <a:lumOff val="80000"/>
                  </a:schemeClr>
                </a:solidFill>
              </a:rPr>
              <a:t>READY </a:t>
            </a:r>
            <a:r>
              <a:rPr lang="en-US" dirty="0">
                <a:solidFill>
                  <a:schemeClr val="accent1">
                    <a:lumMod val="20000"/>
                    <a:lumOff val="80000"/>
                  </a:schemeClr>
                </a:solidFill>
              </a:rPr>
              <a:t>IN </a:t>
            </a:r>
            <a:r>
              <a:rPr lang="en-US" i="1" dirty="0">
                <a:solidFill>
                  <a:schemeClr val="accent1">
                    <a:lumMod val="20000"/>
                    <a:lumOff val="80000"/>
                  </a:schemeClr>
                </a:solidFill>
              </a:rPr>
              <a:t>2 hrs</a:t>
            </a:r>
            <a:endParaRPr lang="en-GB" i="1" dirty="0">
              <a:solidFill>
                <a:schemeClr val="accent1">
                  <a:lumMod val="20000"/>
                  <a:lumOff val="80000"/>
                </a:schemeClr>
              </a:solidFill>
            </a:endParaRPr>
          </a:p>
        </p:txBody>
      </p:sp>
      <p:sp>
        <p:nvSpPr>
          <p:cNvPr id="6" name="Prostokąt 5"/>
          <p:cNvSpPr/>
          <p:nvPr/>
        </p:nvSpPr>
        <p:spPr>
          <a:xfrm>
            <a:off x="2857497" y="933347"/>
            <a:ext cx="6096000" cy="5324535"/>
          </a:xfrm>
          <a:prstGeom prst="rect">
            <a:avLst/>
          </a:prstGeom>
        </p:spPr>
        <p:txBody>
          <a:bodyPr>
            <a:spAutoFit/>
          </a:bodyPr>
          <a:lstStyle/>
          <a:p>
            <a:pPr algn="ctr"/>
            <a:r>
              <a:rPr lang="pl-PL" dirty="0" smtClean="0">
                <a:solidFill>
                  <a:schemeClr val="accent1">
                    <a:lumMod val="20000"/>
                    <a:lumOff val="80000"/>
                  </a:schemeClr>
                </a:solidFill>
              </a:rPr>
              <a:t>DIRECTIONS </a:t>
            </a:r>
            <a:endParaRPr lang="pl-PL" sz="1400" dirty="0" smtClean="0">
              <a:solidFill>
                <a:schemeClr val="accent1">
                  <a:lumMod val="20000"/>
                  <a:lumOff val="80000"/>
                </a:schemeClr>
              </a:solidFill>
            </a:endParaRPr>
          </a:p>
          <a:p>
            <a:pPr>
              <a:buFont typeface="+mj-lt"/>
              <a:buAutoNum type="arabicPeriod"/>
            </a:pPr>
            <a:r>
              <a:rPr lang="en-US" sz="1400" dirty="0" smtClean="0">
                <a:solidFill>
                  <a:schemeClr val="accent1">
                    <a:lumMod val="20000"/>
                    <a:lumOff val="80000"/>
                  </a:schemeClr>
                </a:solidFill>
              </a:rPr>
              <a:t>Preheat </a:t>
            </a:r>
            <a:r>
              <a:rPr lang="en-US" sz="1400" dirty="0">
                <a:solidFill>
                  <a:schemeClr val="accent1">
                    <a:lumMod val="20000"/>
                    <a:lumOff val="80000"/>
                  </a:schemeClr>
                </a:solidFill>
              </a:rPr>
              <a:t>oven to 350 degrees F (175 degrees C). Grease and flour 3 (9 inch) pans</a:t>
            </a:r>
            <a:r>
              <a:rPr lang="en-US" sz="1400" dirty="0" smtClean="0">
                <a:solidFill>
                  <a:schemeClr val="accent1">
                    <a:lumMod val="20000"/>
                    <a:lumOff val="80000"/>
                  </a:schemeClr>
                </a:solidFill>
              </a:rPr>
              <a:t>.</a:t>
            </a:r>
            <a:endParaRPr lang="en-US" sz="1400" dirty="0">
              <a:solidFill>
                <a:schemeClr val="accent1">
                  <a:lumMod val="20000"/>
                  <a:lumOff val="80000"/>
                </a:schemeClr>
              </a:solidFill>
            </a:endParaRPr>
          </a:p>
          <a:p>
            <a:pPr>
              <a:buFont typeface="+mj-lt"/>
              <a:buAutoNum type="arabicPeriod"/>
            </a:pPr>
            <a:r>
              <a:rPr lang="pl-PL" sz="1400" dirty="0" smtClean="0">
                <a:solidFill>
                  <a:schemeClr val="accent1">
                    <a:lumMod val="20000"/>
                    <a:lumOff val="80000"/>
                  </a:schemeClr>
                </a:solidFill>
              </a:rPr>
              <a:t> </a:t>
            </a:r>
            <a:r>
              <a:rPr lang="en-US" sz="1400" dirty="0" smtClean="0">
                <a:solidFill>
                  <a:schemeClr val="accent1">
                    <a:lumMod val="20000"/>
                    <a:lumOff val="80000"/>
                  </a:schemeClr>
                </a:solidFill>
              </a:rPr>
              <a:t>Prepare </a:t>
            </a:r>
            <a:r>
              <a:rPr lang="en-US" sz="1400" dirty="0">
                <a:solidFill>
                  <a:schemeClr val="accent1">
                    <a:lumMod val="20000"/>
                    <a:lumOff val="80000"/>
                  </a:schemeClr>
                </a:solidFill>
              </a:rPr>
              <a:t>the cake mix according to package directions. Divide two thirds of batter between 2 pans. Stir instant coffee into remaining batter; pour into remaining pan.</a:t>
            </a:r>
          </a:p>
          <a:p>
            <a:pPr>
              <a:buFont typeface="+mj-lt"/>
              <a:buAutoNum type="arabicPeriod"/>
            </a:pPr>
            <a:r>
              <a:rPr lang="pl-PL" sz="1400" dirty="0" smtClean="0">
                <a:solidFill>
                  <a:schemeClr val="accent1">
                    <a:lumMod val="20000"/>
                    <a:lumOff val="80000"/>
                  </a:schemeClr>
                </a:solidFill>
              </a:rPr>
              <a:t> </a:t>
            </a:r>
            <a:r>
              <a:rPr lang="en-US" sz="1400" dirty="0" smtClean="0">
                <a:solidFill>
                  <a:schemeClr val="accent1">
                    <a:lumMod val="20000"/>
                    <a:lumOff val="80000"/>
                  </a:schemeClr>
                </a:solidFill>
              </a:rPr>
              <a:t>Bake </a:t>
            </a:r>
            <a:r>
              <a:rPr lang="en-US" sz="1400" dirty="0">
                <a:solidFill>
                  <a:schemeClr val="accent1">
                    <a:lumMod val="20000"/>
                    <a:lumOff val="80000"/>
                  </a:schemeClr>
                </a:solidFill>
              </a:rPr>
              <a:t>in the preheated oven for 20 to 25 minutes, or until a toothpick inserted into the center of the cake comes out clean. Let cool in pan for 10 minutes, then turn out onto a wire rack and cool completely. In a measuring cup, combine brewed coffee and 1 tablespoon coffee liqueur; set aside.</a:t>
            </a:r>
          </a:p>
          <a:p>
            <a:pPr>
              <a:buFont typeface="+mj-lt"/>
              <a:buAutoNum type="arabicPeriod"/>
            </a:pPr>
            <a:r>
              <a:rPr lang="pl-PL" sz="1400" dirty="0" smtClean="0">
                <a:solidFill>
                  <a:schemeClr val="accent1">
                    <a:lumMod val="20000"/>
                    <a:lumOff val="80000"/>
                  </a:schemeClr>
                </a:solidFill>
              </a:rPr>
              <a:t> </a:t>
            </a:r>
            <a:r>
              <a:rPr lang="en-US" sz="1400" dirty="0" smtClean="0">
                <a:solidFill>
                  <a:schemeClr val="accent1">
                    <a:lumMod val="20000"/>
                    <a:lumOff val="80000"/>
                  </a:schemeClr>
                </a:solidFill>
              </a:rPr>
              <a:t>To </a:t>
            </a:r>
            <a:r>
              <a:rPr lang="en-US" sz="1400" dirty="0">
                <a:solidFill>
                  <a:schemeClr val="accent1">
                    <a:lumMod val="20000"/>
                    <a:lumOff val="80000"/>
                  </a:schemeClr>
                </a:solidFill>
              </a:rPr>
              <a:t>make the filling: In a small bowl, using an electric mixer set on low speed, combine mascarpone, 1/2 cup confectioners' sugar and 2 tablespoons coffee liqueur; beat just until smooth. Cover with plastic wrap and refrigerate.</a:t>
            </a:r>
          </a:p>
          <a:p>
            <a:pPr>
              <a:buFont typeface="+mj-lt"/>
              <a:buAutoNum type="arabicPeriod"/>
            </a:pPr>
            <a:r>
              <a:rPr lang="pl-PL" sz="1400" dirty="0" smtClean="0">
                <a:solidFill>
                  <a:schemeClr val="accent1">
                    <a:lumMod val="20000"/>
                    <a:lumOff val="80000"/>
                  </a:schemeClr>
                </a:solidFill>
              </a:rPr>
              <a:t> </a:t>
            </a:r>
            <a:r>
              <a:rPr lang="en-US" sz="1400" dirty="0" smtClean="0">
                <a:solidFill>
                  <a:schemeClr val="accent1">
                    <a:lumMod val="20000"/>
                    <a:lumOff val="80000"/>
                  </a:schemeClr>
                </a:solidFill>
              </a:rPr>
              <a:t>To </a:t>
            </a:r>
            <a:r>
              <a:rPr lang="en-US" sz="1400" dirty="0">
                <a:solidFill>
                  <a:schemeClr val="accent1">
                    <a:lumMod val="20000"/>
                    <a:lumOff val="80000"/>
                  </a:schemeClr>
                </a:solidFill>
              </a:rPr>
              <a:t>make the frosting: In a medium bowl, using an electric mixer set on medium-high speed, beat the cream, 1/4 cup confectioners' sugar and 2 tablespoons coffee liqueur until stiff. Fold 1/2 cup of cream mixture into filling mixture.</a:t>
            </a:r>
          </a:p>
          <a:p>
            <a:pPr>
              <a:buFont typeface="+mj-lt"/>
              <a:buAutoNum type="arabicPeriod"/>
            </a:pPr>
            <a:r>
              <a:rPr lang="pl-PL" sz="1400" dirty="0" smtClean="0">
                <a:solidFill>
                  <a:schemeClr val="accent1">
                    <a:lumMod val="20000"/>
                    <a:lumOff val="80000"/>
                  </a:schemeClr>
                </a:solidFill>
              </a:rPr>
              <a:t> </a:t>
            </a:r>
            <a:r>
              <a:rPr lang="en-US" sz="1400" dirty="0" smtClean="0">
                <a:solidFill>
                  <a:schemeClr val="accent1">
                    <a:lumMod val="20000"/>
                    <a:lumOff val="80000"/>
                  </a:schemeClr>
                </a:solidFill>
              </a:rPr>
              <a:t>To </a:t>
            </a:r>
            <a:r>
              <a:rPr lang="en-US" sz="1400" dirty="0">
                <a:solidFill>
                  <a:schemeClr val="accent1">
                    <a:lumMod val="20000"/>
                    <a:lumOff val="80000"/>
                  </a:schemeClr>
                </a:solidFill>
              </a:rPr>
              <a:t>assemble the cake: Place one plain cake layer on a serving plate. Using a thin skewer, poke holes in cake, about 1 inch apart. Pour one third of reserved coffee mixture over cake, then spread with half of the filling mixture. Top with coffee-flavored cake layer; poke holes in cake. Pour another third of the coffee mixture over the second layer and spread with the remaining filling. Top with remaining cake layer; poke holes in cake. Pour remaining coffee mixture on top. Spread sides and top of cake with frosting. Place cocoa in a sieve and lightly dust top of cake. Garnish with chocolate curls. Refrigerate at least 30 minutes before serving.</a:t>
            </a:r>
          </a:p>
          <a:p>
            <a:pPr>
              <a:buFont typeface="+mj-lt"/>
              <a:buAutoNum type="arabicPeriod"/>
            </a:pPr>
            <a:r>
              <a:rPr lang="pl-PL" sz="1400" dirty="0" smtClean="0">
                <a:solidFill>
                  <a:schemeClr val="accent1">
                    <a:lumMod val="20000"/>
                    <a:lumOff val="80000"/>
                  </a:schemeClr>
                </a:solidFill>
              </a:rPr>
              <a:t> </a:t>
            </a:r>
            <a:r>
              <a:rPr lang="en-US" sz="1400" dirty="0" smtClean="0">
                <a:solidFill>
                  <a:schemeClr val="accent1">
                    <a:lumMod val="20000"/>
                    <a:lumOff val="80000"/>
                  </a:schemeClr>
                </a:solidFill>
              </a:rPr>
              <a:t>To </a:t>
            </a:r>
            <a:r>
              <a:rPr lang="en-US" sz="1400" dirty="0">
                <a:solidFill>
                  <a:schemeClr val="accent1">
                    <a:lumMod val="20000"/>
                    <a:lumOff val="80000"/>
                  </a:schemeClr>
                </a:solidFill>
              </a:rPr>
              <a:t>make the chocolate curls, use a vegetable peeler and run it down the edge of the chocolate bar.</a:t>
            </a:r>
          </a:p>
        </p:txBody>
      </p:sp>
    </p:spTree>
    <p:extLst>
      <p:ext uri="{BB962C8B-B14F-4D97-AF65-F5344CB8AC3E}">
        <p14:creationId xmlns:p14="http://schemas.microsoft.com/office/powerpoint/2010/main" val="37263946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a:xfrm>
            <a:off x="3091541" y="13303"/>
            <a:ext cx="5998027" cy="1042611"/>
          </a:xfrm>
        </p:spPr>
        <p:txBody>
          <a:bodyPr>
            <a:normAutofit/>
          </a:bodyPr>
          <a:lstStyle/>
          <a:p>
            <a:r>
              <a:rPr lang="pl-PL" sz="4000" dirty="0" smtClean="0">
                <a:solidFill>
                  <a:schemeClr val="accent2">
                    <a:lumMod val="20000"/>
                    <a:lumOff val="80000"/>
                  </a:schemeClr>
                </a:solidFill>
              </a:rPr>
              <a:t>VEGETARIAN KORMA</a:t>
            </a:r>
            <a:endParaRPr lang="en-GB" sz="4000" dirty="0">
              <a:solidFill>
                <a:schemeClr val="accent2">
                  <a:lumMod val="20000"/>
                  <a:lumOff val="80000"/>
                </a:schemeClr>
              </a:solidFill>
            </a:endParaRPr>
          </a:p>
        </p:txBody>
      </p:sp>
      <p:pic>
        <p:nvPicPr>
          <p:cNvPr id="3" name="Obraz 2"/>
          <p:cNvPicPr>
            <a:picLocks noChangeAspect="1"/>
          </p:cNvPicPr>
          <p:nvPr/>
        </p:nvPicPr>
        <p:blipFill>
          <a:blip r:embed="rId2"/>
          <a:stretch>
            <a:fillRect/>
          </a:stretch>
        </p:blipFill>
        <p:spPr>
          <a:xfrm>
            <a:off x="9067799" y="-1"/>
            <a:ext cx="3124201" cy="3124201"/>
          </a:xfrm>
          <a:prstGeom prst="rect">
            <a:avLst/>
          </a:prstGeom>
        </p:spPr>
      </p:pic>
      <p:sp>
        <p:nvSpPr>
          <p:cNvPr id="4" name="Prostokąt 3"/>
          <p:cNvSpPr/>
          <p:nvPr/>
        </p:nvSpPr>
        <p:spPr>
          <a:xfrm>
            <a:off x="9432471" y="4012364"/>
            <a:ext cx="2133600" cy="923330"/>
          </a:xfrm>
          <a:prstGeom prst="rect">
            <a:avLst/>
          </a:prstGeom>
        </p:spPr>
        <p:txBody>
          <a:bodyPr wrap="square">
            <a:spAutoFit/>
          </a:bodyPr>
          <a:lstStyle/>
          <a:p>
            <a:r>
              <a:rPr lang="pl-PL" dirty="0" smtClean="0">
                <a:solidFill>
                  <a:schemeClr val="accent2">
                    <a:lumMod val="20000"/>
                    <a:lumOff val="80000"/>
                  </a:schemeClr>
                </a:solidFill>
              </a:rPr>
              <a:t>• </a:t>
            </a:r>
            <a:r>
              <a:rPr lang="en-US" dirty="0" smtClean="0">
                <a:solidFill>
                  <a:schemeClr val="accent2">
                    <a:lumMod val="20000"/>
                    <a:lumOff val="80000"/>
                  </a:schemeClr>
                </a:solidFill>
              </a:rPr>
              <a:t>PREP </a:t>
            </a:r>
            <a:r>
              <a:rPr lang="en-US" i="1" dirty="0">
                <a:solidFill>
                  <a:schemeClr val="accent2">
                    <a:lumMod val="20000"/>
                    <a:lumOff val="80000"/>
                  </a:schemeClr>
                </a:solidFill>
              </a:rPr>
              <a:t>25 </a:t>
            </a:r>
            <a:r>
              <a:rPr lang="en-US" i="1" dirty="0" err="1">
                <a:solidFill>
                  <a:schemeClr val="accent2">
                    <a:lumMod val="20000"/>
                    <a:lumOff val="80000"/>
                  </a:schemeClr>
                </a:solidFill>
              </a:rPr>
              <a:t>mins</a:t>
            </a:r>
            <a:endParaRPr lang="en-US" i="1" dirty="0">
              <a:solidFill>
                <a:schemeClr val="accent2">
                  <a:lumMod val="20000"/>
                  <a:lumOff val="80000"/>
                </a:schemeClr>
              </a:solidFill>
            </a:endParaRPr>
          </a:p>
          <a:p>
            <a:r>
              <a:rPr lang="pl-PL" dirty="0" smtClean="0">
                <a:solidFill>
                  <a:schemeClr val="accent2">
                    <a:lumMod val="20000"/>
                    <a:lumOff val="80000"/>
                  </a:schemeClr>
                </a:solidFill>
              </a:rPr>
              <a:t>• </a:t>
            </a:r>
            <a:r>
              <a:rPr lang="en-US" dirty="0" smtClean="0">
                <a:solidFill>
                  <a:schemeClr val="accent2">
                    <a:lumMod val="20000"/>
                    <a:lumOff val="80000"/>
                  </a:schemeClr>
                </a:solidFill>
              </a:rPr>
              <a:t>COOK </a:t>
            </a:r>
            <a:r>
              <a:rPr lang="en-US" i="1" dirty="0">
                <a:solidFill>
                  <a:schemeClr val="accent2">
                    <a:lumMod val="20000"/>
                    <a:lumOff val="80000"/>
                  </a:schemeClr>
                </a:solidFill>
              </a:rPr>
              <a:t>30 </a:t>
            </a:r>
            <a:r>
              <a:rPr lang="en-US" i="1" dirty="0" err="1">
                <a:solidFill>
                  <a:schemeClr val="accent2">
                    <a:lumMod val="20000"/>
                    <a:lumOff val="80000"/>
                  </a:schemeClr>
                </a:solidFill>
              </a:rPr>
              <a:t>mins</a:t>
            </a:r>
            <a:endParaRPr lang="en-US" i="1" dirty="0">
              <a:solidFill>
                <a:schemeClr val="accent2">
                  <a:lumMod val="20000"/>
                  <a:lumOff val="80000"/>
                </a:schemeClr>
              </a:solidFill>
            </a:endParaRPr>
          </a:p>
          <a:p>
            <a:r>
              <a:rPr lang="pl-PL" dirty="0" smtClean="0">
                <a:solidFill>
                  <a:schemeClr val="accent2">
                    <a:lumMod val="20000"/>
                    <a:lumOff val="80000"/>
                  </a:schemeClr>
                </a:solidFill>
              </a:rPr>
              <a:t>• </a:t>
            </a:r>
            <a:r>
              <a:rPr lang="en-US" dirty="0" smtClean="0">
                <a:solidFill>
                  <a:schemeClr val="accent2">
                    <a:lumMod val="20000"/>
                    <a:lumOff val="80000"/>
                  </a:schemeClr>
                </a:solidFill>
              </a:rPr>
              <a:t>READY </a:t>
            </a:r>
            <a:r>
              <a:rPr lang="en-US" dirty="0">
                <a:solidFill>
                  <a:schemeClr val="accent2">
                    <a:lumMod val="20000"/>
                    <a:lumOff val="80000"/>
                  </a:schemeClr>
                </a:solidFill>
              </a:rPr>
              <a:t>IN </a:t>
            </a:r>
            <a:r>
              <a:rPr lang="en-US" i="1" dirty="0">
                <a:solidFill>
                  <a:schemeClr val="accent2">
                    <a:lumMod val="20000"/>
                    <a:lumOff val="80000"/>
                  </a:schemeClr>
                </a:solidFill>
              </a:rPr>
              <a:t>55 </a:t>
            </a:r>
            <a:r>
              <a:rPr lang="en-US" i="1" dirty="0" err="1">
                <a:solidFill>
                  <a:schemeClr val="accent2">
                    <a:lumMod val="20000"/>
                    <a:lumOff val="80000"/>
                  </a:schemeClr>
                </a:solidFill>
              </a:rPr>
              <a:t>mins</a:t>
            </a:r>
            <a:endParaRPr lang="en-GB" i="1" dirty="0">
              <a:solidFill>
                <a:schemeClr val="accent2">
                  <a:lumMod val="20000"/>
                  <a:lumOff val="80000"/>
                </a:schemeClr>
              </a:solidFill>
            </a:endParaRPr>
          </a:p>
        </p:txBody>
      </p:sp>
      <p:sp>
        <p:nvSpPr>
          <p:cNvPr id="5" name="Prostokąt 4"/>
          <p:cNvSpPr/>
          <p:nvPr/>
        </p:nvSpPr>
        <p:spPr>
          <a:xfrm>
            <a:off x="119743" y="90836"/>
            <a:ext cx="2819400" cy="5539978"/>
          </a:xfrm>
          <a:prstGeom prst="rect">
            <a:avLst/>
          </a:prstGeom>
        </p:spPr>
        <p:txBody>
          <a:bodyPr wrap="square">
            <a:spAutoFit/>
          </a:bodyPr>
          <a:lstStyle/>
          <a:p>
            <a:pPr algn="ctr"/>
            <a:r>
              <a:rPr lang="pl-PL" dirty="0" smtClean="0">
                <a:solidFill>
                  <a:schemeClr val="accent2">
                    <a:lumMod val="20000"/>
                    <a:lumOff val="80000"/>
                  </a:schemeClr>
                </a:solidFill>
              </a:rPr>
              <a:t>INGREDIENTS</a:t>
            </a:r>
            <a:endParaRPr lang="pl-PL" sz="1600" dirty="0" smtClean="0">
              <a:solidFill>
                <a:schemeClr val="accent2">
                  <a:lumMod val="20000"/>
                  <a:lumOff val="80000"/>
                </a:schemeClr>
              </a:solidFill>
            </a:endParaRPr>
          </a:p>
          <a:p>
            <a:r>
              <a:rPr lang="pl-PL" sz="1600" dirty="0" smtClean="0">
                <a:solidFill>
                  <a:schemeClr val="accent2">
                    <a:lumMod val="20000"/>
                    <a:lumOff val="80000"/>
                  </a:schemeClr>
                </a:solidFill>
              </a:rPr>
              <a:t>• </a:t>
            </a:r>
            <a:r>
              <a:rPr lang="en-GB" sz="1600" dirty="0" smtClean="0">
                <a:solidFill>
                  <a:schemeClr val="accent2">
                    <a:lumMod val="20000"/>
                    <a:lumOff val="80000"/>
                  </a:schemeClr>
                </a:solidFill>
              </a:rPr>
              <a:t>1 </a:t>
            </a:r>
            <a:r>
              <a:rPr lang="en-GB" sz="1600" dirty="0">
                <a:solidFill>
                  <a:schemeClr val="accent2">
                    <a:lumMod val="20000"/>
                    <a:lumOff val="80000"/>
                  </a:schemeClr>
                </a:solidFill>
              </a:rPr>
              <a:t>1/2 tablespoons vegetable </a:t>
            </a:r>
            <a:r>
              <a:rPr lang="en-GB" sz="1600" dirty="0" smtClean="0">
                <a:solidFill>
                  <a:schemeClr val="accent2">
                    <a:lumMod val="20000"/>
                    <a:lumOff val="80000"/>
                  </a:schemeClr>
                </a:solidFill>
              </a:rPr>
              <a:t>oil</a:t>
            </a:r>
            <a:endParaRPr lang="en-GB" sz="1600" dirty="0">
              <a:solidFill>
                <a:schemeClr val="accent2">
                  <a:lumMod val="20000"/>
                  <a:lumOff val="80000"/>
                </a:schemeClr>
              </a:solidFill>
            </a:endParaRPr>
          </a:p>
          <a:p>
            <a:r>
              <a:rPr lang="pl-PL" sz="1600" dirty="0" smtClean="0">
                <a:solidFill>
                  <a:schemeClr val="accent2">
                    <a:lumMod val="20000"/>
                    <a:lumOff val="80000"/>
                  </a:schemeClr>
                </a:solidFill>
              </a:rPr>
              <a:t>• </a:t>
            </a:r>
            <a:r>
              <a:rPr lang="en-GB" sz="1600" dirty="0" smtClean="0">
                <a:solidFill>
                  <a:schemeClr val="accent2">
                    <a:lumMod val="20000"/>
                    <a:lumOff val="80000"/>
                  </a:schemeClr>
                </a:solidFill>
              </a:rPr>
              <a:t>1 </a:t>
            </a:r>
            <a:r>
              <a:rPr lang="en-GB" sz="1600" dirty="0">
                <a:solidFill>
                  <a:schemeClr val="accent2">
                    <a:lumMod val="20000"/>
                    <a:lumOff val="80000"/>
                  </a:schemeClr>
                </a:solidFill>
              </a:rPr>
              <a:t>small onion, </a:t>
            </a:r>
            <a:r>
              <a:rPr lang="en-GB" sz="1600" dirty="0" smtClean="0">
                <a:solidFill>
                  <a:schemeClr val="accent2">
                    <a:lumMod val="20000"/>
                    <a:lumOff val="80000"/>
                  </a:schemeClr>
                </a:solidFill>
              </a:rPr>
              <a:t>diced</a:t>
            </a:r>
            <a:endParaRPr lang="en-GB" sz="1600" dirty="0">
              <a:solidFill>
                <a:schemeClr val="accent2">
                  <a:lumMod val="20000"/>
                  <a:lumOff val="80000"/>
                </a:schemeClr>
              </a:solidFill>
            </a:endParaRPr>
          </a:p>
          <a:p>
            <a:r>
              <a:rPr lang="pl-PL" sz="1600" dirty="0" smtClean="0">
                <a:solidFill>
                  <a:schemeClr val="accent2">
                    <a:lumMod val="20000"/>
                    <a:lumOff val="80000"/>
                  </a:schemeClr>
                </a:solidFill>
              </a:rPr>
              <a:t>• </a:t>
            </a:r>
            <a:r>
              <a:rPr lang="en-GB" sz="1600" dirty="0" smtClean="0">
                <a:solidFill>
                  <a:schemeClr val="accent2">
                    <a:lumMod val="20000"/>
                    <a:lumOff val="80000"/>
                  </a:schemeClr>
                </a:solidFill>
              </a:rPr>
              <a:t>1 </a:t>
            </a:r>
            <a:r>
              <a:rPr lang="en-GB" sz="1600" dirty="0">
                <a:solidFill>
                  <a:schemeClr val="accent2">
                    <a:lumMod val="20000"/>
                    <a:lumOff val="80000"/>
                  </a:schemeClr>
                </a:solidFill>
              </a:rPr>
              <a:t>teaspoon minced fresh ginger </a:t>
            </a:r>
            <a:r>
              <a:rPr lang="en-GB" sz="1600" dirty="0" smtClean="0">
                <a:solidFill>
                  <a:schemeClr val="accent2">
                    <a:lumMod val="20000"/>
                    <a:lumOff val="80000"/>
                  </a:schemeClr>
                </a:solidFill>
              </a:rPr>
              <a:t>root</a:t>
            </a:r>
            <a:endParaRPr lang="en-GB" sz="1600" dirty="0">
              <a:solidFill>
                <a:schemeClr val="accent2">
                  <a:lumMod val="20000"/>
                  <a:lumOff val="80000"/>
                </a:schemeClr>
              </a:solidFill>
            </a:endParaRPr>
          </a:p>
          <a:p>
            <a:r>
              <a:rPr lang="pl-PL" sz="1600" dirty="0" smtClean="0">
                <a:solidFill>
                  <a:schemeClr val="accent2">
                    <a:lumMod val="20000"/>
                    <a:lumOff val="80000"/>
                  </a:schemeClr>
                </a:solidFill>
              </a:rPr>
              <a:t>• </a:t>
            </a:r>
            <a:r>
              <a:rPr lang="en-GB" sz="1600" dirty="0" smtClean="0">
                <a:solidFill>
                  <a:schemeClr val="accent2">
                    <a:lumMod val="20000"/>
                    <a:lumOff val="80000"/>
                  </a:schemeClr>
                </a:solidFill>
              </a:rPr>
              <a:t>4 </a:t>
            </a:r>
            <a:r>
              <a:rPr lang="en-GB" sz="1600" dirty="0">
                <a:solidFill>
                  <a:schemeClr val="accent2">
                    <a:lumMod val="20000"/>
                    <a:lumOff val="80000"/>
                  </a:schemeClr>
                </a:solidFill>
              </a:rPr>
              <a:t>cloves garlic, </a:t>
            </a:r>
            <a:r>
              <a:rPr lang="en-GB" sz="1600" dirty="0" smtClean="0">
                <a:solidFill>
                  <a:schemeClr val="accent2">
                    <a:lumMod val="20000"/>
                    <a:lumOff val="80000"/>
                  </a:schemeClr>
                </a:solidFill>
              </a:rPr>
              <a:t>minced</a:t>
            </a:r>
            <a:endParaRPr lang="en-GB" sz="1600" dirty="0">
              <a:solidFill>
                <a:schemeClr val="accent2">
                  <a:lumMod val="20000"/>
                  <a:lumOff val="80000"/>
                </a:schemeClr>
              </a:solidFill>
            </a:endParaRPr>
          </a:p>
          <a:p>
            <a:r>
              <a:rPr lang="pl-PL" sz="1600" dirty="0" smtClean="0">
                <a:solidFill>
                  <a:schemeClr val="accent2">
                    <a:lumMod val="20000"/>
                    <a:lumOff val="80000"/>
                  </a:schemeClr>
                </a:solidFill>
              </a:rPr>
              <a:t>• </a:t>
            </a:r>
            <a:r>
              <a:rPr lang="en-GB" sz="1600" dirty="0" smtClean="0">
                <a:solidFill>
                  <a:schemeClr val="accent2">
                    <a:lumMod val="20000"/>
                    <a:lumOff val="80000"/>
                  </a:schemeClr>
                </a:solidFill>
              </a:rPr>
              <a:t>2 </a:t>
            </a:r>
            <a:r>
              <a:rPr lang="en-GB" sz="1600" dirty="0">
                <a:solidFill>
                  <a:schemeClr val="accent2">
                    <a:lumMod val="20000"/>
                    <a:lumOff val="80000"/>
                  </a:schemeClr>
                </a:solidFill>
              </a:rPr>
              <a:t>potatoes, </a:t>
            </a:r>
            <a:r>
              <a:rPr lang="en-GB" sz="1600" dirty="0" smtClean="0">
                <a:solidFill>
                  <a:schemeClr val="accent2">
                    <a:lumMod val="20000"/>
                    <a:lumOff val="80000"/>
                  </a:schemeClr>
                </a:solidFill>
              </a:rPr>
              <a:t>cubed</a:t>
            </a:r>
            <a:endParaRPr lang="en-GB" sz="1600" dirty="0">
              <a:solidFill>
                <a:schemeClr val="accent2">
                  <a:lumMod val="20000"/>
                  <a:lumOff val="80000"/>
                </a:schemeClr>
              </a:solidFill>
            </a:endParaRPr>
          </a:p>
          <a:p>
            <a:r>
              <a:rPr lang="pl-PL" sz="1600" dirty="0" smtClean="0">
                <a:solidFill>
                  <a:schemeClr val="accent2">
                    <a:lumMod val="20000"/>
                    <a:lumOff val="80000"/>
                  </a:schemeClr>
                </a:solidFill>
              </a:rPr>
              <a:t>• </a:t>
            </a:r>
            <a:r>
              <a:rPr lang="en-GB" sz="1600" dirty="0" smtClean="0">
                <a:solidFill>
                  <a:schemeClr val="accent2">
                    <a:lumMod val="20000"/>
                    <a:lumOff val="80000"/>
                  </a:schemeClr>
                </a:solidFill>
              </a:rPr>
              <a:t>4 </a:t>
            </a:r>
            <a:r>
              <a:rPr lang="en-GB" sz="1600" dirty="0">
                <a:solidFill>
                  <a:schemeClr val="accent2">
                    <a:lumMod val="20000"/>
                    <a:lumOff val="80000"/>
                  </a:schemeClr>
                </a:solidFill>
              </a:rPr>
              <a:t>carrots, </a:t>
            </a:r>
            <a:r>
              <a:rPr lang="en-GB" sz="1600" dirty="0" smtClean="0">
                <a:solidFill>
                  <a:schemeClr val="accent2">
                    <a:lumMod val="20000"/>
                    <a:lumOff val="80000"/>
                  </a:schemeClr>
                </a:solidFill>
              </a:rPr>
              <a:t>cubed</a:t>
            </a:r>
            <a:endParaRPr lang="en-GB" sz="1600" dirty="0">
              <a:solidFill>
                <a:schemeClr val="accent2">
                  <a:lumMod val="20000"/>
                  <a:lumOff val="80000"/>
                </a:schemeClr>
              </a:solidFill>
            </a:endParaRPr>
          </a:p>
          <a:p>
            <a:r>
              <a:rPr lang="pl-PL" sz="1600" dirty="0" smtClean="0">
                <a:solidFill>
                  <a:schemeClr val="accent2">
                    <a:lumMod val="20000"/>
                    <a:lumOff val="80000"/>
                  </a:schemeClr>
                </a:solidFill>
              </a:rPr>
              <a:t>• </a:t>
            </a:r>
            <a:r>
              <a:rPr lang="en-GB" sz="1600" dirty="0" smtClean="0">
                <a:solidFill>
                  <a:schemeClr val="accent2">
                    <a:lumMod val="20000"/>
                    <a:lumOff val="80000"/>
                  </a:schemeClr>
                </a:solidFill>
              </a:rPr>
              <a:t>1 </a:t>
            </a:r>
            <a:r>
              <a:rPr lang="en-GB" sz="1600" dirty="0">
                <a:solidFill>
                  <a:schemeClr val="accent2">
                    <a:lumMod val="20000"/>
                    <a:lumOff val="80000"/>
                  </a:schemeClr>
                </a:solidFill>
              </a:rPr>
              <a:t>fresh jalapeno pepper, seeded and </a:t>
            </a:r>
            <a:r>
              <a:rPr lang="en-GB" sz="1600" dirty="0" smtClean="0">
                <a:solidFill>
                  <a:schemeClr val="accent2">
                    <a:lumMod val="20000"/>
                    <a:lumOff val="80000"/>
                  </a:schemeClr>
                </a:solidFill>
              </a:rPr>
              <a:t>sliced</a:t>
            </a:r>
            <a:endParaRPr lang="en-GB" sz="1600" dirty="0">
              <a:solidFill>
                <a:schemeClr val="accent2">
                  <a:lumMod val="20000"/>
                  <a:lumOff val="80000"/>
                </a:schemeClr>
              </a:solidFill>
            </a:endParaRPr>
          </a:p>
          <a:p>
            <a:r>
              <a:rPr lang="pl-PL" sz="1600" dirty="0" smtClean="0">
                <a:solidFill>
                  <a:schemeClr val="accent2">
                    <a:lumMod val="20000"/>
                    <a:lumOff val="80000"/>
                  </a:schemeClr>
                </a:solidFill>
              </a:rPr>
              <a:t>• </a:t>
            </a:r>
            <a:r>
              <a:rPr lang="en-GB" sz="1600" dirty="0" smtClean="0">
                <a:solidFill>
                  <a:schemeClr val="accent2">
                    <a:lumMod val="20000"/>
                    <a:lumOff val="80000"/>
                  </a:schemeClr>
                </a:solidFill>
              </a:rPr>
              <a:t>3 </a:t>
            </a:r>
            <a:r>
              <a:rPr lang="en-GB" sz="1600" dirty="0">
                <a:solidFill>
                  <a:schemeClr val="accent2">
                    <a:lumMod val="20000"/>
                    <a:lumOff val="80000"/>
                  </a:schemeClr>
                </a:solidFill>
              </a:rPr>
              <a:t>tablespoons ground unsalted </a:t>
            </a:r>
            <a:r>
              <a:rPr lang="en-GB" sz="1600" dirty="0" smtClean="0">
                <a:solidFill>
                  <a:schemeClr val="accent2">
                    <a:lumMod val="20000"/>
                    <a:lumOff val="80000"/>
                  </a:schemeClr>
                </a:solidFill>
              </a:rPr>
              <a:t>cashews</a:t>
            </a:r>
            <a:endParaRPr lang="en-GB" sz="1600" dirty="0">
              <a:solidFill>
                <a:schemeClr val="accent2">
                  <a:lumMod val="20000"/>
                  <a:lumOff val="80000"/>
                </a:schemeClr>
              </a:solidFill>
            </a:endParaRPr>
          </a:p>
          <a:p>
            <a:r>
              <a:rPr lang="pl-PL" sz="1600" dirty="0" smtClean="0">
                <a:solidFill>
                  <a:schemeClr val="accent2">
                    <a:lumMod val="20000"/>
                    <a:lumOff val="80000"/>
                  </a:schemeClr>
                </a:solidFill>
              </a:rPr>
              <a:t>• </a:t>
            </a:r>
            <a:r>
              <a:rPr lang="en-GB" sz="1600" dirty="0" smtClean="0">
                <a:solidFill>
                  <a:schemeClr val="accent2">
                    <a:lumMod val="20000"/>
                    <a:lumOff val="80000"/>
                  </a:schemeClr>
                </a:solidFill>
              </a:rPr>
              <a:t>1 </a:t>
            </a:r>
            <a:r>
              <a:rPr lang="en-GB" sz="1600" dirty="0">
                <a:solidFill>
                  <a:schemeClr val="accent2">
                    <a:lumMod val="20000"/>
                    <a:lumOff val="80000"/>
                  </a:schemeClr>
                </a:solidFill>
              </a:rPr>
              <a:t>(4 ounce) can tomato </a:t>
            </a:r>
            <a:r>
              <a:rPr lang="en-GB" sz="1600" dirty="0" smtClean="0">
                <a:solidFill>
                  <a:schemeClr val="accent2">
                    <a:lumMod val="20000"/>
                    <a:lumOff val="80000"/>
                  </a:schemeClr>
                </a:solidFill>
              </a:rPr>
              <a:t>sauce</a:t>
            </a:r>
            <a:endParaRPr lang="en-GB" sz="1600" dirty="0">
              <a:solidFill>
                <a:schemeClr val="accent2">
                  <a:lumMod val="20000"/>
                  <a:lumOff val="80000"/>
                </a:schemeClr>
              </a:solidFill>
            </a:endParaRPr>
          </a:p>
          <a:p>
            <a:r>
              <a:rPr lang="pl-PL" sz="1600" dirty="0" smtClean="0">
                <a:solidFill>
                  <a:schemeClr val="accent2">
                    <a:lumMod val="20000"/>
                    <a:lumOff val="80000"/>
                  </a:schemeClr>
                </a:solidFill>
              </a:rPr>
              <a:t>• </a:t>
            </a:r>
            <a:r>
              <a:rPr lang="en-GB" sz="1600" dirty="0" smtClean="0">
                <a:solidFill>
                  <a:schemeClr val="accent2">
                    <a:lumMod val="20000"/>
                    <a:lumOff val="80000"/>
                  </a:schemeClr>
                </a:solidFill>
              </a:rPr>
              <a:t>2 </a:t>
            </a:r>
            <a:r>
              <a:rPr lang="en-GB" sz="1600" dirty="0">
                <a:solidFill>
                  <a:schemeClr val="accent2">
                    <a:lumMod val="20000"/>
                    <a:lumOff val="80000"/>
                  </a:schemeClr>
                </a:solidFill>
              </a:rPr>
              <a:t>teaspoons </a:t>
            </a:r>
            <a:r>
              <a:rPr lang="en-GB" sz="1600" dirty="0" smtClean="0">
                <a:solidFill>
                  <a:schemeClr val="accent2">
                    <a:lumMod val="20000"/>
                    <a:lumOff val="80000"/>
                  </a:schemeClr>
                </a:solidFill>
              </a:rPr>
              <a:t>salt</a:t>
            </a:r>
            <a:endParaRPr lang="en-GB" sz="1600" dirty="0">
              <a:solidFill>
                <a:schemeClr val="accent2">
                  <a:lumMod val="20000"/>
                  <a:lumOff val="80000"/>
                </a:schemeClr>
              </a:solidFill>
            </a:endParaRPr>
          </a:p>
          <a:p>
            <a:r>
              <a:rPr lang="pl-PL" sz="1600" dirty="0" smtClean="0">
                <a:solidFill>
                  <a:schemeClr val="accent2">
                    <a:lumMod val="20000"/>
                    <a:lumOff val="80000"/>
                  </a:schemeClr>
                </a:solidFill>
              </a:rPr>
              <a:t>• </a:t>
            </a:r>
            <a:r>
              <a:rPr lang="en-GB" sz="1600" dirty="0" smtClean="0">
                <a:solidFill>
                  <a:schemeClr val="accent2">
                    <a:lumMod val="20000"/>
                    <a:lumOff val="80000"/>
                  </a:schemeClr>
                </a:solidFill>
              </a:rPr>
              <a:t>1 </a:t>
            </a:r>
            <a:r>
              <a:rPr lang="en-GB" sz="1600" dirty="0">
                <a:solidFill>
                  <a:schemeClr val="accent2">
                    <a:lumMod val="20000"/>
                    <a:lumOff val="80000"/>
                  </a:schemeClr>
                </a:solidFill>
              </a:rPr>
              <a:t>1/2 tablespoons curry </a:t>
            </a:r>
            <a:r>
              <a:rPr lang="en-GB" sz="1600" dirty="0" smtClean="0">
                <a:solidFill>
                  <a:schemeClr val="accent2">
                    <a:lumMod val="20000"/>
                    <a:lumOff val="80000"/>
                  </a:schemeClr>
                </a:solidFill>
              </a:rPr>
              <a:t>powder</a:t>
            </a:r>
            <a:endParaRPr lang="en-GB" sz="1600" dirty="0">
              <a:solidFill>
                <a:schemeClr val="accent2">
                  <a:lumMod val="20000"/>
                  <a:lumOff val="80000"/>
                </a:schemeClr>
              </a:solidFill>
            </a:endParaRPr>
          </a:p>
          <a:p>
            <a:r>
              <a:rPr lang="pl-PL" sz="1600" dirty="0" smtClean="0">
                <a:solidFill>
                  <a:schemeClr val="accent2">
                    <a:lumMod val="20000"/>
                    <a:lumOff val="80000"/>
                  </a:schemeClr>
                </a:solidFill>
              </a:rPr>
              <a:t>• </a:t>
            </a:r>
            <a:r>
              <a:rPr lang="en-GB" sz="1600" dirty="0" smtClean="0">
                <a:solidFill>
                  <a:schemeClr val="accent2">
                    <a:lumMod val="20000"/>
                    <a:lumOff val="80000"/>
                  </a:schemeClr>
                </a:solidFill>
              </a:rPr>
              <a:t>1 </a:t>
            </a:r>
            <a:r>
              <a:rPr lang="en-GB" sz="1600" dirty="0">
                <a:solidFill>
                  <a:schemeClr val="accent2">
                    <a:lumMod val="20000"/>
                    <a:lumOff val="80000"/>
                  </a:schemeClr>
                </a:solidFill>
              </a:rPr>
              <a:t>cup frozen green </a:t>
            </a:r>
            <a:r>
              <a:rPr lang="en-GB" sz="1600" dirty="0" smtClean="0">
                <a:solidFill>
                  <a:schemeClr val="accent2">
                    <a:lumMod val="20000"/>
                    <a:lumOff val="80000"/>
                  </a:schemeClr>
                </a:solidFill>
              </a:rPr>
              <a:t>peas</a:t>
            </a:r>
            <a:endParaRPr lang="en-GB" sz="1600" dirty="0">
              <a:solidFill>
                <a:schemeClr val="accent2">
                  <a:lumMod val="20000"/>
                  <a:lumOff val="80000"/>
                </a:schemeClr>
              </a:solidFill>
            </a:endParaRPr>
          </a:p>
          <a:p>
            <a:r>
              <a:rPr lang="pl-PL" sz="1600" dirty="0" smtClean="0">
                <a:solidFill>
                  <a:schemeClr val="accent2">
                    <a:lumMod val="20000"/>
                    <a:lumOff val="80000"/>
                  </a:schemeClr>
                </a:solidFill>
              </a:rPr>
              <a:t>• </a:t>
            </a:r>
            <a:r>
              <a:rPr lang="en-GB" sz="1600" dirty="0" smtClean="0">
                <a:solidFill>
                  <a:schemeClr val="accent2">
                    <a:lumMod val="20000"/>
                    <a:lumOff val="80000"/>
                  </a:schemeClr>
                </a:solidFill>
              </a:rPr>
              <a:t>1/2 </a:t>
            </a:r>
            <a:r>
              <a:rPr lang="en-GB" sz="1600" dirty="0">
                <a:solidFill>
                  <a:schemeClr val="accent2">
                    <a:lumMod val="20000"/>
                    <a:lumOff val="80000"/>
                  </a:schemeClr>
                </a:solidFill>
              </a:rPr>
              <a:t>green bell pepper, </a:t>
            </a:r>
            <a:r>
              <a:rPr lang="en-GB" sz="1600" dirty="0" smtClean="0">
                <a:solidFill>
                  <a:schemeClr val="accent2">
                    <a:lumMod val="20000"/>
                    <a:lumOff val="80000"/>
                  </a:schemeClr>
                </a:solidFill>
              </a:rPr>
              <a:t>chopped</a:t>
            </a:r>
            <a:endParaRPr lang="en-GB" sz="1600" dirty="0">
              <a:solidFill>
                <a:schemeClr val="accent2">
                  <a:lumMod val="20000"/>
                  <a:lumOff val="80000"/>
                </a:schemeClr>
              </a:solidFill>
            </a:endParaRPr>
          </a:p>
          <a:p>
            <a:r>
              <a:rPr lang="pl-PL" sz="1600" dirty="0" smtClean="0">
                <a:solidFill>
                  <a:schemeClr val="accent2">
                    <a:lumMod val="20000"/>
                    <a:lumOff val="80000"/>
                  </a:schemeClr>
                </a:solidFill>
              </a:rPr>
              <a:t>• </a:t>
            </a:r>
            <a:r>
              <a:rPr lang="en-GB" sz="1600" dirty="0" smtClean="0">
                <a:solidFill>
                  <a:schemeClr val="accent2">
                    <a:lumMod val="20000"/>
                    <a:lumOff val="80000"/>
                  </a:schemeClr>
                </a:solidFill>
              </a:rPr>
              <a:t>1/2 </a:t>
            </a:r>
            <a:r>
              <a:rPr lang="en-GB" sz="1600" dirty="0">
                <a:solidFill>
                  <a:schemeClr val="accent2">
                    <a:lumMod val="20000"/>
                    <a:lumOff val="80000"/>
                  </a:schemeClr>
                </a:solidFill>
              </a:rPr>
              <a:t>red bell pepper, </a:t>
            </a:r>
            <a:r>
              <a:rPr lang="en-GB" sz="1600" dirty="0" smtClean="0">
                <a:solidFill>
                  <a:schemeClr val="accent2">
                    <a:lumMod val="20000"/>
                    <a:lumOff val="80000"/>
                  </a:schemeClr>
                </a:solidFill>
              </a:rPr>
              <a:t>chopped</a:t>
            </a:r>
            <a:endParaRPr lang="en-GB" sz="1600" dirty="0">
              <a:solidFill>
                <a:schemeClr val="accent2">
                  <a:lumMod val="20000"/>
                  <a:lumOff val="80000"/>
                </a:schemeClr>
              </a:solidFill>
            </a:endParaRPr>
          </a:p>
          <a:p>
            <a:r>
              <a:rPr lang="pl-PL" sz="1600" dirty="0" smtClean="0">
                <a:solidFill>
                  <a:schemeClr val="accent2">
                    <a:lumMod val="20000"/>
                    <a:lumOff val="80000"/>
                  </a:schemeClr>
                </a:solidFill>
              </a:rPr>
              <a:t>• </a:t>
            </a:r>
            <a:r>
              <a:rPr lang="en-GB" sz="1600" dirty="0" smtClean="0">
                <a:solidFill>
                  <a:schemeClr val="accent2">
                    <a:lumMod val="20000"/>
                    <a:lumOff val="80000"/>
                  </a:schemeClr>
                </a:solidFill>
              </a:rPr>
              <a:t>1 </a:t>
            </a:r>
            <a:r>
              <a:rPr lang="en-GB" sz="1600" dirty="0">
                <a:solidFill>
                  <a:schemeClr val="accent2">
                    <a:lumMod val="20000"/>
                    <a:lumOff val="80000"/>
                  </a:schemeClr>
                </a:solidFill>
              </a:rPr>
              <a:t>cup heavy </a:t>
            </a:r>
            <a:r>
              <a:rPr lang="en-GB" sz="1600" dirty="0" smtClean="0">
                <a:solidFill>
                  <a:schemeClr val="accent2">
                    <a:lumMod val="20000"/>
                    <a:lumOff val="80000"/>
                  </a:schemeClr>
                </a:solidFill>
              </a:rPr>
              <a:t>cream</a:t>
            </a:r>
            <a:endParaRPr lang="en-GB" sz="1600" dirty="0">
              <a:solidFill>
                <a:schemeClr val="accent2">
                  <a:lumMod val="20000"/>
                  <a:lumOff val="80000"/>
                </a:schemeClr>
              </a:solidFill>
            </a:endParaRPr>
          </a:p>
          <a:p>
            <a:r>
              <a:rPr lang="pl-PL" sz="1600" dirty="0" smtClean="0">
                <a:solidFill>
                  <a:schemeClr val="accent2">
                    <a:lumMod val="20000"/>
                    <a:lumOff val="80000"/>
                  </a:schemeClr>
                </a:solidFill>
              </a:rPr>
              <a:t>• </a:t>
            </a:r>
            <a:r>
              <a:rPr lang="en-GB" sz="1600" dirty="0" smtClean="0">
                <a:solidFill>
                  <a:schemeClr val="accent2">
                    <a:lumMod val="20000"/>
                    <a:lumOff val="80000"/>
                  </a:schemeClr>
                </a:solidFill>
              </a:rPr>
              <a:t>1 </a:t>
            </a:r>
            <a:r>
              <a:rPr lang="en-GB" sz="1600" dirty="0">
                <a:solidFill>
                  <a:schemeClr val="accent2">
                    <a:lumMod val="20000"/>
                    <a:lumOff val="80000"/>
                  </a:schemeClr>
                </a:solidFill>
              </a:rPr>
              <a:t>bunch fresh cilantro for garnish</a:t>
            </a:r>
          </a:p>
        </p:txBody>
      </p:sp>
      <p:sp>
        <p:nvSpPr>
          <p:cNvPr id="6" name="Prostokąt 5"/>
          <p:cNvSpPr/>
          <p:nvPr/>
        </p:nvSpPr>
        <p:spPr>
          <a:xfrm>
            <a:off x="3042554" y="1427041"/>
            <a:ext cx="6096000" cy="2585323"/>
          </a:xfrm>
          <a:prstGeom prst="rect">
            <a:avLst/>
          </a:prstGeom>
        </p:spPr>
        <p:txBody>
          <a:bodyPr>
            <a:spAutoFit/>
          </a:bodyPr>
          <a:lstStyle/>
          <a:p>
            <a:pPr algn="ctr"/>
            <a:r>
              <a:rPr lang="pl-PL" dirty="0" smtClean="0">
                <a:solidFill>
                  <a:schemeClr val="accent2">
                    <a:lumMod val="20000"/>
                    <a:lumOff val="80000"/>
                  </a:schemeClr>
                </a:solidFill>
              </a:rPr>
              <a:t>DIRECTIONS</a:t>
            </a:r>
          </a:p>
          <a:p>
            <a:pPr>
              <a:buFont typeface="+mj-lt"/>
              <a:buAutoNum type="arabicPeriod"/>
            </a:pPr>
            <a:r>
              <a:rPr lang="pl-PL" dirty="0" smtClean="0">
                <a:solidFill>
                  <a:schemeClr val="accent2">
                    <a:lumMod val="20000"/>
                    <a:lumOff val="80000"/>
                  </a:schemeClr>
                </a:solidFill>
              </a:rPr>
              <a:t> </a:t>
            </a:r>
            <a:r>
              <a:rPr lang="en-US" dirty="0" smtClean="0">
                <a:solidFill>
                  <a:schemeClr val="accent2">
                    <a:lumMod val="20000"/>
                    <a:lumOff val="80000"/>
                  </a:schemeClr>
                </a:solidFill>
              </a:rPr>
              <a:t>Heat </a:t>
            </a:r>
            <a:r>
              <a:rPr lang="en-US" dirty="0">
                <a:solidFill>
                  <a:schemeClr val="accent2">
                    <a:lumMod val="20000"/>
                    <a:lumOff val="80000"/>
                  </a:schemeClr>
                </a:solidFill>
              </a:rPr>
              <a:t>the oil in a skillet over medium heat. Stir in the onion, and cook until tender. Mix in ginger and garlic, and continue cooking 1 minute. Mix potatoes, carrots, jalapeno, cashews, and tomato sauce. Season with salt and curry powder. Cook and stir 10 minutes, or until potatoes are tender.</a:t>
            </a:r>
          </a:p>
          <a:p>
            <a:pPr>
              <a:buFont typeface="+mj-lt"/>
              <a:buAutoNum type="arabicPeriod"/>
            </a:pPr>
            <a:r>
              <a:rPr lang="pl-PL" dirty="0" smtClean="0">
                <a:solidFill>
                  <a:schemeClr val="accent2">
                    <a:lumMod val="20000"/>
                    <a:lumOff val="80000"/>
                  </a:schemeClr>
                </a:solidFill>
              </a:rPr>
              <a:t> </a:t>
            </a:r>
            <a:r>
              <a:rPr lang="en-US" dirty="0" smtClean="0">
                <a:solidFill>
                  <a:schemeClr val="accent2">
                    <a:lumMod val="20000"/>
                    <a:lumOff val="80000"/>
                  </a:schemeClr>
                </a:solidFill>
              </a:rPr>
              <a:t>Stir </a:t>
            </a:r>
            <a:r>
              <a:rPr lang="en-US" dirty="0">
                <a:solidFill>
                  <a:schemeClr val="accent2">
                    <a:lumMod val="20000"/>
                    <a:lumOff val="80000"/>
                  </a:schemeClr>
                </a:solidFill>
              </a:rPr>
              <a:t>peas, green bell pepper, red bell pepper, and cream into the skillet. Reduce heat to low, cover, and simmer 10 minutes. Garnish with cilantro to serve.</a:t>
            </a:r>
          </a:p>
        </p:txBody>
      </p:sp>
    </p:spTree>
    <p:extLst>
      <p:ext uri="{BB962C8B-B14F-4D97-AF65-F5344CB8AC3E}">
        <p14:creationId xmlns:p14="http://schemas.microsoft.com/office/powerpoint/2010/main" val="39874402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ctrTitle"/>
          </p:nvPr>
        </p:nvSpPr>
        <p:spPr>
          <a:xfrm>
            <a:off x="2725056" y="2028972"/>
            <a:ext cx="6815669" cy="3179840"/>
          </a:xfrm>
        </p:spPr>
        <p:txBody>
          <a:bodyPr/>
          <a:lstStyle/>
          <a:p>
            <a:r>
              <a:rPr lang="pl-PL" sz="11500" dirty="0" smtClean="0"/>
              <a:t>US CUISINE</a:t>
            </a:r>
            <a:endParaRPr lang="en-GB" sz="11500" dirty="0"/>
          </a:p>
        </p:txBody>
      </p:sp>
      <p:sp>
        <p:nvSpPr>
          <p:cNvPr id="4" name="Podtytuł 3"/>
          <p:cNvSpPr>
            <a:spLocks noGrp="1"/>
          </p:cNvSpPr>
          <p:nvPr>
            <p:ph type="subTitle" idx="1"/>
          </p:nvPr>
        </p:nvSpPr>
        <p:spPr>
          <a:xfrm>
            <a:off x="972457" y="3386664"/>
            <a:ext cx="279402" cy="232228"/>
          </a:xfrm>
        </p:spPr>
        <p:txBody>
          <a:bodyPr>
            <a:normAutofit fontScale="47500" lnSpcReduction="20000"/>
          </a:bodyPr>
          <a:lstStyle/>
          <a:p>
            <a:endParaRPr lang="en-GB" dirty="0"/>
          </a:p>
        </p:txBody>
      </p:sp>
    </p:spTree>
    <p:extLst>
      <p:ext uri="{BB962C8B-B14F-4D97-AF65-F5344CB8AC3E}">
        <p14:creationId xmlns:p14="http://schemas.microsoft.com/office/powerpoint/2010/main" val="26716407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ytuł 3"/>
          <p:cNvSpPr>
            <a:spLocks noGrp="1"/>
          </p:cNvSpPr>
          <p:nvPr>
            <p:ph type="title"/>
          </p:nvPr>
        </p:nvSpPr>
        <p:spPr>
          <a:xfrm>
            <a:off x="4147458" y="0"/>
            <a:ext cx="3439884" cy="803125"/>
          </a:xfrm>
        </p:spPr>
        <p:txBody>
          <a:bodyPr>
            <a:normAutofit/>
          </a:bodyPr>
          <a:lstStyle/>
          <a:p>
            <a:r>
              <a:rPr lang="pl-PL" sz="4000" dirty="0" smtClean="0">
                <a:solidFill>
                  <a:schemeClr val="accent2">
                    <a:lumMod val="20000"/>
                    <a:lumOff val="80000"/>
                  </a:schemeClr>
                </a:solidFill>
              </a:rPr>
              <a:t>FISH TACOS</a:t>
            </a:r>
            <a:endParaRPr lang="en-GB" sz="4000" dirty="0">
              <a:solidFill>
                <a:schemeClr val="accent2">
                  <a:lumMod val="20000"/>
                  <a:lumOff val="80000"/>
                </a:schemeClr>
              </a:solidFill>
            </a:endParaRPr>
          </a:p>
        </p:txBody>
      </p:sp>
      <p:pic>
        <p:nvPicPr>
          <p:cNvPr id="5" name="Obraz 4"/>
          <p:cNvPicPr>
            <a:picLocks noChangeAspect="1"/>
          </p:cNvPicPr>
          <p:nvPr/>
        </p:nvPicPr>
        <p:blipFill>
          <a:blip r:embed="rId2"/>
          <a:stretch>
            <a:fillRect/>
          </a:stretch>
        </p:blipFill>
        <p:spPr>
          <a:xfrm>
            <a:off x="8915399" y="-1"/>
            <a:ext cx="3276601" cy="3276601"/>
          </a:xfrm>
          <a:prstGeom prst="rect">
            <a:avLst/>
          </a:prstGeom>
        </p:spPr>
      </p:pic>
      <p:sp>
        <p:nvSpPr>
          <p:cNvPr id="6" name="Prostokąt 5"/>
          <p:cNvSpPr/>
          <p:nvPr/>
        </p:nvSpPr>
        <p:spPr>
          <a:xfrm>
            <a:off x="9696451" y="3457191"/>
            <a:ext cx="1856014" cy="923330"/>
          </a:xfrm>
          <a:prstGeom prst="rect">
            <a:avLst/>
          </a:prstGeom>
        </p:spPr>
        <p:txBody>
          <a:bodyPr wrap="square">
            <a:spAutoFit/>
          </a:bodyPr>
          <a:lstStyle/>
          <a:p>
            <a:r>
              <a:rPr lang="pl-PL" dirty="0" smtClean="0">
                <a:solidFill>
                  <a:schemeClr val="accent2">
                    <a:lumMod val="20000"/>
                    <a:lumOff val="80000"/>
                  </a:schemeClr>
                </a:solidFill>
              </a:rPr>
              <a:t>• </a:t>
            </a:r>
            <a:r>
              <a:rPr lang="en-US" dirty="0" smtClean="0">
                <a:solidFill>
                  <a:schemeClr val="accent2">
                    <a:lumMod val="20000"/>
                    <a:lumOff val="80000"/>
                  </a:schemeClr>
                </a:solidFill>
              </a:rPr>
              <a:t>PREP </a:t>
            </a:r>
            <a:r>
              <a:rPr lang="en-US" i="1" dirty="0">
                <a:solidFill>
                  <a:schemeClr val="accent2">
                    <a:lumMod val="20000"/>
                    <a:lumOff val="80000"/>
                  </a:schemeClr>
                </a:solidFill>
              </a:rPr>
              <a:t>40 </a:t>
            </a:r>
            <a:r>
              <a:rPr lang="en-US" i="1" dirty="0" err="1">
                <a:solidFill>
                  <a:schemeClr val="accent2">
                    <a:lumMod val="20000"/>
                    <a:lumOff val="80000"/>
                  </a:schemeClr>
                </a:solidFill>
              </a:rPr>
              <a:t>mins</a:t>
            </a:r>
            <a:endParaRPr lang="en-US" i="1" dirty="0">
              <a:solidFill>
                <a:schemeClr val="accent2">
                  <a:lumMod val="20000"/>
                  <a:lumOff val="80000"/>
                </a:schemeClr>
              </a:solidFill>
            </a:endParaRPr>
          </a:p>
          <a:p>
            <a:r>
              <a:rPr lang="pl-PL" dirty="0" smtClean="0">
                <a:solidFill>
                  <a:schemeClr val="accent2">
                    <a:lumMod val="20000"/>
                    <a:lumOff val="80000"/>
                  </a:schemeClr>
                </a:solidFill>
              </a:rPr>
              <a:t>• </a:t>
            </a:r>
            <a:r>
              <a:rPr lang="en-US" dirty="0" smtClean="0">
                <a:solidFill>
                  <a:schemeClr val="accent2">
                    <a:lumMod val="20000"/>
                    <a:lumOff val="80000"/>
                  </a:schemeClr>
                </a:solidFill>
              </a:rPr>
              <a:t>COOK </a:t>
            </a:r>
            <a:r>
              <a:rPr lang="en-US" i="1" dirty="0">
                <a:solidFill>
                  <a:schemeClr val="accent2">
                    <a:lumMod val="20000"/>
                    <a:lumOff val="80000"/>
                  </a:schemeClr>
                </a:solidFill>
              </a:rPr>
              <a:t>20 </a:t>
            </a:r>
            <a:r>
              <a:rPr lang="en-US" i="1" dirty="0" err="1">
                <a:solidFill>
                  <a:schemeClr val="accent2">
                    <a:lumMod val="20000"/>
                    <a:lumOff val="80000"/>
                  </a:schemeClr>
                </a:solidFill>
              </a:rPr>
              <a:t>mins</a:t>
            </a:r>
            <a:endParaRPr lang="en-US" i="1" dirty="0">
              <a:solidFill>
                <a:schemeClr val="accent2">
                  <a:lumMod val="20000"/>
                  <a:lumOff val="80000"/>
                </a:schemeClr>
              </a:solidFill>
            </a:endParaRPr>
          </a:p>
          <a:p>
            <a:r>
              <a:rPr lang="pl-PL" dirty="0" smtClean="0">
                <a:solidFill>
                  <a:schemeClr val="accent2">
                    <a:lumMod val="20000"/>
                    <a:lumOff val="80000"/>
                  </a:schemeClr>
                </a:solidFill>
              </a:rPr>
              <a:t>• </a:t>
            </a:r>
            <a:r>
              <a:rPr lang="en-US" dirty="0" smtClean="0">
                <a:solidFill>
                  <a:schemeClr val="accent2">
                    <a:lumMod val="20000"/>
                    <a:lumOff val="80000"/>
                  </a:schemeClr>
                </a:solidFill>
              </a:rPr>
              <a:t>READY </a:t>
            </a:r>
            <a:r>
              <a:rPr lang="en-US" dirty="0">
                <a:solidFill>
                  <a:schemeClr val="accent2">
                    <a:lumMod val="20000"/>
                    <a:lumOff val="80000"/>
                  </a:schemeClr>
                </a:solidFill>
              </a:rPr>
              <a:t>IN </a:t>
            </a:r>
            <a:r>
              <a:rPr lang="en-US" i="1" dirty="0">
                <a:solidFill>
                  <a:schemeClr val="accent2">
                    <a:lumMod val="20000"/>
                    <a:lumOff val="80000"/>
                  </a:schemeClr>
                </a:solidFill>
              </a:rPr>
              <a:t>1 hr</a:t>
            </a:r>
            <a:endParaRPr lang="en-GB" i="1" dirty="0">
              <a:solidFill>
                <a:schemeClr val="accent2">
                  <a:lumMod val="20000"/>
                  <a:lumOff val="80000"/>
                </a:schemeClr>
              </a:solidFill>
            </a:endParaRPr>
          </a:p>
        </p:txBody>
      </p:sp>
      <p:sp>
        <p:nvSpPr>
          <p:cNvPr id="7" name="Prostokąt 6"/>
          <p:cNvSpPr/>
          <p:nvPr/>
        </p:nvSpPr>
        <p:spPr>
          <a:xfrm>
            <a:off x="0" y="87085"/>
            <a:ext cx="2536371" cy="6524863"/>
          </a:xfrm>
          <a:prstGeom prst="rect">
            <a:avLst/>
          </a:prstGeom>
        </p:spPr>
        <p:txBody>
          <a:bodyPr wrap="square">
            <a:spAutoFit/>
          </a:bodyPr>
          <a:lstStyle/>
          <a:p>
            <a:pPr algn="ctr"/>
            <a:r>
              <a:rPr lang="pl-PL" dirty="0" smtClean="0">
                <a:solidFill>
                  <a:schemeClr val="accent2">
                    <a:lumMod val="20000"/>
                    <a:lumOff val="80000"/>
                  </a:schemeClr>
                </a:solidFill>
              </a:rPr>
              <a:t>INGREDIENTS</a:t>
            </a:r>
            <a:endParaRPr lang="pl-PL" sz="1600" dirty="0" smtClean="0">
              <a:solidFill>
                <a:schemeClr val="accent2">
                  <a:lumMod val="20000"/>
                  <a:lumOff val="80000"/>
                </a:schemeClr>
              </a:solidFill>
            </a:endParaRPr>
          </a:p>
          <a:p>
            <a:r>
              <a:rPr lang="pl-PL" sz="1600" dirty="0" smtClean="0">
                <a:solidFill>
                  <a:schemeClr val="accent2">
                    <a:lumMod val="20000"/>
                    <a:lumOff val="80000"/>
                  </a:schemeClr>
                </a:solidFill>
              </a:rPr>
              <a:t>• </a:t>
            </a:r>
            <a:r>
              <a:rPr lang="en-GB" sz="1600" dirty="0" smtClean="0">
                <a:solidFill>
                  <a:schemeClr val="accent2">
                    <a:lumMod val="20000"/>
                    <a:lumOff val="80000"/>
                  </a:schemeClr>
                </a:solidFill>
              </a:rPr>
              <a:t>1 </a:t>
            </a:r>
            <a:r>
              <a:rPr lang="en-GB" sz="1600" dirty="0">
                <a:solidFill>
                  <a:schemeClr val="accent2">
                    <a:lumMod val="20000"/>
                    <a:lumOff val="80000"/>
                  </a:schemeClr>
                </a:solidFill>
              </a:rPr>
              <a:t>cup all-purpose </a:t>
            </a:r>
            <a:r>
              <a:rPr lang="en-GB" sz="1600" dirty="0" smtClean="0">
                <a:solidFill>
                  <a:schemeClr val="accent2">
                    <a:lumMod val="20000"/>
                    <a:lumOff val="80000"/>
                  </a:schemeClr>
                </a:solidFill>
              </a:rPr>
              <a:t>flour</a:t>
            </a:r>
            <a:endParaRPr lang="en-GB" sz="1600" dirty="0">
              <a:solidFill>
                <a:schemeClr val="accent2">
                  <a:lumMod val="20000"/>
                  <a:lumOff val="80000"/>
                </a:schemeClr>
              </a:solidFill>
            </a:endParaRPr>
          </a:p>
          <a:p>
            <a:r>
              <a:rPr lang="pl-PL" sz="1600" dirty="0" smtClean="0">
                <a:solidFill>
                  <a:schemeClr val="accent2">
                    <a:lumMod val="20000"/>
                    <a:lumOff val="80000"/>
                  </a:schemeClr>
                </a:solidFill>
              </a:rPr>
              <a:t> • </a:t>
            </a:r>
            <a:r>
              <a:rPr lang="en-GB" sz="1600" dirty="0" smtClean="0">
                <a:solidFill>
                  <a:schemeClr val="accent2">
                    <a:lumMod val="20000"/>
                    <a:lumOff val="80000"/>
                  </a:schemeClr>
                </a:solidFill>
              </a:rPr>
              <a:t>2 </a:t>
            </a:r>
            <a:r>
              <a:rPr lang="en-GB" sz="1600" dirty="0">
                <a:solidFill>
                  <a:schemeClr val="accent2">
                    <a:lumMod val="20000"/>
                    <a:lumOff val="80000"/>
                  </a:schemeClr>
                </a:solidFill>
              </a:rPr>
              <a:t>tablespoons </a:t>
            </a:r>
            <a:r>
              <a:rPr lang="en-GB" sz="1600" dirty="0" err="1" smtClean="0">
                <a:solidFill>
                  <a:schemeClr val="accent2">
                    <a:lumMod val="20000"/>
                    <a:lumOff val="80000"/>
                  </a:schemeClr>
                </a:solidFill>
              </a:rPr>
              <a:t>cornstarch</a:t>
            </a:r>
            <a:endParaRPr lang="en-GB" sz="1600" dirty="0">
              <a:solidFill>
                <a:schemeClr val="accent2">
                  <a:lumMod val="20000"/>
                  <a:lumOff val="80000"/>
                </a:schemeClr>
              </a:solidFill>
            </a:endParaRPr>
          </a:p>
          <a:p>
            <a:r>
              <a:rPr lang="pl-PL" sz="1600" dirty="0" smtClean="0">
                <a:solidFill>
                  <a:schemeClr val="accent2">
                    <a:lumMod val="20000"/>
                    <a:lumOff val="80000"/>
                  </a:schemeClr>
                </a:solidFill>
              </a:rPr>
              <a:t> • </a:t>
            </a:r>
            <a:r>
              <a:rPr lang="en-GB" sz="1600" dirty="0" smtClean="0">
                <a:solidFill>
                  <a:schemeClr val="accent2">
                    <a:lumMod val="20000"/>
                    <a:lumOff val="80000"/>
                  </a:schemeClr>
                </a:solidFill>
              </a:rPr>
              <a:t>1 </a:t>
            </a:r>
            <a:r>
              <a:rPr lang="en-GB" sz="1600" dirty="0">
                <a:solidFill>
                  <a:schemeClr val="accent2">
                    <a:lumMod val="20000"/>
                    <a:lumOff val="80000"/>
                  </a:schemeClr>
                </a:solidFill>
              </a:rPr>
              <a:t>teaspoon baking </a:t>
            </a:r>
            <a:r>
              <a:rPr lang="en-GB" sz="1600" dirty="0" smtClean="0">
                <a:solidFill>
                  <a:schemeClr val="accent2">
                    <a:lumMod val="20000"/>
                    <a:lumOff val="80000"/>
                  </a:schemeClr>
                </a:solidFill>
              </a:rPr>
              <a:t>powder</a:t>
            </a:r>
            <a:r>
              <a:rPr lang="pl-PL" sz="1600" dirty="0" smtClean="0">
                <a:solidFill>
                  <a:schemeClr val="accent2">
                    <a:lumMod val="20000"/>
                    <a:lumOff val="80000"/>
                  </a:schemeClr>
                </a:solidFill>
              </a:rPr>
              <a:t> </a:t>
            </a:r>
            <a:endParaRPr lang="en-GB" sz="1600" dirty="0">
              <a:solidFill>
                <a:schemeClr val="accent2">
                  <a:lumMod val="20000"/>
                  <a:lumOff val="80000"/>
                </a:schemeClr>
              </a:solidFill>
            </a:endParaRPr>
          </a:p>
          <a:p>
            <a:r>
              <a:rPr lang="pl-PL" sz="1600" dirty="0" smtClean="0">
                <a:solidFill>
                  <a:schemeClr val="accent2">
                    <a:lumMod val="20000"/>
                    <a:lumOff val="80000"/>
                  </a:schemeClr>
                </a:solidFill>
              </a:rPr>
              <a:t>• </a:t>
            </a:r>
            <a:r>
              <a:rPr lang="en-GB" sz="1600" dirty="0" smtClean="0">
                <a:solidFill>
                  <a:schemeClr val="accent2">
                    <a:lumMod val="20000"/>
                    <a:lumOff val="80000"/>
                  </a:schemeClr>
                </a:solidFill>
              </a:rPr>
              <a:t>1/2 </a:t>
            </a:r>
            <a:r>
              <a:rPr lang="en-GB" sz="1600" dirty="0">
                <a:solidFill>
                  <a:schemeClr val="accent2">
                    <a:lumMod val="20000"/>
                    <a:lumOff val="80000"/>
                  </a:schemeClr>
                </a:solidFill>
              </a:rPr>
              <a:t>teaspoon </a:t>
            </a:r>
            <a:r>
              <a:rPr lang="en-GB" sz="1600" dirty="0" smtClean="0">
                <a:solidFill>
                  <a:schemeClr val="accent2">
                    <a:lumMod val="20000"/>
                    <a:lumOff val="80000"/>
                  </a:schemeClr>
                </a:solidFill>
              </a:rPr>
              <a:t>salt</a:t>
            </a:r>
            <a:endParaRPr lang="en-GB" sz="1600" dirty="0">
              <a:solidFill>
                <a:schemeClr val="accent2">
                  <a:lumMod val="20000"/>
                  <a:lumOff val="80000"/>
                </a:schemeClr>
              </a:solidFill>
            </a:endParaRPr>
          </a:p>
          <a:p>
            <a:r>
              <a:rPr lang="pl-PL" sz="1600" dirty="0" smtClean="0">
                <a:solidFill>
                  <a:schemeClr val="accent2">
                    <a:lumMod val="20000"/>
                    <a:lumOff val="80000"/>
                  </a:schemeClr>
                </a:solidFill>
              </a:rPr>
              <a:t>• </a:t>
            </a:r>
            <a:r>
              <a:rPr lang="en-GB" sz="1600" dirty="0" smtClean="0">
                <a:solidFill>
                  <a:schemeClr val="accent2">
                    <a:lumMod val="20000"/>
                    <a:lumOff val="80000"/>
                  </a:schemeClr>
                </a:solidFill>
              </a:rPr>
              <a:t>1 egg</a:t>
            </a:r>
            <a:endParaRPr lang="en-GB" sz="1600" dirty="0">
              <a:solidFill>
                <a:schemeClr val="accent2">
                  <a:lumMod val="20000"/>
                  <a:lumOff val="80000"/>
                </a:schemeClr>
              </a:solidFill>
            </a:endParaRPr>
          </a:p>
          <a:p>
            <a:r>
              <a:rPr lang="pl-PL" sz="1600" dirty="0" smtClean="0">
                <a:solidFill>
                  <a:schemeClr val="accent2">
                    <a:lumMod val="20000"/>
                    <a:lumOff val="80000"/>
                  </a:schemeClr>
                </a:solidFill>
              </a:rPr>
              <a:t>• </a:t>
            </a:r>
            <a:r>
              <a:rPr lang="en-GB" sz="1600" dirty="0" smtClean="0">
                <a:solidFill>
                  <a:schemeClr val="accent2">
                    <a:lumMod val="20000"/>
                    <a:lumOff val="80000"/>
                  </a:schemeClr>
                </a:solidFill>
              </a:rPr>
              <a:t>1 </a:t>
            </a:r>
            <a:r>
              <a:rPr lang="en-GB" sz="1600" dirty="0">
                <a:solidFill>
                  <a:schemeClr val="accent2">
                    <a:lumMod val="20000"/>
                    <a:lumOff val="80000"/>
                  </a:schemeClr>
                </a:solidFill>
              </a:rPr>
              <a:t>cup </a:t>
            </a:r>
            <a:r>
              <a:rPr lang="en-GB" sz="1600" dirty="0" smtClean="0">
                <a:solidFill>
                  <a:schemeClr val="accent2">
                    <a:lumMod val="20000"/>
                    <a:lumOff val="80000"/>
                  </a:schemeClr>
                </a:solidFill>
              </a:rPr>
              <a:t>beer</a:t>
            </a:r>
            <a:endParaRPr lang="en-GB" sz="1600" dirty="0">
              <a:solidFill>
                <a:schemeClr val="accent2">
                  <a:lumMod val="20000"/>
                  <a:lumOff val="80000"/>
                </a:schemeClr>
              </a:solidFill>
            </a:endParaRPr>
          </a:p>
          <a:p>
            <a:r>
              <a:rPr lang="pl-PL" sz="1600" dirty="0" smtClean="0">
                <a:solidFill>
                  <a:schemeClr val="accent2">
                    <a:lumMod val="20000"/>
                    <a:lumOff val="80000"/>
                  </a:schemeClr>
                </a:solidFill>
              </a:rPr>
              <a:t>• </a:t>
            </a:r>
            <a:r>
              <a:rPr lang="en-GB" sz="1600" dirty="0" smtClean="0">
                <a:solidFill>
                  <a:schemeClr val="accent2">
                    <a:lumMod val="20000"/>
                    <a:lumOff val="80000"/>
                  </a:schemeClr>
                </a:solidFill>
              </a:rPr>
              <a:t>1/2 </a:t>
            </a:r>
            <a:r>
              <a:rPr lang="en-GB" sz="1600" dirty="0">
                <a:solidFill>
                  <a:schemeClr val="accent2">
                    <a:lumMod val="20000"/>
                    <a:lumOff val="80000"/>
                  </a:schemeClr>
                </a:solidFill>
              </a:rPr>
              <a:t>cup plain </a:t>
            </a:r>
            <a:r>
              <a:rPr lang="en-GB" sz="1600" dirty="0" smtClean="0">
                <a:solidFill>
                  <a:schemeClr val="accent2">
                    <a:lumMod val="20000"/>
                    <a:lumOff val="80000"/>
                  </a:schemeClr>
                </a:solidFill>
              </a:rPr>
              <a:t>yogurt</a:t>
            </a:r>
            <a:endParaRPr lang="en-GB" sz="1600" dirty="0">
              <a:solidFill>
                <a:schemeClr val="accent2">
                  <a:lumMod val="20000"/>
                  <a:lumOff val="80000"/>
                </a:schemeClr>
              </a:solidFill>
            </a:endParaRPr>
          </a:p>
          <a:p>
            <a:r>
              <a:rPr lang="pl-PL" sz="1600" dirty="0" smtClean="0">
                <a:solidFill>
                  <a:schemeClr val="accent2">
                    <a:lumMod val="20000"/>
                    <a:lumOff val="80000"/>
                  </a:schemeClr>
                </a:solidFill>
              </a:rPr>
              <a:t>• </a:t>
            </a:r>
            <a:r>
              <a:rPr lang="en-GB" sz="1600" dirty="0" smtClean="0">
                <a:solidFill>
                  <a:schemeClr val="accent2">
                    <a:lumMod val="20000"/>
                    <a:lumOff val="80000"/>
                  </a:schemeClr>
                </a:solidFill>
              </a:rPr>
              <a:t>1/2 </a:t>
            </a:r>
            <a:r>
              <a:rPr lang="en-GB" sz="1600" dirty="0">
                <a:solidFill>
                  <a:schemeClr val="accent2">
                    <a:lumMod val="20000"/>
                    <a:lumOff val="80000"/>
                  </a:schemeClr>
                </a:solidFill>
              </a:rPr>
              <a:t>cup </a:t>
            </a:r>
            <a:r>
              <a:rPr lang="en-GB" sz="1600" dirty="0" smtClean="0">
                <a:solidFill>
                  <a:schemeClr val="accent2">
                    <a:lumMod val="20000"/>
                    <a:lumOff val="80000"/>
                  </a:schemeClr>
                </a:solidFill>
              </a:rPr>
              <a:t>mayonnaise</a:t>
            </a:r>
            <a:endParaRPr lang="en-GB" sz="1600" dirty="0">
              <a:solidFill>
                <a:schemeClr val="accent2">
                  <a:lumMod val="20000"/>
                  <a:lumOff val="80000"/>
                </a:schemeClr>
              </a:solidFill>
            </a:endParaRPr>
          </a:p>
          <a:p>
            <a:r>
              <a:rPr lang="pl-PL" sz="1600" dirty="0" smtClean="0">
                <a:solidFill>
                  <a:schemeClr val="accent2">
                    <a:lumMod val="20000"/>
                    <a:lumOff val="80000"/>
                  </a:schemeClr>
                </a:solidFill>
              </a:rPr>
              <a:t>• </a:t>
            </a:r>
            <a:r>
              <a:rPr lang="en-GB" sz="1600" dirty="0" smtClean="0">
                <a:solidFill>
                  <a:schemeClr val="accent2">
                    <a:lumMod val="20000"/>
                    <a:lumOff val="80000"/>
                  </a:schemeClr>
                </a:solidFill>
              </a:rPr>
              <a:t>1 </a:t>
            </a:r>
            <a:r>
              <a:rPr lang="en-GB" sz="1600" dirty="0">
                <a:solidFill>
                  <a:schemeClr val="accent2">
                    <a:lumMod val="20000"/>
                    <a:lumOff val="80000"/>
                  </a:schemeClr>
                </a:solidFill>
              </a:rPr>
              <a:t>lime, </a:t>
            </a:r>
            <a:r>
              <a:rPr lang="en-GB" sz="1600" dirty="0" smtClean="0">
                <a:solidFill>
                  <a:schemeClr val="accent2">
                    <a:lumMod val="20000"/>
                    <a:lumOff val="80000"/>
                  </a:schemeClr>
                </a:solidFill>
              </a:rPr>
              <a:t>juiced</a:t>
            </a:r>
            <a:endParaRPr lang="en-GB" sz="1600" dirty="0">
              <a:solidFill>
                <a:schemeClr val="accent2">
                  <a:lumMod val="20000"/>
                  <a:lumOff val="80000"/>
                </a:schemeClr>
              </a:solidFill>
            </a:endParaRPr>
          </a:p>
          <a:p>
            <a:r>
              <a:rPr lang="pl-PL" sz="1600" dirty="0" smtClean="0">
                <a:solidFill>
                  <a:schemeClr val="accent2">
                    <a:lumMod val="20000"/>
                    <a:lumOff val="80000"/>
                  </a:schemeClr>
                </a:solidFill>
              </a:rPr>
              <a:t>• </a:t>
            </a:r>
            <a:r>
              <a:rPr lang="en-GB" sz="1600" dirty="0" smtClean="0">
                <a:solidFill>
                  <a:schemeClr val="accent2">
                    <a:lumMod val="20000"/>
                    <a:lumOff val="80000"/>
                  </a:schemeClr>
                </a:solidFill>
              </a:rPr>
              <a:t>1 </a:t>
            </a:r>
            <a:r>
              <a:rPr lang="en-GB" sz="1600" dirty="0">
                <a:solidFill>
                  <a:schemeClr val="accent2">
                    <a:lumMod val="20000"/>
                    <a:lumOff val="80000"/>
                  </a:schemeClr>
                </a:solidFill>
              </a:rPr>
              <a:t>jalapeno pepper, </a:t>
            </a:r>
            <a:r>
              <a:rPr lang="en-GB" sz="1600" dirty="0" smtClean="0">
                <a:solidFill>
                  <a:schemeClr val="accent2">
                    <a:lumMod val="20000"/>
                    <a:lumOff val="80000"/>
                  </a:schemeClr>
                </a:solidFill>
              </a:rPr>
              <a:t>minced</a:t>
            </a:r>
            <a:endParaRPr lang="en-GB" sz="1600" dirty="0">
              <a:solidFill>
                <a:schemeClr val="accent2">
                  <a:lumMod val="20000"/>
                  <a:lumOff val="80000"/>
                </a:schemeClr>
              </a:solidFill>
            </a:endParaRPr>
          </a:p>
          <a:p>
            <a:r>
              <a:rPr lang="pl-PL" sz="1600" dirty="0" smtClean="0">
                <a:solidFill>
                  <a:schemeClr val="accent2">
                    <a:lumMod val="20000"/>
                    <a:lumOff val="80000"/>
                  </a:schemeClr>
                </a:solidFill>
              </a:rPr>
              <a:t>• </a:t>
            </a:r>
            <a:r>
              <a:rPr lang="en-GB" sz="1600" dirty="0" smtClean="0">
                <a:solidFill>
                  <a:schemeClr val="accent2">
                    <a:lumMod val="20000"/>
                    <a:lumOff val="80000"/>
                  </a:schemeClr>
                </a:solidFill>
              </a:rPr>
              <a:t>1 </a:t>
            </a:r>
            <a:r>
              <a:rPr lang="en-GB" sz="1600" dirty="0">
                <a:solidFill>
                  <a:schemeClr val="accent2">
                    <a:lumMod val="20000"/>
                    <a:lumOff val="80000"/>
                  </a:schemeClr>
                </a:solidFill>
              </a:rPr>
              <a:t>teaspoon minced </a:t>
            </a:r>
            <a:r>
              <a:rPr lang="en-GB" sz="1600" dirty="0" smtClean="0">
                <a:solidFill>
                  <a:schemeClr val="accent2">
                    <a:lumMod val="20000"/>
                    <a:lumOff val="80000"/>
                  </a:schemeClr>
                </a:solidFill>
              </a:rPr>
              <a:t>capers</a:t>
            </a:r>
            <a:endParaRPr lang="en-GB" sz="1600" dirty="0">
              <a:solidFill>
                <a:schemeClr val="accent2">
                  <a:lumMod val="20000"/>
                  <a:lumOff val="80000"/>
                </a:schemeClr>
              </a:solidFill>
            </a:endParaRPr>
          </a:p>
          <a:p>
            <a:r>
              <a:rPr lang="pl-PL" sz="1600" dirty="0" smtClean="0">
                <a:solidFill>
                  <a:schemeClr val="accent2">
                    <a:lumMod val="20000"/>
                    <a:lumOff val="80000"/>
                  </a:schemeClr>
                </a:solidFill>
              </a:rPr>
              <a:t>• </a:t>
            </a:r>
            <a:r>
              <a:rPr lang="en-GB" sz="1600" dirty="0" smtClean="0">
                <a:solidFill>
                  <a:schemeClr val="accent2">
                    <a:lumMod val="20000"/>
                    <a:lumOff val="80000"/>
                  </a:schemeClr>
                </a:solidFill>
              </a:rPr>
              <a:t>1/2 </a:t>
            </a:r>
            <a:r>
              <a:rPr lang="en-GB" sz="1600" dirty="0">
                <a:solidFill>
                  <a:schemeClr val="accent2">
                    <a:lumMod val="20000"/>
                    <a:lumOff val="80000"/>
                  </a:schemeClr>
                </a:solidFill>
              </a:rPr>
              <a:t>teaspoon dried </a:t>
            </a:r>
            <a:r>
              <a:rPr lang="pl-PL" sz="1600" dirty="0" smtClean="0">
                <a:solidFill>
                  <a:schemeClr val="accent2">
                    <a:lumMod val="20000"/>
                    <a:lumOff val="80000"/>
                  </a:schemeClr>
                </a:solidFill>
              </a:rPr>
              <a:t> </a:t>
            </a:r>
            <a:r>
              <a:rPr lang="en-GB" sz="1600" dirty="0" smtClean="0">
                <a:solidFill>
                  <a:schemeClr val="accent2">
                    <a:lumMod val="20000"/>
                    <a:lumOff val="80000"/>
                  </a:schemeClr>
                </a:solidFill>
              </a:rPr>
              <a:t>oregano</a:t>
            </a:r>
            <a:endParaRPr lang="en-GB" sz="1600" dirty="0">
              <a:solidFill>
                <a:schemeClr val="accent2">
                  <a:lumMod val="20000"/>
                  <a:lumOff val="80000"/>
                </a:schemeClr>
              </a:solidFill>
            </a:endParaRPr>
          </a:p>
          <a:p>
            <a:r>
              <a:rPr lang="pl-PL" sz="1600" dirty="0" smtClean="0">
                <a:solidFill>
                  <a:schemeClr val="accent2">
                    <a:lumMod val="20000"/>
                    <a:lumOff val="80000"/>
                  </a:schemeClr>
                </a:solidFill>
              </a:rPr>
              <a:t>• </a:t>
            </a:r>
            <a:r>
              <a:rPr lang="en-GB" sz="1600" dirty="0" smtClean="0">
                <a:solidFill>
                  <a:schemeClr val="accent2">
                    <a:lumMod val="20000"/>
                    <a:lumOff val="80000"/>
                  </a:schemeClr>
                </a:solidFill>
              </a:rPr>
              <a:t>1/2 </a:t>
            </a:r>
            <a:r>
              <a:rPr lang="en-GB" sz="1600" dirty="0">
                <a:solidFill>
                  <a:schemeClr val="accent2">
                    <a:lumMod val="20000"/>
                    <a:lumOff val="80000"/>
                  </a:schemeClr>
                </a:solidFill>
              </a:rPr>
              <a:t>teaspoon ground </a:t>
            </a:r>
            <a:r>
              <a:rPr lang="en-GB" sz="1600" dirty="0" smtClean="0">
                <a:solidFill>
                  <a:schemeClr val="accent2">
                    <a:lumMod val="20000"/>
                    <a:lumOff val="80000"/>
                  </a:schemeClr>
                </a:solidFill>
              </a:rPr>
              <a:t>cumin</a:t>
            </a:r>
            <a:endParaRPr lang="en-GB" sz="1600" dirty="0">
              <a:solidFill>
                <a:schemeClr val="accent2">
                  <a:lumMod val="20000"/>
                  <a:lumOff val="80000"/>
                </a:schemeClr>
              </a:solidFill>
            </a:endParaRPr>
          </a:p>
          <a:p>
            <a:r>
              <a:rPr lang="pl-PL" sz="1600" dirty="0">
                <a:solidFill>
                  <a:schemeClr val="accent2">
                    <a:lumMod val="20000"/>
                    <a:lumOff val="80000"/>
                  </a:schemeClr>
                </a:solidFill>
              </a:rPr>
              <a:t>•</a:t>
            </a:r>
            <a:r>
              <a:rPr lang="pl-PL" sz="1600" dirty="0" smtClean="0">
                <a:solidFill>
                  <a:schemeClr val="accent2">
                    <a:lumMod val="20000"/>
                    <a:lumOff val="80000"/>
                  </a:schemeClr>
                </a:solidFill>
              </a:rPr>
              <a:t> </a:t>
            </a:r>
            <a:r>
              <a:rPr lang="en-GB" sz="1600" dirty="0" smtClean="0">
                <a:solidFill>
                  <a:schemeClr val="accent2">
                    <a:lumMod val="20000"/>
                    <a:lumOff val="80000"/>
                  </a:schemeClr>
                </a:solidFill>
              </a:rPr>
              <a:t>1/2 </a:t>
            </a:r>
            <a:r>
              <a:rPr lang="en-GB" sz="1600" dirty="0">
                <a:solidFill>
                  <a:schemeClr val="accent2">
                    <a:lumMod val="20000"/>
                    <a:lumOff val="80000"/>
                  </a:schemeClr>
                </a:solidFill>
              </a:rPr>
              <a:t>teaspoon dried dill </a:t>
            </a:r>
            <a:r>
              <a:rPr lang="en-GB" sz="1600" dirty="0" smtClean="0">
                <a:solidFill>
                  <a:schemeClr val="accent2">
                    <a:lumMod val="20000"/>
                    <a:lumOff val="80000"/>
                  </a:schemeClr>
                </a:solidFill>
              </a:rPr>
              <a:t>weed</a:t>
            </a:r>
            <a:endParaRPr lang="en-GB" sz="1600" dirty="0">
              <a:solidFill>
                <a:schemeClr val="accent2">
                  <a:lumMod val="20000"/>
                  <a:lumOff val="80000"/>
                </a:schemeClr>
              </a:solidFill>
            </a:endParaRPr>
          </a:p>
          <a:p>
            <a:r>
              <a:rPr lang="pl-PL" sz="1600" dirty="0" smtClean="0">
                <a:solidFill>
                  <a:schemeClr val="accent2">
                    <a:lumMod val="20000"/>
                    <a:lumOff val="80000"/>
                  </a:schemeClr>
                </a:solidFill>
              </a:rPr>
              <a:t>• </a:t>
            </a:r>
            <a:r>
              <a:rPr lang="en-GB" sz="1600" dirty="0" smtClean="0">
                <a:solidFill>
                  <a:schemeClr val="accent2">
                    <a:lumMod val="20000"/>
                    <a:lumOff val="80000"/>
                  </a:schemeClr>
                </a:solidFill>
              </a:rPr>
              <a:t>1 </a:t>
            </a:r>
            <a:r>
              <a:rPr lang="en-GB" sz="1600" dirty="0">
                <a:solidFill>
                  <a:schemeClr val="accent2">
                    <a:lumMod val="20000"/>
                    <a:lumOff val="80000"/>
                  </a:schemeClr>
                </a:solidFill>
              </a:rPr>
              <a:t>teaspoon ground cayenne </a:t>
            </a:r>
            <a:r>
              <a:rPr lang="en-GB" sz="1600" dirty="0" smtClean="0">
                <a:solidFill>
                  <a:schemeClr val="accent2">
                    <a:lumMod val="20000"/>
                    <a:lumOff val="80000"/>
                  </a:schemeClr>
                </a:solidFill>
              </a:rPr>
              <a:t>pepper</a:t>
            </a:r>
            <a:endParaRPr lang="en-GB" sz="1600" dirty="0">
              <a:solidFill>
                <a:schemeClr val="accent2">
                  <a:lumMod val="20000"/>
                  <a:lumOff val="80000"/>
                </a:schemeClr>
              </a:solidFill>
            </a:endParaRPr>
          </a:p>
          <a:p>
            <a:r>
              <a:rPr lang="pl-PL" sz="1600" dirty="0" smtClean="0">
                <a:solidFill>
                  <a:schemeClr val="accent2">
                    <a:lumMod val="20000"/>
                    <a:lumOff val="80000"/>
                  </a:schemeClr>
                </a:solidFill>
              </a:rPr>
              <a:t>• </a:t>
            </a:r>
            <a:r>
              <a:rPr lang="en-GB" sz="1600" dirty="0" smtClean="0">
                <a:solidFill>
                  <a:schemeClr val="accent2">
                    <a:lumMod val="20000"/>
                    <a:lumOff val="80000"/>
                  </a:schemeClr>
                </a:solidFill>
              </a:rPr>
              <a:t>1 </a:t>
            </a:r>
            <a:r>
              <a:rPr lang="en-GB" sz="1600" dirty="0">
                <a:solidFill>
                  <a:schemeClr val="accent2">
                    <a:lumMod val="20000"/>
                    <a:lumOff val="80000"/>
                  </a:schemeClr>
                </a:solidFill>
              </a:rPr>
              <a:t>quart oil for </a:t>
            </a:r>
            <a:r>
              <a:rPr lang="en-GB" sz="1600" dirty="0" smtClean="0">
                <a:solidFill>
                  <a:schemeClr val="accent2">
                    <a:lumMod val="20000"/>
                    <a:lumOff val="80000"/>
                  </a:schemeClr>
                </a:solidFill>
              </a:rPr>
              <a:t>frying</a:t>
            </a:r>
            <a:endParaRPr lang="en-GB" sz="1600" dirty="0">
              <a:solidFill>
                <a:schemeClr val="accent2">
                  <a:lumMod val="20000"/>
                  <a:lumOff val="80000"/>
                </a:schemeClr>
              </a:solidFill>
            </a:endParaRPr>
          </a:p>
          <a:p>
            <a:r>
              <a:rPr lang="pl-PL" sz="1600" dirty="0" smtClean="0">
                <a:solidFill>
                  <a:schemeClr val="accent2">
                    <a:lumMod val="20000"/>
                    <a:lumOff val="80000"/>
                  </a:schemeClr>
                </a:solidFill>
              </a:rPr>
              <a:t>• </a:t>
            </a:r>
            <a:r>
              <a:rPr lang="en-GB" sz="1600" dirty="0" smtClean="0">
                <a:solidFill>
                  <a:schemeClr val="accent2">
                    <a:lumMod val="20000"/>
                    <a:lumOff val="80000"/>
                  </a:schemeClr>
                </a:solidFill>
              </a:rPr>
              <a:t>1 </a:t>
            </a:r>
            <a:r>
              <a:rPr lang="en-GB" sz="1600" dirty="0">
                <a:solidFill>
                  <a:schemeClr val="accent2">
                    <a:lumMod val="20000"/>
                    <a:lumOff val="80000"/>
                  </a:schemeClr>
                </a:solidFill>
              </a:rPr>
              <a:t>pound cod fillets, cut into 2 to </a:t>
            </a:r>
            <a:r>
              <a:rPr lang="en-GB" sz="1600" dirty="0" smtClean="0">
                <a:solidFill>
                  <a:schemeClr val="accent2">
                    <a:lumMod val="20000"/>
                    <a:lumOff val="80000"/>
                  </a:schemeClr>
                </a:solidFill>
              </a:rPr>
              <a:t>3 ounce portions</a:t>
            </a:r>
            <a:endParaRPr lang="en-GB" sz="1600" dirty="0">
              <a:solidFill>
                <a:schemeClr val="accent2">
                  <a:lumMod val="20000"/>
                  <a:lumOff val="80000"/>
                </a:schemeClr>
              </a:solidFill>
            </a:endParaRPr>
          </a:p>
          <a:p>
            <a:r>
              <a:rPr lang="pl-PL" sz="1600" dirty="0" smtClean="0">
                <a:solidFill>
                  <a:schemeClr val="accent2">
                    <a:lumMod val="20000"/>
                    <a:lumOff val="80000"/>
                  </a:schemeClr>
                </a:solidFill>
              </a:rPr>
              <a:t>• </a:t>
            </a:r>
            <a:r>
              <a:rPr lang="en-GB" sz="1600" dirty="0" smtClean="0">
                <a:solidFill>
                  <a:schemeClr val="accent2">
                    <a:lumMod val="20000"/>
                    <a:lumOff val="80000"/>
                  </a:schemeClr>
                </a:solidFill>
              </a:rPr>
              <a:t>1 </a:t>
            </a:r>
            <a:r>
              <a:rPr lang="en-GB" sz="1600" dirty="0">
                <a:solidFill>
                  <a:schemeClr val="accent2">
                    <a:lumMod val="20000"/>
                    <a:lumOff val="80000"/>
                  </a:schemeClr>
                </a:solidFill>
              </a:rPr>
              <a:t>(12 ounce) package corn </a:t>
            </a:r>
            <a:r>
              <a:rPr lang="en-GB" sz="1600" dirty="0" smtClean="0">
                <a:solidFill>
                  <a:schemeClr val="accent2">
                    <a:lumMod val="20000"/>
                    <a:lumOff val="80000"/>
                  </a:schemeClr>
                </a:solidFill>
              </a:rPr>
              <a:t>tortillas</a:t>
            </a:r>
            <a:endParaRPr lang="en-GB" sz="1600" dirty="0">
              <a:solidFill>
                <a:schemeClr val="accent2">
                  <a:lumMod val="20000"/>
                  <a:lumOff val="80000"/>
                </a:schemeClr>
              </a:solidFill>
            </a:endParaRPr>
          </a:p>
          <a:p>
            <a:r>
              <a:rPr lang="pl-PL" sz="1600" dirty="0" smtClean="0">
                <a:solidFill>
                  <a:schemeClr val="accent2">
                    <a:lumMod val="20000"/>
                    <a:lumOff val="80000"/>
                  </a:schemeClr>
                </a:solidFill>
              </a:rPr>
              <a:t>• </a:t>
            </a:r>
            <a:r>
              <a:rPr lang="en-GB" sz="1600" dirty="0" smtClean="0">
                <a:solidFill>
                  <a:schemeClr val="accent2">
                    <a:lumMod val="20000"/>
                    <a:lumOff val="80000"/>
                  </a:schemeClr>
                </a:solidFill>
              </a:rPr>
              <a:t>1/2 </a:t>
            </a:r>
            <a:r>
              <a:rPr lang="en-GB" sz="1600" dirty="0">
                <a:solidFill>
                  <a:schemeClr val="accent2">
                    <a:lumMod val="20000"/>
                    <a:lumOff val="80000"/>
                  </a:schemeClr>
                </a:solidFill>
              </a:rPr>
              <a:t>medium head cabbage, finely shredded</a:t>
            </a:r>
          </a:p>
        </p:txBody>
      </p:sp>
      <p:sp>
        <p:nvSpPr>
          <p:cNvPr id="8" name="Prostokąt 7"/>
          <p:cNvSpPr/>
          <p:nvPr/>
        </p:nvSpPr>
        <p:spPr>
          <a:xfrm>
            <a:off x="2819400" y="1436913"/>
            <a:ext cx="6096000" cy="3693319"/>
          </a:xfrm>
          <a:prstGeom prst="rect">
            <a:avLst/>
          </a:prstGeom>
        </p:spPr>
        <p:txBody>
          <a:bodyPr>
            <a:spAutoFit/>
          </a:bodyPr>
          <a:lstStyle/>
          <a:p>
            <a:pPr algn="ctr"/>
            <a:r>
              <a:rPr lang="pl-PL" dirty="0" smtClean="0">
                <a:solidFill>
                  <a:schemeClr val="accent2">
                    <a:lumMod val="20000"/>
                    <a:lumOff val="80000"/>
                  </a:schemeClr>
                </a:solidFill>
              </a:rPr>
              <a:t>DIRECTIONS</a:t>
            </a:r>
          </a:p>
          <a:p>
            <a:pPr>
              <a:buFont typeface="+mj-lt"/>
              <a:buAutoNum type="arabicPeriod"/>
            </a:pPr>
            <a:r>
              <a:rPr lang="pl-PL" dirty="0" smtClean="0">
                <a:solidFill>
                  <a:schemeClr val="accent2">
                    <a:lumMod val="20000"/>
                    <a:lumOff val="80000"/>
                  </a:schemeClr>
                </a:solidFill>
              </a:rPr>
              <a:t> </a:t>
            </a:r>
            <a:r>
              <a:rPr lang="en-US" dirty="0" smtClean="0">
                <a:solidFill>
                  <a:schemeClr val="accent2">
                    <a:lumMod val="20000"/>
                    <a:lumOff val="80000"/>
                  </a:schemeClr>
                </a:solidFill>
              </a:rPr>
              <a:t>To </a:t>
            </a:r>
            <a:r>
              <a:rPr lang="en-US" dirty="0">
                <a:solidFill>
                  <a:schemeClr val="accent2">
                    <a:lumMod val="20000"/>
                    <a:lumOff val="80000"/>
                  </a:schemeClr>
                </a:solidFill>
              </a:rPr>
              <a:t>make beer batter: In a large bowl, combine flour, cornstarch, baking powder, and salt. Blend egg and beer, then quickly stir into the flour mixture (don't worry about a few lumps).</a:t>
            </a:r>
          </a:p>
          <a:p>
            <a:pPr>
              <a:buFont typeface="+mj-lt"/>
              <a:buAutoNum type="arabicPeriod"/>
            </a:pPr>
            <a:r>
              <a:rPr lang="pl-PL" dirty="0" smtClean="0">
                <a:solidFill>
                  <a:schemeClr val="accent2">
                    <a:lumMod val="20000"/>
                    <a:lumOff val="80000"/>
                  </a:schemeClr>
                </a:solidFill>
              </a:rPr>
              <a:t> </a:t>
            </a:r>
            <a:r>
              <a:rPr lang="en-US" dirty="0" smtClean="0">
                <a:solidFill>
                  <a:schemeClr val="accent2">
                    <a:lumMod val="20000"/>
                    <a:lumOff val="80000"/>
                  </a:schemeClr>
                </a:solidFill>
              </a:rPr>
              <a:t>To </a:t>
            </a:r>
            <a:r>
              <a:rPr lang="en-US" dirty="0">
                <a:solidFill>
                  <a:schemeClr val="accent2">
                    <a:lumMod val="20000"/>
                    <a:lumOff val="80000"/>
                  </a:schemeClr>
                </a:solidFill>
              </a:rPr>
              <a:t>make white sauce: In a medium bowl, mix together yogurt and mayonnaise. Gradually stir in fresh lime juice until consistency is slightly runny. Season with jalapeno, capers, oregano, cumin, dill, and cayenne.</a:t>
            </a:r>
          </a:p>
          <a:p>
            <a:pPr>
              <a:buFont typeface="+mj-lt"/>
              <a:buAutoNum type="arabicPeriod"/>
            </a:pPr>
            <a:r>
              <a:rPr lang="pl-PL" dirty="0" smtClean="0">
                <a:solidFill>
                  <a:schemeClr val="accent2">
                    <a:lumMod val="20000"/>
                    <a:lumOff val="80000"/>
                  </a:schemeClr>
                </a:solidFill>
              </a:rPr>
              <a:t> </a:t>
            </a:r>
            <a:r>
              <a:rPr lang="en-US" dirty="0" smtClean="0">
                <a:solidFill>
                  <a:schemeClr val="accent2">
                    <a:lumMod val="20000"/>
                    <a:lumOff val="80000"/>
                  </a:schemeClr>
                </a:solidFill>
              </a:rPr>
              <a:t>Heat </a:t>
            </a:r>
            <a:r>
              <a:rPr lang="en-US" dirty="0">
                <a:solidFill>
                  <a:schemeClr val="accent2">
                    <a:lumMod val="20000"/>
                    <a:lumOff val="80000"/>
                  </a:schemeClr>
                </a:solidFill>
              </a:rPr>
              <a:t>oil in deep-fryer to 375 degrees F (190 degrees C).</a:t>
            </a:r>
          </a:p>
          <a:p>
            <a:pPr>
              <a:buFont typeface="+mj-lt"/>
              <a:buAutoNum type="arabicPeriod"/>
            </a:pPr>
            <a:r>
              <a:rPr lang="pl-PL" dirty="0" smtClean="0">
                <a:solidFill>
                  <a:schemeClr val="accent2">
                    <a:lumMod val="20000"/>
                    <a:lumOff val="80000"/>
                  </a:schemeClr>
                </a:solidFill>
              </a:rPr>
              <a:t> </a:t>
            </a:r>
            <a:r>
              <a:rPr lang="en-US" dirty="0" smtClean="0">
                <a:solidFill>
                  <a:schemeClr val="accent2">
                    <a:lumMod val="20000"/>
                    <a:lumOff val="80000"/>
                  </a:schemeClr>
                </a:solidFill>
              </a:rPr>
              <a:t>Dust </a:t>
            </a:r>
            <a:r>
              <a:rPr lang="en-US" dirty="0">
                <a:solidFill>
                  <a:schemeClr val="accent2">
                    <a:lumMod val="20000"/>
                    <a:lumOff val="80000"/>
                  </a:schemeClr>
                </a:solidFill>
              </a:rPr>
              <a:t>fish pieces lightly with flour. Dip into beer batter, and fry </a:t>
            </a:r>
            <a:r>
              <a:rPr lang="en-US" dirty="0" smtClean="0">
                <a:solidFill>
                  <a:schemeClr val="accent2">
                    <a:lumMod val="20000"/>
                    <a:lumOff val="80000"/>
                  </a:schemeClr>
                </a:solidFill>
              </a:rPr>
              <a:t>until </a:t>
            </a:r>
            <a:r>
              <a:rPr lang="en-US" dirty="0">
                <a:solidFill>
                  <a:schemeClr val="accent2">
                    <a:lumMod val="20000"/>
                    <a:lumOff val="80000"/>
                  </a:schemeClr>
                </a:solidFill>
              </a:rPr>
              <a:t>crisp and golden brown. Drain on paper towels. Lightly fry tortillas; not too crisp. To serve, place fried fish in a tortilla, and top with shredded cabbage, and white sauce.</a:t>
            </a:r>
          </a:p>
        </p:txBody>
      </p:sp>
    </p:spTree>
    <p:extLst>
      <p:ext uri="{BB962C8B-B14F-4D97-AF65-F5344CB8AC3E}">
        <p14:creationId xmlns:p14="http://schemas.microsoft.com/office/powerpoint/2010/main" val="28428399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a:xfrm>
            <a:off x="2209802" y="162655"/>
            <a:ext cx="7010398" cy="792239"/>
          </a:xfrm>
        </p:spPr>
        <p:txBody>
          <a:bodyPr>
            <a:normAutofit fontScale="90000"/>
          </a:bodyPr>
          <a:lstStyle/>
          <a:p>
            <a:r>
              <a:rPr lang="pl-PL" dirty="0" smtClean="0">
                <a:solidFill>
                  <a:schemeClr val="accent2">
                    <a:lumMod val="20000"/>
                    <a:lumOff val="80000"/>
                  </a:schemeClr>
                </a:solidFill>
              </a:rPr>
              <a:t>CHANTAL’S NEW YORK CHEESECAKE</a:t>
            </a:r>
            <a:endParaRPr lang="en-GB" dirty="0">
              <a:solidFill>
                <a:schemeClr val="accent2">
                  <a:lumMod val="20000"/>
                  <a:lumOff val="80000"/>
                </a:schemeClr>
              </a:solidFill>
            </a:endParaRPr>
          </a:p>
        </p:txBody>
      </p:sp>
      <p:pic>
        <p:nvPicPr>
          <p:cNvPr id="3" name="Obraz 2"/>
          <p:cNvPicPr>
            <a:picLocks noChangeAspect="1"/>
          </p:cNvPicPr>
          <p:nvPr/>
        </p:nvPicPr>
        <p:blipFill>
          <a:blip r:embed="rId2"/>
          <a:stretch>
            <a:fillRect/>
          </a:stretch>
        </p:blipFill>
        <p:spPr>
          <a:xfrm>
            <a:off x="9035143" y="-1"/>
            <a:ext cx="3156857" cy="3156857"/>
          </a:xfrm>
          <a:prstGeom prst="rect">
            <a:avLst/>
          </a:prstGeom>
        </p:spPr>
      </p:pic>
      <p:sp>
        <p:nvSpPr>
          <p:cNvPr id="4" name="Prostokąt 3"/>
          <p:cNvSpPr/>
          <p:nvPr/>
        </p:nvSpPr>
        <p:spPr>
          <a:xfrm>
            <a:off x="9290957" y="3598705"/>
            <a:ext cx="2645228" cy="923330"/>
          </a:xfrm>
          <a:prstGeom prst="rect">
            <a:avLst/>
          </a:prstGeom>
        </p:spPr>
        <p:txBody>
          <a:bodyPr wrap="square">
            <a:spAutoFit/>
          </a:bodyPr>
          <a:lstStyle/>
          <a:p>
            <a:r>
              <a:rPr lang="pl-PL" dirty="0" smtClean="0">
                <a:solidFill>
                  <a:schemeClr val="accent2">
                    <a:lumMod val="20000"/>
                    <a:lumOff val="80000"/>
                  </a:schemeClr>
                </a:solidFill>
              </a:rPr>
              <a:t>• </a:t>
            </a:r>
            <a:r>
              <a:rPr lang="en-US" dirty="0" smtClean="0">
                <a:solidFill>
                  <a:schemeClr val="accent2">
                    <a:lumMod val="20000"/>
                    <a:lumOff val="80000"/>
                  </a:schemeClr>
                </a:solidFill>
              </a:rPr>
              <a:t>PREP </a:t>
            </a:r>
            <a:r>
              <a:rPr lang="en-US" i="1" dirty="0">
                <a:solidFill>
                  <a:schemeClr val="accent2">
                    <a:lumMod val="20000"/>
                    <a:lumOff val="80000"/>
                  </a:schemeClr>
                </a:solidFill>
              </a:rPr>
              <a:t>30 </a:t>
            </a:r>
            <a:r>
              <a:rPr lang="en-US" i="1" dirty="0" err="1">
                <a:solidFill>
                  <a:schemeClr val="accent2">
                    <a:lumMod val="20000"/>
                    <a:lumOff val="80000"/>
                  </a:schemeClr>
                </a:solidFill>
              </a:rPr>
              <a:t>mins</a:t>
            </a:r>
            <a:endParaRPr lang="en-US" i="1" dirty="0">
              <a:solidFill>
                <a:schemeClr val="accent2">
                  <a:lumMod val="20000"/>
                  <a:lumOff val="80000"/>
                </a:schemeClr>
              </a:solidFill>
            </a:endParaRPr>
          </a:p>
          <a:p>
            <a:r>
              <a:rPr lang="pl-PL" dirty="0" smtClean="0">
                <a:solidFill>
                  <a:schemeClr val="accent2">
                    <a:lumMod val="20000"/>
                    <a:lumOff val="80000"/>
                  </a:schemeClr>
                </a:solidFill>
              </a:rPr>
              <a:t>• </a:t>
            </a:r>
            <a:r>
              <a:rPr lang="en-US" dirty="0" smtClean="0">
                <a:solidFill>
                  <a:schemeClr val="accent2">
                    <a:lumMod val="20000"/>
                    <a:lumOff val="80000"/>
                  </a:schemeClr>
                </a:solidFill>
              </a:rPr>
              <a:t>COOK </a:t>
            </a:r>
            <a:r>
              <a:rPr lang="en-US" i="1" dirty="0">
                <a:solidFill>
                  <a:schemeClr val="accent2">
                    <a:lumMod val="20000"/>
                    <a:lumOff val="80000"/>
                  </a:schemeClr>
                </a:solidFill>
              </a:rPr>
              <a:t>1 hr</a:t>
            </a:r>
          </a:p>
          <a:p>
            <a:r>
              <a:rPr lang="pl-PL" dirty="0" smtClean="0">
                <a:solidFill>
                  <a:schemeClr val="accent2">
                    <a:lumMod val="20000"/>
                    <a:lumOff val="80000"/>
                  </a:schemeClr>
                </a:solidFill>
              </a:rPr>
              <a:t>• </a:t>
            </a:r>
            <a:r>
              <a:rPr lang="en-US" dirty="0" smtClean="0">
                <a:solidFill>
                  <a:schemeClr val="accent2">
                    <a:lumMod val="20000"/>
                    <a:lumOff val="80000"/>
                  </a:schemeClr>
                </a:solidFill>
              </a:rPr>
              <a:t>READY </a:t>
            </a:r>
            <a:r>
              <a:rPr lang="en-US" dirty="0">
                <a:solidFill>
                  <a:schemeClr val="accent2">
                    <a:lumMod val="20000"/>
                    <a:lumOff val="80000"/>
                  </a:schemeClr>
                </a:solidFill>
              </a:rPr>
              <a:t>IN </a:t>
            </a:r>
            <a:r>
              <a:rPr lang="en-US" i="1" dirty="0">
                <a:solidFill>
                  <a:schemeClr val="accent2">
                    <a:lumMod val="20000"/>
                    <a:lumOff val="80000"/>
                  </a:schemeClr>
                </a:solidFill>
              </a:rPr>
              <a:t>7 </a:t>
            </a:r>
            <a:r>
              <a:rPr lang="en-US" i="1" dirty="0" err="1">
                <a:solidFill>
                  <a:schemeClr val="accent2">
                    <a:lumMod val="20000"/>
                    <a:lumOff val="80000"/>
                  </a:schemeClr>
                </a:solidFill>
              </a:rPr>
              <a:t>hrs</a:t>
            </a:r>
            <a:r>
              <a:rPr lang="en-US" i="1" dirty="0">
                <a:solidFill>
                  <a:schemeClr val="accent2">
                    <a:lumMod val="20000"/>
                    <a:lumOff val="80000"/>
                  </a:schemeClr>
                </a:solidFill>
              </a:rPr>
              <a:t> 30 </a:t>
            </a:r>
            <a:r>
              <a:rPr lang="en-US" i="1" dirty="0" err="1">
                <a:solidFill>
                  <a:schemeClr val="accent2">
                    <a:lumMod val="20000"/>
                    <a:lumOff val="80000"/>
                  </a:schemeClr>
                </a:solidFill>
              </a:rPr>
              <a:t>mins</a:t>
            </a:r>
            <a:endParaRPr lang="en-GB" i="1" dirty="0">
              <a:solidFill>
                <a:schemeClr val="accent2">
                  <a:lumMod val="20000"/>
                  <a:lumOff val="80000"/>
                </a:schemeClr>
              </a:solidFill>
            </a:endParaRPr>
          </a:p>
        </p:txBody>
      </p:sp>
      <p:sp>
        <p:nvSpPr>
          <p:cNvPr id="5" name="Prostokąt 4"/>
          <p:cNvSpPr/>
          <p:nvPr/>
        </p:nvSpPr>
        <p:spPr>
          <a:xfrm>
            <a:off x="0" y="162655"/>
            <a:ext cx="2830286" cy="2831544"/>
          </a:xfrm>
          <a:prstGeom prst="rect">
            <a:avLst/>
          </a:prstGeom>
        </p:spPr>
        <p:txBody>
          <a:bodyPr wrap="square">
            <a:spAutoFit/>
          </a:bodyPr>
          <a:lstStyle/>
          <a:p>
            <a:pPr algn="ctr"/>
            <a:r>
              <a:rPr lang="pl-PL" dirty="0" smtClean="0">
                <a:solidFill>
                  <a:schemeClr val="accent2">
                    <a:lumMod val="20000"/>
                    <a:lumOff val="80000"/>
                  </a:schemeClr>
                </a:solidFill>
              </a:rPr>
              <a:t>INGREDIENTS</a:t>
            </a:r>
            <a:endParaRPr lang="pl-PL" sz="1600" dirty="0" smtClean="0">
              <a:solidFill>
                <a:schemeClr val="accent2">
                  <a:lumMod val="20000"/>
                  <a:lumOff val="80000"/>
                </a:schemeClr>
              </a:solidFill>
            </a:endParaRPr>
          </a:p>
          <a:p>
            <a:r>
              <a:rPr lang="pl-PL" sz="1600" dirty="0" smtClean="0">
                <a:solidFill>
                  <a:schemeClr val="accent2">
                    <a:lumMod val="20000"/>
                    <a:lumOff val="80000"/>
                  </a:schemeClr>
                </a:solidFill>
              </a:rPr>
              <a:t>• </a:t>
            </a:r>
            <a:r>
              <a:rPr lang="en-GB" sz="1600" dirty="0" smtClean="0">
                <a:solidFill>
                  <a:schemeClr val="accent2">
                    <a:lumMod val="20000"/>
                    <a:lumOff val="80000"/>
                  </a:schemeClr>
                </a:solidFill>
              </a:rPr>
              <a:t>15 </a:t>
            </a:r>
            <a:r>
              <a:rPr lang="en-GB" sz="1600" dirty="0">
                <a:solidFill>
                  <a:schemeClr val="accent2">
                    <a:lumMod val="20000"/>
                    <a:lumOff val="80000"/>
                  </a:schemeClr>
                </a:solidFill>
              </a:rPr>
              <a:t>graham crackers, </a:t>
            </a:r>
            <a:r>
              <a:rPr lang="en-GB" sz="1600" dirty="0" smtClean="0">
                <a:solidFill>
                  <a:schemeClr val="accent2">
                    <a:lumMod val="20000"/>
                    <a:lumOff val="80000"/>
                  </a:schemeClr>
                </a:solidFill>
              </a:rPr>
              <a:t>crushed</a:t>
            </a:r>
            <a:endParaRPr lang="en-GB" sz="1600" dirty="0">
              <a:solidFill>
                <a:schemeClr val="accent2">
                  <a:lumMod val="20000"/>
                  <a:lumOff val="80000"/>
                </a:schemeClr>
              </a:solidFill>
            </a:endParaRPr>
          </a:p>
          <a:p>
            <a:r>
              <a:rPr lang="pl-PL" sz="1600" dirty="0" smtClean="0">
                <a:solidFill>
                  <a:schemeClr val="accent2">
                    <a:lumMod val="20000"/>
                    <a:lumOff val="80000"/>
                  </a:schemeClr>
                </a:solidFill>
              </a:rPr>
              <a:t>• </a:t>
            </a:r>
            <a:r>
              <a:rPr lang="en-GB" sz="1600" dirty="0" smtClean="0">
                <a:solidFill>
                  <a:schemeClr val="accent2">
                    <a:lumMod val="20000"/>
                    <a:lumOff val="80000"/>
                  </a:schemeClr>
                </a:solidFill>
              </a:rPr>
              <a:t>2 </a:t>
            </a:r>
            <a:r>
              <a:rPr lang="en-GB" sz="1600" dirty="0">
                <a:solidFill>
                  <a:schemeClr val="accent2">
                    <a:lumMod val="20000"/>
                    <a:lumOff val="80000"/>
                  </a:schemeClr>
                </a:solidFill>
              </a:rPr>
              <a:t>tablespoons butter, </a:t>
            </a:r>
            <a:r>
              <a:rPr lang="en-GB" sz="1600" dirty="0" smtClean="0">
                <a:solidFill>
                  <a:schemeClr val="accent2">
                    <a:lumMod val="20000"/>
                    <a:lumOff val="80000"/>
                  </a:schemeClr>
                </a:solidFill>
              </a:rPr>
              <a:t>melted</a:t>
            </a:r>
            <a:endParaRPr lang="en-GB" sz="1600" dirty="0">
              <a:solidFill>
                <a:schemeClr val="accent2">
                  <a:lumMod val="20000"/>
                  <a:lumOff val="80000"/>
                </a:schemeClr>
              </a:solidFill>
            </a:endParaRPr>
          </a:p>
          <a:p>
            <a:r>
              <a:rPr lang="pl-PL" sz="1600" dirty="0" smtClean="0">
                <a:solidFill>
                  <a:schemeClr val="accent2">
                    <a:lumMod val="20000"/>
                    <a:lumOff val="80000"/>
                  </a:schemeClr>
                </a:solidFill>
              </a:rPr>
              <a:t>• </a:t>
            </a:r>
            <a:r>
              <a:rPr lang="en-GB" sz="1600" dirty="0" smtClean="0">
                <a:solidFill>
                  <a:schemeClr val="accent2">
                    <a:lumMod val="20000"/>
                    <a:lumOff val="80000"/>
                  </a:schemeClr>
                </a:solidFill>
              </a:rPr>
              <a:t>4 </a:t>
            </a:r>
            <a:r>
              <a:rPr lang="en-GB" sz="1600" dirty="0">
                <a:solidFill>
                  <a:schemeClr val="accent2">
                    <a:lumMod val="20000"/>
                    <a:lumOff val="80000"/>
                  </a:schemeClr>
                </a:solidFill>
              </a:rPr>
              <a:t>(8 ounce) packages cream </a:t>
            </a:r>
            <a:r>
              <a:rPr lang="en-GB" sz="1600" dirty="0" smtClean="0">
                <a:solidFill>
                  <a:schemeClr val="accent2">
                    <a:lumMod val="20000"/>
                    <a:lumOff val="80000"/>
                  </a:schemeClr>
                </a:solidFill>
              </a:rPr>
              <a:t>cheese</a:t>
            </a:r>
            <a:endParaRPr lang="en-GB" sz="1600" dirty="0">
              <a:solidFill>
                <a:schemeClr val="accent2">
                  <a:lumMod val="20000"/>
                  <a:lumOff val="80000"/>
                </a:schemeClr>
              </a:solidFill>
            </a:endParaRPr>
          </a:p>
          <a:p>
            <a:r>
              <a:rPr lang="pl-PL" sz="1600" dirty="0" smtClean="0">
                <a:solidFill>
                  <a:schemeClr val="accent2">
                    <a:lumMod val="20000"/>
                    <a:lumOff val="80000"/>
                  </a:schemeClr>
                </a:solidFill>
              </a:rPr>
              <a:t>• </a:t>
            </a:r>
            <a:r>
              <a:rPr lang="en-GB" sz="1600" dirty="0" smtClean="0">
                <a:solidFill>
                  <a:schemeClr val="accent2">
                    <a:lumMod val="20000"/>
                    <a:lumOff val="80000"/>
                  </a:schemeClr>
                </a:solidFill>
              </a:rPr>
              <a:t>1 </a:t>
            </a:r>
            <a:r>
              <a:rPr lang="en-GB" sz="1600" dirty="0">
                <a:solidFill>
                  <a:schemeClr val="accent2">
                    <a:lumMod val="20000"/>
                    <a:lumOff val="80000"/>
                  </a:schemeClr>
                </a:solidFill>
              </a:rPr>
              <a:t>1/2 cups white </a:t>
            </a:r>
            <a:r>
              <a:rPr lang="en-GB" sz="1600" dirty="0" smtClean="0">
                <a:solidFill>
                  <a:schemeClr val="accent2">
                    <a:lumMod val="20000"/>
                    <a:lumOff val="80000"/>
                  </a:schemeClr>
                </a:solidFill>
              </a:rPr>
              <a:t>sugar</a:t>
            </a:r>
            <a:endParaRPr lang="en-GB" sz="1600" dirty="0">
              <a:solidFill>
                <a:schemeClr val="accent2">
                  <a:lumMod val="20000"/>
                  <a:lumOff val="80000"/>
                </a:schemeClr>
              </a:solidFill>
            </a:endParaRPr>
          </a:p>
          <a:p>
            <a:r>
              <a:rPr lang="pl-PL" sz="1600" dirty="0" smtClean="0">
                <a:solidFill>
                  <a:schemeClr val="accent2">
                    <a:lumMod val="20000"/>
                    <a:lumOff val="80000"/>
                  </a:schemeClr>
                </a:solidFill>
              </a:rPr>
              <a:t>• </a:t>
            </a:r>
            <a:r>
              <a:rPr lang="en-GB" sz="1600" dirty="0" smtClean="0">
                <a:solidFill>
                  <a:schemeClr val="accent2">
                    <a:lumMod val="20000"/>
                    <a:lumOff val="80000"/>
                  </a:schemeClr>
                </a:solidFill>
              </a:rPr>
              <a:t>3/4 </a:t>
            </a:r>
            <a:r>
              <a:rPr lang="en-GB" sz="1600" dirty="0">
                <a:solidFill>
                  <a:schemeClr val="accent2">
                    <a:lumMod val="20000"/>
                    <a:lumOff val="80000"/>
                  </a:schemeClr>
                </a:solidFill>
              </a:rPr>
              <a:t>cup </a:t>
            </a:r>
            <a:r>
              <a:rPr lang="en-GB" sz="1600" dirty="0" smtClean="0">
                <a:solidFill>
                  <a:schemeClr val="accent2">
                    <a:lumMod val="20000"/>
                    <a:lumOff val="80000"/>
                  </a:schemeClr>
                </a:solidFill>
              </a:rPr>
              <a:t>milk</a:t>
            </a:r>
            <a:endParaRPr lang="en-GB" sz="1600" dirty="0">
              <a:solidFill>
                <a:schemeClr val="accent2">
                  <a:lumMod val="20000"/>
                  <a:lumOff val="80000"/>
                </a:schemeClr>
              </a:solidFill>
            </a:endParaRPr>
          </a:p>
          <a:p>
            <a:r>
              <a:rPr lang="pl-PL" sz="1600" dirty="0" smtClean="0">
                <a:solidFill>
                  <a:schemeClr val="accent2">
                    <a:lumMod val="20000"/>
                    <a:lumOff val="80000"/>
                  </a:schemeClr>
                </a:solidFill>
              </a:rPr>
              <a:t>• </a:t>
            </a:r>
            <a:r>
              <a:rPr lang="en-GB" sz="1600" dirty="0" smtClean="0">
                <a:solidFill>
                  <a:schemeClr val="accent2">
                    <a:lumMod val="20000"/>
                    <a:lumOff val="80000"/>
                  </a:schemeClr>
                </a:solidFill>
              </a:rPr>
              <a:t>4 eggs</a:t>
            </a:r>
            <a:endParaRPr lang="en-GB" sz="1600" dirty="0">
              <a:solidFill>
                <a:schemeClr val="accent2">
                  <a:lumMod val="20000"/>
                  <a:lumOff val="80000"/>
                </a:schemeClr>
              </a:solidFill>
            </a:endParaRPr>
          </a:p>
          <a:p>
            <a:r>
              <a:rPr lang="pl-PL" sz="1600" dirty="0" smtClean="0">
                <a:solidFill>
                  <a:schemeClr val="accent2">
                    <a:lumMod val="20000"/>
                    <a:lumOff val="80000"/>
                  </a:schemeClr>
                </a:solidFill>
              </a:rPr>
              <a:t>• </a:t>
            </a:r>
            <a:r>
              <a:rPr lang="en-GB" sz="1600" dirty="0" smtClean="0">
                <a:solidFill>
                  <a:schemeClr val="accent2">
                    <a:lumMod val="20000"/>
                    <a:lumOff val="80000"/>
                  </a:schemeClr>
                </a:solidFill>
              </a:rPr>
              <a:t>1 </a:t>
            </a:r>
            <a:r>
              <a:rPr lang="en-GB" sz="1600" dirty="0">
                <a:solidFill>
                  <a:schemeClr val="accent2">
                    <a:lumMod val="20000"/>
                    <a:lumOff val="80000"/>
                  </a:schemeClr>
                </a:solidFill>
              </a:rPr>
              <a:t>cup sour </a:t>
            </a:r>
            <a:r>
              <a:rPr lang="en-GB" sz="1600" dirty="0" smtClean="0">
                <a:solidFill>
                  <a:schemeClr val="accent2">
                    <a:lumMod val="20000"/>
                    <a:lumOff val="80000"/>
                  </a:schemeClr>
                </a:solidFill>
              </a:rPr>
              <a:t>cream</a:t>
            </a:r>
            <a:endParaRPr lang="en-GB" sz="1600" dirty="0">
              <a:solidFill>
                <a:schemeClr val="accent2">
                  <a:lumMod val="20000"/>
                  <a:lumOff val="80000"/>
                </a:schemeClr>
              </a:solidFill>
            </a:endParaRPr>
          </a:p>
          <a:p>
            <a:r>
              <a:rPr lang="pl-PL" sz="1600" dirty="0" smtClean="0">
                <a:solidFill>
                  <a:schemeClr val="accent2">
                    <a:lumMod val="20000"/>
                    <a:lumOff val="80000"/>
                  </a:schemeClr>
                </a:solidFill>
              </a:rPr>
              <a:t>• </a:t>
            </a:r>
            <a:r>
              <a:rPr lang="en-GB" sz="1600" dirty="0" smtClean="0">
                <a:solidFill>
                  <a:schemeClr val="accent2">
                    <a:lumMod val="20000"/>
                    <a:lumOff val="80000"/>
                  </a:schemeClr>
                </a:solidFill>
              </a:rPr>
              <a:t>1 </a:t>
            </a:r>
            <a:r>
              <a:rPr lang="en-GB" sz="1600" dirty="0">
                <a:solidFill>
                  <a:schemeClr val="accent2">
                    <a:lumMod val="20000"/>
                    <a:lumOff val="80000"/>
                  </a:schemeClr>
                </a:solidFill>
              </a:rPr>
              <a:t>tablespoon vanilla </a:t>
            </a:r>
            <a:r>
              <a:rPr lang="en-GB" sz="1600" dirty="0" smtClean="0">
                <a:solidFill>
                  <a:schemeClr val="accent2">
                    <a:lumMod val="20000"/>
                    <a:lumOff val="80000"/>
                  </a:schemeClr>
                </a:solidFill>
              </a:rPr>
              <a:t>extract</a:t>
            </a:r>
            <a:endParaRPr lang="en-GB" sz="1600" dirty="0">
              <a:solidFill>
                <a:schemeClr val="accent2">
                  <a:lumMod val="20000"/>
                  <a:lumOff val="80000"/>
                </a:schemeClr>
              </a:solidFill>
            </a:endParaRPr>
          </a:p>
          <a:p>
            <a:r>
              <a:rPr lang="pl-PL" sz="1600" dirty="0" smtClean="0">
                <a:solidFill>
                  <a:schemeClr val="accent2">
                    <a:lumMod val="20000"/>
                    <a:lumOff val="80000"/>
                  </a:schemeClr>
                </a:solidFill>
              </a:rPr>
              <a:t>• </a:t>
            </a:r>
            <a:r>
              <a:rPr lang="en-GB" sz="1600" dirty="0" smtClean="0">
                <a:solidFill>
                  <a:schemeClr val="accent2">
                    <a:lumMod val="20000"/>
                    <a:lumOff val="80000"/>
                  </a:schemeClr>
                </a:solidFill>
              </a:rPr>
              <a:t>1/4 </a:t>
            </a:r>
            <a:r>
              <a:rPr lang="en-GB" sz="1600" dirty="0">
                <a:solidFill>
                  <a:schemeClr val="accent2">
                    <a:lumMod val="20000"/>
                    <a:lumOff val="80000"/>
                  </a:schemeClr>
                </a:solidFill>
              </a:rPr>
              <a:t>cup all-purpose flour</a:t>
            </a:r>
          </a:p>
        </p:txBody>
      </p:sp>
      <p:sp>
        <p:nvSpPr>
          <p:cNvPr id="6" name="Prostokąt 5"/>
          <p:cNvSpPr/>
          <p:nvPr/>
        </p:nvSpPr>
        <p:spPr>
          <a:xfrm>
            <a:off x="2503715" y="1794026"/>
            <a:ext cx="6096000" cy="3416320"/>
          </a:xfrm>
          <a:prstGeom prst="rect">
            <a:avLst/>
          </a:prstGeom>
        </p:spPr>
        <p:txBody>
          <a:bodyPr>
            <a:spAutoFit/>
          </a:bodyPr>
          <a:lstStyle/>
          <a:p>
            <a:pPr algn="ctr"/>
            <a:r>
              <a:rPr lang="pl-PL" dirty="0" smtClean="0">
                <a:solidFill>
                  <a:schemeClr val="accent2">
                    <a:lumMod val="20000"/>
                    <a:lumOff val="80000"/>
                  </a:schemeClr>
                </a:solidFill>
              </a:rPr>
              <a:t>DIRECTIONS</a:t>
            </a:r>
          </a:p>
          <a:p>
            <a:pPr>
              <a:buFont typeface="+mj-lt"/>
              <a:buAutoNum type="arabicPeriod"/>
            </a:pPr>
            <a:r>
              <a:rPr lang="en-US" dirty="0" smtClean="0">
                <a:solidFill>
                  <a:schemeClr val="accent2">
                    <a:lumMod val="20000"/>
                    <a:lumOff val="80000"/>
                  </a:schemeClr>
                </a:solidFill>
              </a:rPr>
              <a:t>Preheat </a:t>
            </a:r>
            <a:r>
              <a:rPr lang="en-US" dirty="0">
                <a:solidFill>
                  <a:schemeClr val="accent2">
                    <a:lumMod val="20000"/>
                    <a:lumOff val="80000"/>
                  </a:schemeClr>
                </a:solidFill>
              </a:rPr>
              <a:t>oven to 350 degrees F (175 degrees C). Grease a 9 inch </a:t>
            </a:r>
            <a:r>
              <a:rPr lang="en-US" dirty="0" err="1">
                <a:solidFill>
                  <a:schemeClr val="accent2">
                    <a:lumMod val="20000"/>
                    <a:lumOff val="80000"/>
                  </a:schemeClr>
                </a:solidFill>
              </a:rPr>
              <a:t>springform</a:t>
            </a:r>
            <a:r>
              <a:rPr lang="en-US" dirty="0">
                <a:solidFill>
                  <a:schemeClr val="accent2">
                    <a:lumMod val="20000"/>
                    <a:lumOff val="80000"/>
                  </a:schemeClr>
                </a:solidFill>
              </a:rPr>
              <a:t> pan.</a:t>
            </a:r>
          </a:p>
          <a:p>
            <a:pPr>
              <a:buFont typeface="+mj-lt"/>
              <a:buAutoNum type="arabicPeriod"/>
            </a:pPr>
            <a:r>
              <a:rPr lang="en-US" dirty="0">
                <a:solidFill>
                  <a:schemeClr val="accent2">
                    <a:lumMod val="20000"/>
                    <a:lumOff val="80000"/>
                  </a:schemeClr>
                </a:solidFill>
              </a:rPr>
              <a:t>In a medium bowl, mix graham cracker crumbs with melted butter. Press onto bottom of </a:t>
            </a:r>
            <a:r>
              <a:rPr lang="en-US" dirty="0" err="1">
                <a:solidFill>
                  <a:schemeClr val="accent2">
                    <a:lumMod val="20000"/>
                    <a:lumOff val="80000"/>
                  </a:schemeClr>
                </a:solidFill>
              </a:rPr>
              <a:t>springform</a:t>
            </a:r>
            <a:r>
              <a:rPr lang="en-US" dirty="0">
                <a:solidFill>
                  <a:schemeClr val="accent2">
                    <a:lumMod val="20000"/>
                    <a:lumOff val="80000"/>
                  </a:schemeClr>
                </a:solidFill>
              </a:rPr>
              <a:t> pan.</a:t>
            </a:r>
          </a:p>
          <a:p>
            <a:pPr>
              <a:buFont typeface="+mj-lt"/>
              <a:buAutoNum type="arabicPeriod"/>
            </a:pPr>
            <a:r>
              <a:rPr lang="en-US" dirty="0">
                <a:solidFill>
                  <a:schemeClr val="accent2">
                    <a:lumMod val="20000"/>
                    <a:lumOff val="80000"/>
                  </a:schemeClr>
                </a:solidFill>
              </a:rPr>
              <a:t>In a large bowl, mix cream cheese with sugar until smooth. Blend in milk, and then mix in the eggs one at a time, mixing just enough to incorporate. Mix in sour cream, vanilla and flour until smooth. Pour filling into prepared crust.</a:t>
            </a:r>
          </a:p>
          <a:p>
            <a:pPr>
              <a:buFont typeface="+mj-lt"/>
              <a:buAutoNum type="arabicPeriod"/>
            </a:pPr>
            <a:r>
              <a:rPr lang="en-US" dirty="0">
                <a:solidFill>
                  <a:schemeClr val="accent2">
                    <a:lumMod val="20000"/>
                    <a:lumOff val="80000"/>
                  </a:schemeClr>
                </a:solidFill>
              </a:rPr>
              <a:t>Bake in preheated oven for 1 hour. Turn the oven off, and let cake cool in oven with the door closed for 5 to 6 hours; this prevents cracking. Chill in refrigerator until serving.</a:t>
            </a:r>
          </a:p>
        </p:txBody>
      </p:sp>
    </p:spTree>
    <p:extLst>
      <p:ext uri="{BB962C8B-B14F-4D97-AF65-F5344CB8AC3E}">
        <p14:creationId xmlns:p14="http://schemas.microsoft.com/office/powerpoint/2010/main" val="34686804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a:xfrm>
            <a:off x="3320143" y="0"/>
            <a:ext cx="4876798" cy="683382"/>
          </a:xfrm>
        </p:spPr>
        <p:txBody>
          <a:bodyPr>
            <a:normAutofit fontScale="90000"/>
          </a:bodyPr>
          <a:lstStyle/>
          <a:p>
            <a:r>
              <a:rPr lang="pl-PL" sz="4000" dirty="0" smtClean="0">
                <a:solidFill>
                  <a:schemeClr val="accent2">
                    <a:lumMod val="20000"/>
                    <a:lumOff val="80000"/>
                  </a:schemeClr>
                </a:solidFill>
              </a:rPr>
              <a:t>VEGGIE BURGERS</a:t>
            </a:r>
            <a:endParaRPr lang="en-GB" sz="4000" dirty="0">
              <a:solidFill>
                <a:schemeClr val="accent2">
                  <a:lumMod val="20000"/>
                  <a:lumOff val="80000"/>
                </a:schemeClr>
              </a:solidFill>
            </a:endParaRPr>
          </a:p>
        </p:txBody>
      </p:sp>
      <p:pic>
        <p:nvPicPr>
          <p:cNvPr id="3" name="Obraz 2"/>
          <p:cNvPicPr>
            <a:picLocks noChangeAspect="1"/>
          </p:cNvPicPr>
          <p:nvPr/>
        </p:nvPicPr>
        <p:blipFill>
          <a:blip r:embed="rId2"/>
          <a:stretch>
            <a:fillRect/>
          </a:stretch>
        </p:blipFill>
        <p:spPr>
          <a:xfrm>
            <a:off x="9035143" y="-1"/>
            <a:ext cx="3156857" cy="3156857"/>
          </a:xfrm>
          <a:prstGeom prst="rect">
            <a:avLst/>
          </a:prstGeom>
        </p:spPr>
      </p:pic>
      <p:sp>
        <p:nvSpPr>
          <p:cNvPr id="4" name="Prostokąt 3"/>
          <p:cNvSpPr/>
          <p:nvPr/>
        </p:nvSpPr>
        <p:spPr>
          <a:xfrm>
            <a:off x="9486899" y="3576935"/>
            <a:ext cx="2253343" cy="923330"/>
          </a:xfrm>
          <a:prstGeom prst="rect">
            <a:avLst/>
          </a:prstGeom>
        </p:spPr>
        <p:txBody>
          <a:bodyPr wrap="square">
            <a:spAutoFit/>
          </a:bodyPr>
          <a:lstStyle/>
          <a:p>
            <a:r>
              <a:rPr lang="pl-PL" dirty="0" smtClean="0">
                <a:solidFill>
                  <a:schemeClr val="accent2">
                    <a:lumMod val="20000"/>
                    <a:lumOff val="80000"/>
                  </a:schemeClr>
                </a:solidFill>
              </a:rPr>
              <a:t>• </a:t>
            </a:r>
            <a:r>
              <a:rPr lang="en-US" dirty="0" smtClean="0">
                <a:solidFill>
                  <a:schemeClr val="accent2">
                    <a:lumMod val="20000"/>
                    <a:lumOff val="80000"/>
                  </a:schemeClr>
                </a:solidFill>
              </a:rPr>
              <a:t>PREP </a:t>
            </a:r>
            <a:r>
              <a:rPr lang="en-US" i="1" dirty="0">
                <a:solidFill>
                  <a:schemeClr val="accent2">
                    <a:lumMod val="20000"/>
                    <a:lumOff val="80000"/>
                  </a:schemeClr>
                </a:solidFill>
              </a:rPr>
              <a:t>15 </a:t>
            </a:r>
            <a:r>
              <a:rPr lang="en-US" i="1" dirty="0" err="1">
                <a:solidFill>
                  <a:schemeClr val="accent2">
                    <a:lumMod val="20000"/>
                    <a:lumOff val="80000"/>
                  </a:schemeClr>
                </a:solidFill>
              </a:rPr>
              <a:t>mins</a:t>
            </a:r>
            <a:endParaRPr lang="en-US" i="1" dirty="0">
              <a:solidFill>
                <a:schemeClr val="accent2">
                  <a:lumMod val="20000"/>
                  <a:lumOff val="80000"/>
                </a:schemeClr>
              </a:solidFill>
            </a:endParaRPr>
          </a:p>
          <a:p>
            <a:r>
              <a:rPr lang="pl-PL" dirty="0" smtClean="0">
                <a:solidFill>
                  <a:schemeClr val="accent2">
                    <a:lumMod val="20000"/>
                    <a:lumOff val="80000"/>
                  </a:schemeClr>
                </a:solidFill>
              </a:rPr>
              <a:t>• </a:t>
            </a:r>
            <a:r>
              <a:rPr lang="en-US" dirty="0" smtClean="0">
                <a:solidFill>
                  <a:schemeClr val="accent2">
                    <a:lumMod val="20000"/>
                    <a:lumOff val="80000"/>
                  </a:schemeClr>
                </a:solidFill>
              </a:rPr>
              <a:t>COOK </a:t>
            </a:r>
            <a:r>
              <a:rPr lang="en-US" i="1" dirty="0">
                <a:solidFill>
                  <a:schemeClr val="accent2">
                    <a:lumMod val="20000"/>
                    <a:lumOff val="80000"/>
                  </a:schemeClr>
                </a:solidFill>
              </a:rPr>
              <a:t>20 </a:t>
            </a:r>
            <a:r>
              <a:rPr lang="en-US" i="1" dirty="0" err="1">
                <a:solidFill>
                  <a:schemeClr val="accent2">
                    <a:lumMod val="20000"/>
                    <a:lumOff val="80000"/>
                  </a:schemeClr>
                </a:solidFill>
              </a:rPr>
              <a:t>mins</a:t>
            </a:r>
            <a:endParaRPr lang="en-US" i="1" dirty="0">
              <a:solidFill>
                <a:schemeClr val="accent2">
                  <a:lumMod val="20000"/>
                  <a:lumOff val="80000"/>
                </a:schemeClr>
              </a:solidFill>
            </a:endParaRPr>
          </a:p>
          <a:p>
            <a:r>
              <a:rPr lang="pl-PL" dirty="0" smtClean="0">
                <a:solidFill>
                  <a:schemeClr val="accent2">
                    <a:lumMod val="20000"/>
                    <a:lumOff val="80000"/>
                  </a:schemeClr>
                </a:solidFill>
              </a:rPr>
              <a:t>• </a:t>
            </a:r>
            <a:r>
              <a:rPr lang="en-US" dirty="0" smtClean="0">
                <a:solidFill>
                  <a:schemeClr val="accent2">
                    <a:lumMod val="20000"/>
                    <a:lumOff val="80000"/>
                  </a:schemeClr>
                </a:solidFill>
              </a:rPr>
              <a:t>READY </a:t>
            </a:r>
            <a:r>
              <a:rPr lang="en-US" dirty="0">
                <a:solidFill>
                  <a:schemeClr val="accent2">
                    <a:lumMod val="20000"/>
                    <a:lumOff val="80000"/>
                  </a:schemeClr>
                </a:solidFill>
              </a:rPr>
              <a:t>IN </a:t>
            </a:r>
            <a:r>
              <a:rPr lang="en-US" i="1" dirty="0">
                <a:solidFill>
                  <a:schemeClr val="accent2">
                    <a:lumMod val="20000"/>
                    <a:lumOff val="80000"/>
                  </a:schemeClr>
                </a:solidFill>
              </a:rPr>
              <a:t>35 </a:t>
            </a:r>
            <a:r>
              <a:rPr lang="en-US" i="1" dirty="0" err="1">
                <a:solidFill>
                  <a:schemeClr val="accent2">
                    <a:lumMod val="20000"/>
                    <a:lumOff val="80000"/>
                  </a:schemeClr>
                </a:solidFill>
              </a:rPr>
              <a:t>mins</a:t>
            </a:r>
            <a:endParaRPr lang="en-GB" i="1" dirty="0">
              <a:solidFill>
                <a:schemeClr val="accent2">
                  <a:lumMod val="20000"/>
                  <a:lumOff val="80000"/>
                </a:schemeClr>
              </a:solidFill>
            </a:endParaRPr>
          </a:p>
        </p:txBody>
      </p:sp>
      <p:sp>
        <p:nvSpPr>
          <p:cNvPr id="5" name="Prostokąt 4"/>
          <p:cNvSpPr/>
          <p:nvPr/>
        </p:nvSpPr>
        <p:spPr>
          <a:xfrm>
            <a:off x="65312" y="6727"/>
            <a:ext cx="2416629" cy="3570208"/>
          </a:xfrm>
          <a:prstGeom prst="rect">
            <a:avLst/>
          </a:prstGeom>
        </p:spPr>
        <p:txBody>
          <a:bodyPr wrap="square">
            <a:spAutoFit/>
          </a:bodyPr>
          <a:lstStyle/>
          <a:p>
            <a:pPr algn="ctr"/>
            <a:r>
              <a:rPr lang="pl-PL" dirty="0" smtClean="0">
                <a:solidFill>
                  <a:schemeClr val="accent2">
                    <a:lumMod val="20000"/>
                    <a:lumOff val="80000"/>
                  </a:schemeClr>
                </a:solidFill>
              </a:rPr>
              <a:t>INGREDIENTS</a:t>
            </a:r>
            <a:endParaRPr lang="pl-PL" sz="1600" dirty="0" smtClean="0">
              <a:solidFill>
                <a:schemeClr val="accent2">
                  <a:lumMod val="20000"/>
                  <a:lumOff val="80000"/>
                </a:schemeClr>
              </a:solidFill>
            </a:endParaRPr>
          </a:p>
          <a:p>
            <a:r>
              <a:rPr lang="pl-PL" sz="1600" dirty="0" smtClean="0">
                <a:solidFill>
                  <a:schemeClr val="accent2">
                    <a:lumMod val="20000"/>
                    <a:lumOff val="80000"/>
                  </a:schemeClr>
                </a:solidFill>
              </a:rPr>
              <a:t>• </a:t>
            </a:r>
            <a:r>
              <a:rPr lang="en-GB" sz="1600" dirty="0" smtClean="0">
                <a:solidFill>
                  <a:schemeClr val="accent2">
                    <a:lumMod val="20000"/>
                    <a:lumOff val="80000"/>
                  </a:schemeClr>
                </a:solidFill>
              </a:rPr>
              <a:t>1 </a:t>
            </a:r>
            <a:r>
              <a:rPr lang="en-GB" sz="1600" dirty="0">
                <a:solidFill>
                  <a:schemeClr val="accent2">
                    <a:lumMod val="20000"/>
                    <a:lumOff val="80000"/>
                  </a:schemeClr>
                </a:solidFill>
              </a:rPr>
              <a:t>(16 ounce) can black beans, drained and </a:t>
            </a:r>
            <a:r>
              <a:rPr lang="en-GB" sz="1600" dirty="0" smtClean="0">
                <a:solidFill>
                  <a:schemeClr val="accent2">
                    <a:lumMod val="20000"/>
                    <a:lumOff val="80000"/>
                  </a:schemeClr>
                </a:solidFill>
              </a:rPr>
              <a:t>rinsed</a:t>
            </a:r>
            <a:endParaRPr lang="en-GB" sz="1600" dirty="0">
              <a:solidFill>
                <a:schemeClr val="accent2">
                  <a:lumMod val="20000"/>
                  <a:lumOff val="80000"/>
                </a:schemeClr>
              </a:solidFill>
            </a:endParaRPr>
          </a:p>
          <a:p>
            <a:r>
              <a:rPr lang="pl-PL" sz="1600" dirty="0" smtClean="0">
                <a:solidFill>
                  <a:schemeClr val="accent2">
                    <a:lumMod val="20000"/>
                    <a:lumOff val="80000"/>
                  </a:schemeClr>
                </a:solidFill>
              </a:rPr>
              <a:t>• </a:t>
            </a:r>
            <a:r>
              <a:rPr lang="en-GB" sz="1600" dirty="0" smtClean="0">
                <a:solidFill>
                  <a:schemeClr val="accent2">
                    <a:lumMod val="20000"/>
                    <a:lumOff val="80000"/>
                  </a:schemeClr>
                </a:solidFill>
              </a:rPr>
              <a:t>1/2 </a:t>
            </a:r>
            <a:r>
              <a:rPr lang="en-GB" sz="1600" dirty="0">
                <a:solidFill>
                  <a:schemeClr val="accent2">
                    <a:lumMod val="20000"/>
                    <a:lumOff val="80000"/>
                  </a:schemeClr>
                </a:solidFill>
              </a:rPr>
              <a:t>green bell pepper, cut into 2 inch </a:t>
            </a:r>
            <a:r>
              <a:rPr lang="en-GB" sz="1600" dirty="0" smtClean="0">
                <a:solidFill>
                  <a:schemeClr val="accent2">
                    <a:lumMod val="20000"/>
                    <a:lumOff val="80000"/>
                  </a:schemeClr>
                </a:solidFill>
              </a:rPr>
              <a:t>pieces</a:t>
            </a:r>
            <a:endParaRPr lang="en-GB" sz="1600" dirty="0">
              <a:solidFill>
                <a:schemeClr val="accent2">
                  <a:lumMod val="20000"/>
                  <a:lumOff val="80000"/>
                </a:schemeClr>
              </a:solidFill>
            </a:endParaRPr>
          </a:p>
          <a:p>
            <a:r>
              <a:rPr lang="pl-PL" sz="1600" dirty="0" smtClean="0">
                <a:solidFill>
                  <a:schemeClr val="accent2">
                    <a:lumMod val="20000"/>
                    <a:lumOff val="80000"/>
                  </a:schemeClr>
                </a:solidFill>
              </a:rPr>
              <a:t>• </a:t>
            </a:r>
            <a:r>
              <a:rPr lang="en-GB" sz="1600" dirty="0" smtClean="0">
                <a:solidFill>
                  <a:schemeClr val="accent2">
                    <a:lumMod val="20000"/>
                    <a:lumOff val="80000"/>
                  </a:schemeClr>
                </a:solidFill>
              </a:rPr>
              <a:t>1/2 </a:t>
            </a:r>
            <a:r>
              <a:rPr lang="en-GB" sz="1600" dirty="0">
                <a:solidFill>
                  <a:schemeClr val="accent2">
                    <a:lumMod val="20000"/>
                    <a:lumOff val="80000"/>
                  </a:schemeClr>
                </a:solidFill>
              </a:rPr>
              <a:t>onion, cut into </a:t>
            </a:r>
            <a:r>
              <a:rPr lang="en-GB" sz="1600" dirty="0" smtClean="0">
                <a:solidFill>
                  <a:schemeClr val="accent2">
                    <a:lumMod val="20000"/>
                    <a:lumOff val="80000"/>
                  </a:schemeClr>
                </a:solidFill>
              </a:rPr>
              <a:t>wedges</a:t>
            </a:r>
            <a:endParaRPr lang="en-GB" sz="1600" dirty="0">
              <a:solidFill>
                <a:schemeClr val="accent2">
                  <a:lumMod val="20000"/>
                  <a:lumOff val="80000"/>
                </a:schemeClr>
              </a:solidFill>
            </a:endParaRPr>
          </a:p>
          <a:p>
            <a:r>
              <a:rPr lang="pl-PL" sz="1600" dirty="0" smtClean="0">
                <a:solidFill>
                  <a:schemeClr val="accent2">
                    <a:lumMod val="20000"/>
                    <a:lumOff val="80000"/>
                  </a:schemeClr>
                </a:solidFill>
              </a:rPr>
              <a:t>• </a:t>
            </a:r>
            <a:r>
              <a:rPr lang="en-GB" sz="1600" dirty="0" smtClean="0">
                <a:solidFill>
                  <a:schemeClr val="accent2">
                    <a:lumMod val="20000"/>
                    <a:lumOff val="80000"/>
                  </a:schemeClr>
                </a:solidFill>
              </a:rPr>
              <a:t>3 </a:t>
            </a:r>
            <a:r>
              <a:rPr lang="en-GB" sz="1600" dirty="0">
                <a:solidFill>
                  <a:schemeClr val="accent2">
                    <a:lumMod val="20000"/>
                    <a:lumOff val="80000"/>
                  </a:schemeClr>
                </a:solidFill>
              </a:rPr>
              <a:t>cloves garlic, </a:t>
            </a:r>
            <a:r>
              <a:rPr lang="en-GB" sz="1600" dirty="0" smtClean="0">
                <a:solidFill>
                  <a:schemeClr val="accent2">
                    <a:lumMod val="20000"/>
                    <a:lumOff val="80000"/>
                  </a:schemeClr>
                </a:solidFill>
              </a:rPr>
              <a:t>peeled</a:t>
            </a:r>
            <a:endParaRPr lang="en-GB" sz="1600" dirty="0">
              <a:solidFill>
                <a:schemeClr val="accent2">
                  <a:lumMod val="20000"/>
                  <a:lumOff val="80000"/>
                </a:schemeClr>
              </a:solidFill>
            </a:endParaRPr>
          </a:p>
          <a:p>
            <a:r>
              <a:rPr lang="pl-PL" sz="1600" dirty="0" smtClean="0">
                <a:solidFill>
                  <a:schemeClr val="accent2">
                    <a:lumMod val="20000"/>
                    <a:lumOff val="80000"/>
                  </a:schemeClr>
                </a:solidFill>
              </a:rPr>
              <a:t>• </a:t>
            </a:r>
            <a:r>
              <a:rPr lang="en-GB" sz="1600" dirty="0" smtClean="0">
                <a:solidFill>
                  <a:schemeClr val="accent2">
                    <a:lumMod val="20000"/>
                    <a:lumOff val="80000"/>
                  </a:schemeClr>
                </a:solidFill>
              </a:rPr>
              <a:t>1 egg</a:t>
            </a:r>
            <a:endParaRPr lang="en-GB" sz="1600" dirty="0">
              <a:solidFill>
                <a:schemeClr val="accent2">
                  <a:lumMod val="20000"/>
                  <a:lumOff val="80000"/>
                </a:schemeClr>
              </a:solidFill>
            </a:endParaRPr>
          </a:p>
          <a:p>
            <a:r>
              <a:rPr lang="pl-PL" sz="1600" dirty="0" smtClean="0">
                <a:solidFill>
                  <a:schemeClr val="accent2">
                    <a:lumMod val="20000"/>
                    <a:lumOff val="80000"/>
                  </a:schemeClr>
                </a:solidFill>
              </a:rPr>
              <a:t>• 1 </a:t>
            </a:r>
            <a:r>
              <a:rPr lang="en-GB" sz="1600" dirty="0" smtClean="0">
                <a:solidFill>
                  <a:schemeClr val="accent2">
                    <a:lumMod val="20000"/>
                    <a:lumOff val="80000"/>
                  </a:schemeClr>
                </a:solidFill>
              </a:rPr>
              <a:t>tablespoon </a:t>
            </a:r>
            <a:r>
              <a:rPr lang="en-GB" sz="1600" dirty="0">
                <a:solidFill>
                  <a:schemeClr val="accent2">
                    <a:lumMod val="20000"/>
                    <a:lumOff val="80000"/>
                  </a:schemeClr>
                </a:solidFill>
              </a:rPr>
              <a:t>chili </a:t>
            </a:r>
            <a:r>
              <a:rPr lang="en-GB" sz="1600" dirty="0" smtClean="0">
                <a:solidFill>
                  <a:schemeClr val="accent2">
                    <a:lumMod val="20000"/>
                    <a:lumOff val="80000"/>
                  </a:schemeClr>
                </a:solidFill>
              </a:rPr>
              <a:t>powder</a:t>
            </a:r>
            <a:endParaRPr lang="en-GB" sz="1600" dirty="0">
              <a:solidFill>
                <a:schemeClr val="accent2">
                  <a:lumMod val="20000"/>
                  <a:lumOff val="80000"/>
                </a:schemeClr>
              </a:solidFill>
            </a:endParaRPr>
          </a:p>
          <a:p>
            <a:r>
              <a:rPr lang="pl-PL" sz="1600" dirty="0" smtClean="0">
                <a:solidFill>
                  <a:schemeClr val="accent2">
                    <a:lumMod val="20000"/>
                    <a:lumOff val="80000"/>
                  </a:schemeClr>
                </a:solidFill>
              </a:rPr>
              <a:t>• </a:t>
            </a:r>
            <a:r>
              <a:rPr lang="en-GB" sz="1600" dirty="0" smtClean="0">
                <a:solidFill>
                  <a:schemeClr val="accent2">
                    <a:lumMod val="20000"/>
                    <a:lumOff val="80000"/>
                  </a:schemeClr>
                </a:solidFill>
              </a:rPr>
              <a:t>1 </a:t>
            </a:r>
            <a:r>
              <a:rPr lang="en-GB" sz="1600" dirty="0">
                <a:solidFill>
                  <a:schemeClr val="accent2">
                    <a:lumMod val="20000"/>
                    <a:lumOff val="80000"/>
                  </a:schemeClr>
                </a:solidFill>
              </a:rPr>
              <a:t>tablespoon </a:t>
            </a:r>
            <a:r>
              <a:rPr lang="en-GB" sz="1600" dirty="0" smtClean="0">
                <a:solidFill>
                  <a:schemeClr val="accent2">
                    <a:lumMod val="20000"/>
                    <a:lumOff val="80000"/>
                  </a:schemeClr>
                </a:solidFill>
              </a:rPr>
              <a:t>cumin</a:t>
            </a:r>
            <a:endParaRPr lang="en-GB" sz="1600" dirty="0">
              <a:solidFill>
                <a:schemeClr val="accent2">
                  <a:lumMod val="20000"/>
                  <a:lumOff val="80000"/>
                </a:schemeClr>
              </a:solidFill>
            </a:endParaRPr>
          </a:p>
          <a:p>
            <a:r>
              <a:rPr lang="pl-PL" sz="1600" dirty="0" smtClean="0">
                <a:solidFill>
                  <a:schemeClr val="accent2">
                    <a:lumMod val="20000"/>
                    <a:lumOff val="80000"/>
                  </a:schemeClr>
                </a:solidFill>
              </a:rPr>
              <a:t>• </a:t>
            </a:r>
            <a:r>
              <a:rPr lang="en-GB" sz="1600" dirty="0" smtClean="0">
                <a:solidFill>
                  <a:schemeClr val="accent2">
                    <a:lumMod val="20000"/>
                    <a:lumOff val="80000"/>
                  </a:schemeClr>
                </a:solidFill>
              </a:rPr>
              <a:t>1 </a:t>
            </a:r>
            <a:r>
              <a:rPr lang="en-GB" sz="1600" dirty="0">
                <a:solidFill>
                  <a:schemeClr val="accent2">
                    <a:lumMod val="20000"/>
                    <a:lumOff val="80000"/>
                  </a:schemeClr>
                </a:solidFill>
              </a:rPr>
              <a:t>teaspoon Thai chili sauce or hot </a:t>
            </a:r>
            <a:r>
              <a:rPr lang="en-GB" sz="1600" dirty="0" smtClean="0">
                <a:solidFill>
                  <a:schemeClr val="accent2">
                    <a:lumMod val="20000"/>
                    <a:lumOff val="80000"/>
                  </a:schemeClr>
                </a:solidFill>
              </a:rPr>
              <a:t>sauce</a:t>
            </a:r>
            <a:endParaRPr lang="en-GB" sz="1600" dirty="0">
              <a:solidFill>
                <a:schemeClr val="accent2">
                  <a:lumMod val="20000"/>
                  <a:lumOff val="80000"/>
                </a:schemeClr>
              </a:solidFill>
            </a:endParaRPr>
          </a:p>
          <a:p>
            <a:r>
              <a:rPr lang="pl-PL" sz="1600" dirty="0" smtClean="0">
                <a:solidFill>
                  <a:schemeClr val="accent2">
                    <a:lumMod val="20000"/>
                    <a:lumOff val="80000"/>
                  </a:schemeClr>
                </a:solidFill>
              </a:rPr>
              <a:t>• </a:t>
            </a:r>
            <a:r>
              <a:rPr lang="en-GB" sz="1600" dirty="0" smtClean="0">
                <a:solidFill>
                  <a:schemeClr val="accent2">
                    <a:lumMod val="20000"/>
                    <a:lumOff val="80000"/>
                  </a:schemeClr>
                </a:solidFill>
              </a:rPr>
              <a:t>1/2 </a:t>
            </a:r>
            <a:r>
              <a:rPr lang="en-GB" sz="1600" dirty="0">
                <a:solidFill>
                  <a:schemeClr val="accent2">
                    <a:lumMod val="20000"/>
                    <a:lumOff val="80000"/>
                  </a:schemeClr>
                </a:solidFill>
              </a:rPr>
              <a:t>cup bread crumbs</a:t>
            </a:r>
          </a:p>
        </p:txBody>
      </p:sp>
      <p:sp>
        <p:nvSpPr>
          <p:cNvPr id="6" name="Prostokąt 5"/>
          <p:cNvSpPr/>
          <p:nvPr/>
        </p:nvSpPr>
        <p:spPr>
          <a:xfrm>
            <a:off x="2710542" y="1174713"/>
            <a:ext cx="6096000" cy="4524315"/>
          </a:xfrm>
          <a:prstGeom prst="rect">
            <a:avLst/>
          </a:prstGeom>
        </p:spPr>
        <p:txBody>
          <a:bodyPr>
            <a:spAutoFit/>
          </a:bodyPr>
          <a:lstStyle/>
          <a:p>
            <a:pPr algn="ctr"/>
            <a:r>
              <a:rPr lang="pl-PL" dirty="0" smtClean="0">
                <a:solidFill>
                  <a:schemeClr val="accent2">
                    <a:lumMod val="20000"/>
                    <a:lumOff val="80000"/>
                  </a:schemeClr>
                </a:solidFill>
              </a:rPr>
              <a:t>DIRECTIONS </a:t>
            </a:r>
          </a:p>
          <a:p>
            <a:pPr>
              <a:buFont typeface="+mj-lt"/>
              <a:buAutoNum type="arabicPeriod"/>
            </a:pPr>
            <a:r>
              <a:rPr lang="en-US" dirty="0" smtClean="0">
                <a:solidFill>
                  <a:schemeClr val="accent2">
                    <a:lumMod val="20000"/>
                    <a:lumOff val="80000"/>
                  </a:schemeClr>
                </a:solidFill>
              </a:rPr>
              <a:t>If </a:t>
            </a:r>
            <a:r>
              <a:rPr lang="en-US" dirty="0">
                <a:solidFill>
                  <a:schemeClr val="accent2">
                    <a:lumMod val="20000"/>
                    <a:lumOff val="80000"/>
                  </a:schemeClr>
                </a:solidFill>
              </a:rPr>
              <a:t>grilling, preheat an outdoor grill for high heat, and lightly oil a sheet of aluminum foil. If baking, preheat oven to 375 degrees F (190 degrees C), and lightly oil a baking sheet.</a:t>
            </a:r>
          </a:p>
          <a:p>
            <a:pPr>
              <a:buFont typeface="+mj-lt"/>
              <a:buAutoNum type="arabicPeriod"/>
            </a:pPr>
            <a:r>
              <a:rPr lang="pl-PL" dirty="0" smtClean="0">
                <a:solidFill>
                  <a:schemeClr val="accent2">
                    <a:lumMod val="20000"/>
                    <a:lumOff val="80000"/>
                  </a:schemeClr>
                </a:solidFill>
              </a:rPr>
              <a:t> </a:t>
            </a:r>
            <a:r>
              <a:rPr lang="en-US" dirty="0" smtClean="0">
                <a:solidFill>
                  <a:schemeClr val="accent2">
                    <a:lumMod val="20000"/>
                    <a:lumOff val="80000"/>
                  </a:schemeClr>
                </a:solidFill>
              </a:rPr>
              <a:t>In </a:t>
            </a:r>
            <a:r>
              <a:rPr lang="en-US" dirty="0">
                <a:solidFill>
                  <a:schemeClr val="accent2">
                    <a:lumMod val="20000"/>
                    <a:lumOff val="80000"/>
                  </a:schemeClr>
                </a:solidFill>
              </a:rPr>
              <a:t>a medium bowl, mash black beans with a fork until thick and pasty.</a:t>
            </a:r>
          </a:p>
          <a:p>
            <a:pPr>
              <a:buFont typeface="+mj-lt"/>
              <a:buAutoNum type="arabicPeriod"/>
            </a:pPr>
            <a:r>
              <a:rPr lang="pl-PL" dirty="0" smtClean="0">
                <a:solidFill>
                  <a:schemeClr val="accent2">
                    <a:lumMod val="20000"/>
                    <a:lumOff val="80000"/>
                  </a:schemeClr>
                </a:solidFill>
              </a:rPr>
              <a:t> </a:t>
            </a:r>
            <a:r>
              <a:rPr lang="en-US" dirty="0" smtClean="0">
                <a:solidFill>
                  <a:schemeClr val="accent2">
                    <a:lumMod val="20000"/>
                    <a:lumOff val="80000"/>
                  </a:schemeClr>
                </a:solidFill>
              </a:rPr>
              <a:t>In </a:t>
            </a:r>
            <a:r>
              <a:rPr lang="en-US" dirty="0">
                <a:solidFill>
                  <a:schemeClr val="accent2">
                    <a:lumMod val="20000"/>
                    <a:lumOff val="80000"/>
                  </a:schemeClr>
                </a:solidFill>
              </a:rPr>
              <a:t>a food processor, finely chop bell pepper, onion, and garlic. Then stir into mashed beans.</a:t>
            </a:r>
          </a:p>
          <a:p>
            <a:pPr>
              <a:buFont typeface="+mj-lt"/>
              <a:buAutoNum type="arabicPeriod"/>
            </a:pPr>
            <a:r>
              <a:rPr lang="pl-PL" dirty="0" smtClean="0">
                <a:solidFill>
                  <a:schemeClr val="accent2">
                    <a:lumMod val="20000"/>
                    <a:lumOff val="80000"/>
                  </a:schemeClr>
                </a:solidFill>
              </a:rPr>
              <a:t> </a:t>
            </a:r>
            <a:r>
              <a:rPr lang="en-US" dirty="0" smtClean="0">
                <a:solidFill>
                  <a:schemeClr val="accent2">
                    <a:lumMod val="20000"/>
                    <a:lumOff val="80000"/>
                  </a:schemeClr>
                </a:solidFill>
              </a:rPr>
              <a:t>In </a:t>
            </a:r>
            <a:r>
              <a:rPr lang="en-US" dirty="0">
                <a:solidFill>
                  <a:schemeClr val="accent2">
                    <a:lumMod val="20000"/>
                    <a:lumOff val="80000"/>
                  </a:schemeClr>
                </a:solidFill>
              </a:rPr>
              <a:t>a small bowl, stir together egg, chili powder, cumin, and chili sauce.</a:t>
            </a:r>
          </a:p>
          <a:p>
            <a:pPr>
              <a:buFont typeface="+mj-lt"/>
              <a:buAutoNum type="arabicPeriod"/>
            </a:pPr>
            <a:r>
              <a:rPr lang="pl-PL" dirty="0" smtClean="0">
                <a:solidFill>
                  <a:schemeClr val="accent2">
                    <a:lumMod val="20000"/>
                    <a:lumOff val="80000"/>
                  </a:schemeClr>
                </a:solidFill>
              </a:rPr>
              <a:t> </a:t>
            </a:r>
            <a:r>
              <a:rPr lang="en-US" dirty="0" smtClean="0">
                <a:solidFill>
                  <a:schemeClr val="accent2">
                    <a:lumMod val="20000"/>
                    <a:lumOff val="80000"/>
                  </a:schemeClr>
                </a:solidFill>
              </a:rPr>
              <a:t>Stir </a:t>
            </a:r>
            <a:r>
              <a:rPr lang="en-US" dirty="0">
                <a:solidFill>
                  <a:schemeClr val="accent2">
                    <a:lumMod val="20000"/>
                    <a:lumOff val="80000"/>
                  </a:schemeClr>
                </a:solidFill>
              </a:rPr>
              <a:t>the egg mixture into the mashed beans. Mix in bread crumbs until the mixture is sticky and holds together. Divide mixture into four patties.</a:t>
            </a:r>
          </a:p>
          <a:p>
            <a:pPr>
              <a:buFont typeface="+mj-lt"/>
              <a:buAutoNum type="arabicPeriod"/>
            </a:pPr>
            <a:r>
              <a:rPr lang="pl-PL" dirty="0" smtClean="0">
                <a:solidFill>
                  <a:schemeClr val="accent2">
                    <a:lumMod val="20000"/>
                    <a:lumOff val="80000"/>
                  </a:schemeClr>
                </a:solidFill>
              </a:rPr>
              <a:t> </a:t>
            </a:r>
            <a:r>
              <a:rPr lang="en-US" dirty="0" smtClean="0">
                <a:solidFill>
                  <a:schemeClr val="accent2">
                    <a:lumMod val="20000"/>
                    <a:lumOff val="80000"/>
                  </a:schemeClr>
                </a:solidFill>
              </a:rPr>
              <a:t>If </a:t>
            </a:r>
            <a:r>
              <a:rPr lang="en-US" dirty="0">
                <a:solidFill>
                  <a:schemeClr val="accent2">
                    <a:lumMod val="20000"/>
                    <a:lumOff val="80000"/>
                  </a:schemeClr>
                </a:solidFill>
              </a:rPr>
              <a:t>grilling, place patties on foil, and grill about 8 minutes on each side. If baking, place patties on baking sheet, and bake about 10 minutes on each side.</a:t>
            </a:r>
          </a:p>
        </p:txBody>
      </p:sp>
    </p:spTree>
    <p:extLst>
      <p:ext uri="{BB962C8B-B14F-4D97-AF65-F5344CB8AC3E}">
        <p14:creationId xmlns:p14="http://schemas.microsoft.com/office/powerpoint/2010/main" val="31248087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a:xfrm>
            <a:off x="3200401" y="0"/>
            <a:ext cx="5203369" cy="1053496"/>
          </a:xfrm>
        </p:spPr>
        <p:txBody>
          <a:bodyPr>
            <a:normAutofit fontScale="90000"/>
          </a:bodyPr>
          <a:lstStyle/>
          <a:p>
            <a:r>
              <a:rPr lang="pl-PL" sz="4000" dirty="0" smtClean="0">
                <a:solidFill>
                  <a:schemeClr val="accent2">
                    <a:lumMod val="20000"/>
                    <a:lumOff val="80000"/>
                  </a:schemeClr>
                </a:solidFill>
              </a:rPr>
              <a:t>SWEET RESTAURANT SLAW</a:t>
            </a:r>
            <a:endParaRPr lang="en-GB" sz="4000" dirty="0">
              <a:solidFill>
                <a:schemeClr val="accent2">
                  <a:lumMod val="20000"/>
                  <a:lumOff val="80000"/>
                </a:schemeClr>
              </a:solidFill>
            </a:endParaRPr>
          </a:p>
        </p:txBody>
      </p:sp>
      <p:pic>
        <p:nvPicPr>
          <p:cNvPr id="3" name="Obraz 2"/>
          <p:cNvPicPr>
            <a:picLocks noChangeAspect="1"/>
          </p:cNvPicPr>
          <p:nvPr/>
        </p:nvPicPr>
        <p:blipFill>
          <a:blip r:embed="rId2"/>
          <a:stretch>
            <a:fillRect/>
          </a:stretch>
        </p:blipFill>
        <p:spPr>
          <a:xfrm>
            <a:off x="9122228" y="0"/>
            <a:ext cx="3069771" cy="3069771"/>
          </a:xfrm>
          <a:prstGeom prst="rect">
            <a:avLst/>
          </a:prstGeom>
        </p:spPr>
      </p:pic>
      <p:sp>
        <p:nvSpPr>
          <p:cNvPr id="4" name="Prostokąt 3"/>
          <p:cNvSpPr/>
          <p:nvPr/>
        </p:nvSpPr>
        <p:spPr>
          <a:xfrm>
            <a:off x="9383484" y="3617463"/>
            <a:ext cx="2547257" cy="646331"/>
          </a:xfrm>
          <a:prstGeom prst="rect">
            <a:avLst/>
          </a:prstGeom>
        </p:spPr>
        <p:txBody>
          <a:bodyPr wrap="square">
            <a:spAutoFit/>
          </a:bodyPr>
          <a:lstStyle/>
          <a:p>
            <a:r>
              <a:rPr lang="pl-PL" dirty="0" smtClean="0">
                <a:solidFill>
                  <a:schemeClr val="accent2">
                    <a:lumMod val="20000"/>
                    <a:lumOff val="80000"/>
                  </a:schemeClr>
                </a:solidFill>
              </a:rPr>
              <a:t>• </a:t>
            </a:r>
            <a:r>
              <a:rPr lang="en-US" dirty="0" smtClean="0">
                <a:solidFill>
                  <a:schemeClr val="accent2">
                    <a:lumMod val="20000"/>
                    <a:lumOff val="80000"/>
                  </a:schemeClr>
                </a:solidFill>
              </a:rPr>
              <a:t>PREP </a:t>
            </a:r>
            <a:r>
              <a:rPr lang="en-US" i="1" dirty="0">
                <a:solidFill>
                  <a:schemeClr val="accent2">
                    <a:lumMod val="20000"/>
                    <a:lumOff val="80000"/>
                  </a:schemeClr>
                </a:solidFill>
              </a:rPr>
              <a:t>15 </a:t>
            </a:r>
            <a:r>
              <a:rPr lang="en-US" i="1" dirty="0" err="1">
                <a:solidFill>
                  <a:schemeClr val="accent2">
                    <a:lumMod val="20000"/>
                    <a:lumOff val="80000"/>
                  </a:schemeClr>
                </a:solidFill>
              </a:rPr>
              <a:t>mins</a:t>
            </a:r>
            <a:endParaRPr lang="en-US" i="1" dirty="0">
              <a:solidFill>
                <a:schemeClr val="accent2">
                  <a:lumMod val="20000"/>
                  <a:lumOff val="80000"/>
                </a:schemeClr>
              </a:solidFill>
            </a:endParaRPr>
          </a:p>
          <a:p>
            <a:r>
              <a:rPr lang="pl-PL" dirty="0" smtClean="0">
                <a:solidFill>
                  <a:schemeClr val="accent2">
                    <a:lumMod val="20000"/>
                    <a:lumOff val="80000"/>
                  </a:schemeClr>
                </a:solidFill>
              </a:rPr>
              <a:t>• </a:t>
            </a:r>
            <a:r>
              <a:rPr lang="en-US" dirty="0" smtClean="0">
                <a:solidFill>
                  <a:schemeClr val="accent2">
                    <a:lumMod val="20000"/>
                    <a:lumOff val="80000"/>
                  </a:schemeClr>
                </a:solidFill>
              </a:rPr>
              <a:t>READY </a:t>
            </a:r>
            <a:r>
              <a:rPr lang="en-US" dirty="0">
                <a:solidFill>
                  <a:schemeClr val="accent2">
                    <a:lumMod val="20000"/>
                    <a:lumOff val="80000"/>
                  </a:schemeClr>
                </a:solidFill>
              </a:rPr>
              <a:t>IN </a:t>
            </a:r>
            <a:r>
              <a:rPr lang="en-US" i="1" dirty="0">
                <a:solidFill>
                  <a:schemeClr val="accent2">
                    <a:lumMod val="20000"/>
                    <a:lumOff val="80000"/>
                  </a:schemeClr>
                </a:solidFill>
              </a:rPr>
              <a:t>2 </a:t>
            </a:r>
            <a:r>
              <a:rPr lang="en-US" i="1" dirty="0" err="1">
                <a:solidFill>
                  <a:schemeClr val="accent2">
                    <a:lumMod val="20000"/>
                    <a:lumOff val="80000"/>
                  </a:schemeClr>
                </a:solidFill>
              </a:rPr>
              <a:t>hrs</a:t>
            </a:r>
            <a:r>
              <a:rPr lang="en-US" i="1" dirty="0">
                <a:solidFill>
                  <a:schemeClr val="accent2">
                    <a:lumMod val="20000"/>
                    <a:lumOff val="80000"/>
                  </a:schemeClr>
                </a:solidFill>
              </a:rPr>
              <a:t> 15 </a:t>
            </a:r>
            <a:r>
              <a:rPr lang="en-US" i="1" dirty="0" err="1">
                <a:solidFill>
                  <a:schemeClr val="accent2">
                    <a:lumMod val="20000"/>
                    <a:lumOff val="80000"/>
                  </a:schemeClr>
                </a:solidFill>
              </a:rPr>
              <a:t>mins</a:t>
            </a:r>
            <a:endParaRPr lang="en-GB" i="1" dirty="0">
              <a:solidFill>
                <a:schemeClr val="accent2">
                  <a:lumMod val="20000"/>
                  <a:lumOff val="80000"/>
                </a:schemeClr>
              </a:solidFill>
            </a:endParaRPr>
          </a:p>
        </p:txBody>
      </p:sp>
      <p:sp>
        <p:nvSpPr>
          <p:cNvPr id="5" name="Prostokąt 4"/>
          <p:cNvSpPr/>
          <p:nvPr/>
        </p:nvSpPr>
        <p:spPr>
          <a:xfrm>
            <a:off x="27210" y="135361"/>
            <a:ext cx="2454733" cy="3077766"/>
          </a:xfrm>
          <a:prstGeom prst="rect">
            <a:avLst/>
          </a:prstGeom>
        </p:spPr>
        <p:txBody>
          <a:bodyPr wrap="square">
            <a:spAutoFit/>
          </a:bodyPr>
          <a:lstStyle/>
          <a:p>
            <a:pPr algn="ctr"/>
            <a:r>
              <a:rPr lang="pl-PL" dirty="0" smtClean="0">
                <a:solidFill>
                  <a:schemeClr val="accent2">
                    <a:lumMod val="20000"/>
                    <a:lumOff val="80000"/>
                  </a:schemeClr>
                </a:solidFill>
              </a:rPr>
              <a:t>INGREDIENTS</a:t>
            </a:r>
            <a:endParaRPr lang="pl-PL" sz="1600" dirty="0" smtClean="0">
              <a:solidFill>
                <a:schemeClr val="accent2">
                  <a:lumMod val="20000"/>
                  <a:lumOff val="80000"/>
                </a:schemeClr>
              </a:solidFill>
            </a:endParaRPr>
          </a:p>
          <a:p>
            <a:r>
              <a:rPr lang="pl-PL" sz="1600" dirty="0" smtClean="0">
                <a:solidFill>
                  <a:schemeClr val="accent2">
                    <a:lumMod val="20000"/>
                    <a:lumOff val="80000"/>
                  </a:schemeClr>
                </a:solidFill>
              </a:rPr>
              <a:t>• </a:t>
            </a:r>
            <a:r>
              <a:rPr lang="en-GB" sz="1600" dirty="0" smtClean="0">
                <a:solidFill>
                  <a:schemeClr val="accent2">
                    <a:lumMod val="20000"/>
                    <a:lumOff val="80000"/>
                  </a:schemeClr>
                </a:solidFill>
              </a:rPr>
              <a:t>1 </a:t>
            </a:r>
            <a:r>
              <a:rPr lang="en-GB" sz="1600" dirty="0">
                <a:solidFill>
                  <a:schemeClr val="accent2">
                    <a:lumMod val="20000"/>
                    <a:lumOff val="80000"/>
                  </a:schemeClr>
                </a:solidFill>
              </a:rPr>
              <a:t>(16 ounce) bag coleslaw </a:t>
            </a:r>
            <a:r>
              <a:rPr lang="en-GB" sz="1600" dirty="0" smtClean="0">
                <a:solidFill>
                  <a:schemeClr val="accent2">
                    <a:lumMod val="20000"/>
                    <a:lumOff val="80000"/>
                  </a:schemeClr>
                </a:solidFill>
              </a:rPr>
              <a:t>mix</a:t>
            </a:r>
            <a:endParaRPr lang="en-GB" sz="1600" dirty="0">
              <a:solidFill>
                <a:schemeClr val="accent2">
                  <a:lumMod val="20000"/>
                  <a:lumOff val="80000"/>
                </a:schemeClr>
              </a:solidFill>
            </a:endParaRPr>
          </a:p>
          <a:p>
            <a:r>
              <a:rPr lang="pl-PL" sz="1600" dirty="0" smtClean="0">
                <a:solidFill>
                  <a:schemeClr val="accent2">
                    <a:lumMod val="20000"/>
                    <a:lumOff val="80000"/>
                  </a:schemeClr>
                </a:solidFill>
              </a:rPr>
              <a:t>• </a:t>
            </a:r>
            <a:r>
              <a:rPr lang="en-GB" sz="1600" dirty="0" smtClean="0">
                <a:solidFill>
                  <a:schemeClr val="accent2">
                    <a:lumMod val="20000"/>
                    <a:lumOff val="80000"/>
                  </a:schemeClr>
                </a:solidFill>
              </a:rPr>
              <a:t>2 </a:t>
            </a:r>
            <a:r>
              <a:rPr lang="en-GB" sz="1600" dirty="0">
                <a:solidFill>
                  <a:schemeClr val="accent2">
                    <a:lumMod val="20000"/>
                    <a:lumOff val="80000"/>
                  </a:schemeClr>
                </a:solidFill>
              </a:rPr>
              <a:t>tablespoons diced </a:t>
            </a:r>
            <a:r>
              <a:rPr lang="en-GB" sz="1600" dirty="0" smtClean="0">
                <a:solidFill>
                  <a:schemeClr val="accent2">
                    <a:lumMod val="20000"/>
                    <a:lumOff val="80000"/>
                  </a:schemeClr>
                </a:solidFill>
              </a:rPr>
              <a:t>onion</a:t>
            </a:r>
            <a:endParaRPr lang="en-GB" sz="1600" dirty="0">
              <a:solidFill>
                <a:schemeClr val="accent2">
                  <a:lumMod val="20000"/>
                  <a:lumOff val="80000"/>
                </a:schemeClr>
              </a:solidFill>
            </a:endParaRPr>
          </a:p>
          <a:p>
            <a:r>
              <a:rPr lang="pl-PL" sz="1600" dirty="0" smtClean="0">
                <a:solidFill>
                  <a:schemeClr val="accent2">
                    <a:lumMod val="20000"/>
                    <a:lumOff val="80000"/>
                  </a:schemeClr>
                </a:solidFill>
              </a:rPr>
              <a:t>• </a:t>
            </a:r>
            <a:r>
              <a:rPr lang="en-GB" sz="1600" dirty="0" smtClean="0">
                <a:solidFill>
                  <a:schemeClr val="accent2">
                    <a:lumMod val="20000"/>
                    <a:lumOff val="80000"/>
                  </a:schemeClr>
                </a:solidFill>
              </a:rPr>
              <a:t>2/3 </a:t>
            </a:r>
            <a:r>
              <a:rPr lang="en-GB" sz="1600" dirty="0">
                <a:solidFill>
                  <a:schemeClr val="accent2">
                    <a:lumMod val="20000"/>
                    <a:lumOff val="80000"/>
                  </a:schemeClr>
                </a:solidFill>
              </a:rPr>
              <a:t>cup creamy salad dressing (such as Miracle Whip™</a:t>
            </a:r>
            <a:r>
              <a:rPr lang="en-GB" sz="1600" dirty="0" smtClean="0">
                <a:solidFill>
                  <a:schemeClr val="accent2">
                    <a:lumMod val="20000"/>
                    <a:lumOff val="80000"/>
                  </a:schemeClr>
                </a:solidFill>
              </a:rPr>
              <a:t>)</a:t>
            </a:r>
            <a:endParaRPr lang="en-GB" sz="1600" dirty="0">
              <a:solidFill>
                <a:schemeClr val="accent2">
                  <a:lumMod val="20000"/>
                  <a:lumOff val="80000"/>
                </a:schemeClr>
              </a:solidFill>
            </a:endParaRPr>
          </a:p>
          <a:p>
            <a:r>
              <a:rPr lang="pl-PL" sz="1600" dirty="0" smtClean="0">
                <a:solidFill>
                  <a:schemeClr val="accent2">
                    <a:lumMod val="20000"/>
                    <a:lumOff val="80000"/>
                  </a:schemeClr>
                </a:solidFill>
              </a:rPr>
              <a:t>• </a:t>
            </a:r>
            <a:r>
              <a:rPr lang="en-GB" sz="1600" dirty="0" smtClean="0">
                <a:solidFill>
                  <a:schemeClr val="accent2">
                    <a:lumMod val="20000"/>
                    <a:lumOff val="80000"/>
                  </a:schemeClr>
                </a:solidFill>
              </a:rPr>
              <a:t>3 </a:t>
            </a:r>
            <a:r>
              <a:rPr lang="en-GB" sz="1600" dirty="0">
                <a:solidFill>
                  <a:schemeClr val="accent2">
                    <a:lumMod val="20000"/>
                    <a:lumOff val="80000"/>
                  </a:schemeClr>
                </a:solidFill>
              </a:rPr>
              <a:t>tablespoons vegetable </a:t>
            </a:r>
            <a:r>
              <a:rPr lang="en-GB" sz="1600" dirty="0" smtClean="0">
                <a:solidFill>
                  <a:schemeClr val="accent2">
                    <a:lumMod val="20000"/>
                    <a:lumOff val="80000"/>
                  </a:schemeClr>
                </a:solidFill>
              </a:rPr>
              <a:t>oil</a:t>
            </a:r>
            <a:endParaRPr lang="en-GB" sz="1600" dirty="0">
              <a:solidFill>
                <a:schemeClr val="accent2">
                  <a:lumMod val="20000"/>
                  <a:lumOff val="80000"/>
                </a:schemeClr>
              </a:solidFill>
            </a:endParaRPr>
          </a:p>
          <a:p>
            <a:r>
              <a:rPr lang="pl-PL" sz="1600" dirty="0" smtClean="0">
                <a:solidFill>
                  <a:schemeClr val="accent2">
                    <a:lumMod val="20000"/>
                    <a:lumOff val="80000"/>
                  </a:schemeClr>
                </a:solidFill>
              </a:rPr>
              <a:t>• </a:t>
            </a:r>
            <a:r>
              <a:rPr lang="en-GB" sz="1600" dirty="0" smtClean="0">
                <a:solidFill>
                  <a:schemeClr val="accent2">
                    <a:lumMod val="20000"/>
                    <a:lumOff val="80000"/>
                  </a:schemeClr>
                </a:solidFill>
              </a:rPr>
              <a:t>1/2 </a:t>
            </a:r>
            <a:r>
              <a:rPr lang="en-GB" sz="1600" dirty="0">
                <a:solidFill>
                  <a:schemeClr val="accent2">
                    <a:lumMod val="20000"/>
                    <a:lumOff val="80000"/>
                  </a:schemeClr>
                </a:solidFill>
              </a:rPr>
              <a:t>cup white </a:t>
            </a:r>
            <a:r>
              <a:rPr lang="en-GB" sz="1600" dirty="0" smtClean="0">
                <a:solidFill>
                  <a:schemeClr val="accent2">
                    <a:lumMod val="20000"/>
                    <a:lumOff val="80000"/>
                  </a:schemeClr>
                </a:solidFill>
              </a:rPr>
              <a:t>sugar</a:t>
            </a:r>
            <a:endParaRPr lang="en-GB" sz="1600" dirty="0">
              <a:solidFill>
                <a:schemeClr val="accent2">
                  <a:lumMod val="20000"/>
                  <a:lumOff val="80000"/>
                </a:schemeClr>
              </a:solidFill>
            </a:endParaRPr>
          </a:p>
          <a:p>
            <a:r>
              <a:rPr lang="pl-PL" sz="1600" dirty="0" smtClean="0">
                <a:solidFill>
                  <a:schemeClr val="accent2">
                    <a:lumMod val="20000"/>
                    <a:lumOff val="80000"/>
                  </a:schemeClr>
                </a:solidFill>
              </a:rPr>
              <a:t>• </a:t>
            </a:r>
            <a:r>
              <a:rPr lang="en-GB" sz="1600" dirty="0" smtClean="0">
                <a:solidFill>
                  <a:schemeClr val="accent2">
                    <a:lumMod val="20000"/>
                    <a:lumOff val="80000"/>
                  </a:schemeClr>
                </a:solidFill>
              </a:rPr>
              <a:t>1 </a:t>
            </a:r>
            <a:r>
              <a:rPr lang="en-GB" sz="1600" dirty="0">
                <a:solidFill>
                  <a:schemeClr val="accent2">
                    <a:lumMod val="20000"/>
                    <a:lumOff val="80000"/>
                  </a:schemeClr>
                </a:solidFill>
              </a:rPr>
              <a:t>tablespoon white </a:t>
            </a:r>
            <a:r>
              <a:rPr lang="en-GB" sz="1600" dirty="0" smtClean="0">
                <a:solidFill>
                  <a:schemeClr val="accent2">
                    <a:lumMod val="20000"/>
                    <a:lumOff val="80000"/>
                  </a:schemeClr>
                </a:solidFill>
              </a:rPr>
              <a:t>vinegar</a:t>
            </a:r>
            <a:endParaRPr lang="en-GB" sz="1600" dirty="0">
              <a:solidFill>
                <a:schemeClr val="accent2">
                  <a:lumMod val="20000"/>
                  <a:lumOff val="80000"/>
                </a:schemeClr>
              </a:solidFill>
            </a:endParaRPr>
          </a:p>
          <a:p>
            <a:r>
              <a:rPr lang="pl-PL" sz="1600" dirty="0" smtClean="0">
                <a:solidFill>
                  <a:schemeClr val="accent2">
                    <a:lumMod val="20000"/>
                    <a:lumOff val="80000"/>
                  </a:schemeClr>
                </a:solidFill>
              </a:rPr>
              <a:t>• </a:t>
            </a:r>
            <a:r>
              <a:rPr lang="en-GB" sz="1600" dirty="0" smtClean="0">
                <a:solidFill>
                  <a:schemeClr val="accent2">
                    <a:lumMod val="20000"/>
                    <a:lumOff val="80000"/>
                  </a:schemeClr>
                </a:solidFill>
              </a:rPr>
              <a:t>1/4 </a:t>
            </a:r>
            <a:r>
              <a:rPr lang="en-GB" sz="1600" dirty="0">
                <a:solidFill>
                  <a:schemeClr val="accent2">
                    <a:lumMod val="20000"/>
                    <a:lumOff val="80000"/>
                  </a:schemeClr>
                </a:solidFill>
              </a:rPr>
              <a:t>teaspoon </a:t>
            </a:r>
            <a:r>
              <a:rPr lang="en-GB" sz="1600" dirty="0" smtClean="0">
                <a:solidFill>
                  <a:schemeClr val="accent2">
                    <a:lumMod val="20000"/>
                    <a:lumOff val="80000"/>
                  </a:schemeClr>
                </a:solidFill>
              </a:rPr>
              <a:t>salt</a:t>
            </a:r>
            <a:endParaRPr lang="en-GB" sz="1600" dirty="0">
              <a:solidFill>
                <a:schemeClr val="accent2">
                  <a:lumMod val="20000"/>
                  <a:lumOff val="80000"/>
                </a:schemeClr>
              </a:solidFill>
            </a:endParaRPr>
          </a:p>
          <a:p>
            <a:r>
              <a:rPr lang="pl-PL" sz="1600" dirty="0" smtClean="0">
                <a:solidFill>
                  <a:schemeClr val="accent2">
                    <a:lumMod val="20000"/>
                    <a:lumOff val="80000"/>
                  </a:schemeClr>
                </a:solidFill>
              </a:rPr>
              <a:t>• </a:t>
            </a:r>
            <a:r>
              <a:rPr lang="en-GB" sz="1600" dirty="0" smtClean="0">
                <a:solidFill>
                  <a:schemeClr val="accent2">
                    <a:lumMod val="20000"/>
                    <a:lumOff val="80000"/>
                  </a:schemeClr>
                </a:solidFill>
              </a:rPr>
              <a:t>1/2 </a:t>
            </a:r>
            <a:r>
              <a:rPr lang="en-GB" sz="1600" dirty="0">
                <a:solidFill>
                  <a:schemeClr val="accent2">
                    <a:lumMod val="20000"/>
                    <a:lumOff val="80000"/>
                  </a:schemeClr>
                </a:solidFill>
              </a:rPr>
              <a:t>teaspoon poppy seeds</a:t>
            </a:r>
          </a:p>
        </p:txBody>
      </p:sp>
      <p:sp>
        <p:nvSpPr>
          <p:cNvPr id="6" name="Prostokąt 5"/>
          <p:cNvSpPr/>
          <p:nvPr/>
        </p:nvSpPr>
        <p:spPr>
          <a:xfrm>
            <a:off x="2754085" y="1863137"/>
            <a:ext cx="6096000" cy="1754326"/>
          </a:xfrm>
          <a:prstGeom prst="rect">
            <a:avLst/>
          </a:prstGeom>
        </p:spPr>
        <p:txBody>
          <a:bodyPr>
            <a:spAutoFit/>
          </a:bodyPr>
          <a:lstStyle/>
          <a:p>
            <a:pPr algn="ctr"/>
            <a:r>
              <a:rPr lang="pl-PL" dirty="0" smtClean="0">
                <a:solidFill>
                  <a:schemeClr val="accent2">
                    <a:lumMod val="20000"/>
                    <a:lumOff val="80000"/>
                  </a:schemeClr>
                </a:solidFill>
              </a:rPr>
              <a:t>DIRECTIONS </a:t>
            </a:r>
          </a:p>
          <a:p>
            <a:pPr>
              <a:buFont typeface="+mj-lt"/>
              <a:buAutoNum type="arabicPeriod"/>
            </a:pPr>
            <a:r>
              <a:rPr lang="en-US" dirty="0" smtClean="0">
                <a:solidFill>
                  <a:schemeClr val="accent2">
                    <a:lumMod val="20000"/>
                    <a:lumOff val="80000"/>
                  </a:schemeClr>
                </a:solidFill>
              </a:rPr>
              <a:t>Combine </a:t>
            </a:r>
            <a:r>
              <a:rPr lang="en-US" dirty="0">
                <a:solidFill>
                  <a:schemeClr val="accent2">
                    <a:lumMod val="20000"/>
                    <a:lumOff val="80000"/>
                  </a:schemeClr>
                </a:solidFill>
              </a:rPr>
              <a:t>the coleslaw mix and onion in a large bowl.</a:t>
            </a:r>
          </a:p>
          <a:p>
            <a:pPr>
              <a:buFont typeface="+mj-lt"/>
              <a:buAutoNum type="arabicPeriod"/>
            </a:pPr>
            <a:r>
              <a:rPr lang="pl-PL" dirty="0" smtClean="0">
                <a:solidFill>
                  <a:schemeClr val="accent2">
                    <a:lumMod val="20000"/>
                    <a:lumOff val="80000"/>
                  </a:schemeClr>
                </a:solidFill>
              </a:rPr>
              <a:t> </a:t>
            </a:r>
            <a:r>
              <a:rPr lang="en-US" dirty="0" smtClean="0">
                <a:solidFill>
                  <a:schemeClr val="accent2">
                    <a:lumMod val="20000"/>
                    <a:lumOff val="80000"/>
                  </a:schemeClr>
                </a:solidFill>
              </a:rPr>
              <a:t>Whisk </a:t>
            </a:r>
            <a:r>
              <a:rPr lang="en-US" dirty="0">
                <a:solidFill>
                  <a:schemeClr val="accent2">
                    <a:lumMod val="20000"/>
                    <a:lumOff val="80000"/>
                  </a:schemeClr>
                </a:solidFill>
              </a:rPr>
              <a:t>together the salad dressing, vegetable oil, sugar, vinegar, salt, and poppy seeds in a medium bowl; blend thoroughly. Pour dressing mixture over coleslaw mix and toss to coat. Chill at least 2 hours before serving.</a:t>
            </a:r>
          </a:p>
        </p:txBody>
      </p:sp>
    </p:spTree>
    <p:extLst>
      <p:ext uri="{BB962C8B-B14F-4D97-AF65-F5344CB8AC3E}">
        <p14:creationId xmlns:p14="http://schemas.microsoft.com/office/powerpoint/2010/main" val="40562902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a:xfrm>
            <a:off x="3037115" y="-1"/>
            <a:ext cx="5551712" cy="868439"/>
          </a:xfrm>
        </p:spPr>
        <p:txBody>
          <a:bodyPr>
            <a:normAutofit fontScale="90000"/>
          </a:bodyPr>
          <a:lstStyle/>
          <a:p>
            <a:r>
              <a:rPr lang="pl-PL" sz="4000" dirty="0" smtClean="0">
                <a:solidFill>
                  <a:schemeClr val="accent2">
                    <a:lumMod val="20000"/>
                    <a:lumOff val="80000"/>
                  </a:schemeClr>
                </a:solidFill>
              </a:rPr>
              <a:t>LEMON GARLIC TILAPIA</a:t>
            </a:r>
            <a:endParaRPr lang="en-GB" sz="4000" dirty="0">
              <a:solidFill>
                <a:schemeClr val="accent2">
                  <a:lumMod val="20000"/>
                  <a:lumOff val="80000"/>
                </a:schemeClr>
              </a:solidFill>
            </a:endParaRPr>
          </a:p>
        </p:txBody>
      </p:sp>
      <p:pic>
        <p:nvPicPr>
          <p:cNvPr id="3" name="Obraz 2"/>
          <p:cNvPicPr>
            <a:picLocks noChangeAspect="1"/>
          </p:cNvPicPr>
          <p:nvPr/>
        </p:nvPicPr>
        <p:blipFill>
          <a:blip r:embed="rId2"/>
          <a:stretch>
            <a:fillRect/>
          </a:stretch>
        </p:blipFill>
        <p:spPr>
          <a:xfrm>
            <a:off x="8958943" y="-1"/>
            <a:ext cx="3233057" cy="3233057"/>
          </a:xfrm>
          <a:prstGeom prst="rect">
            <a:avLst/>
          </a:prstGeom>
        </p:spPr>
      </p:pic>
      <p:sp>
        <p:nvSpPr>
          <p:cNvPr id="4" name="Prostokąt 3"/>
          <p:cNvSpPr/>
          <p:nvPr/>
        </p:nvSpPr>
        <p:spPr>
          <a:xfrm>
            <a:off x="9492342" y="3740220"/>
            <a:ext cx="2166257" cy="923330"/>
          </a:xfrm>
          <a:prstGeom prst="rect">
            <a:avLst/>
          </a:prstGeom>
        </p:spPr>
        <p:txBody>
          <a:bodyPr wrap="square">
            <a:spAutoFit/>
          </a:bodyPr>
          <a:lstStyle/>
          <a:p>
            <a:r>
              <a:rPr lang="pl-PL" dirty="0" smtClean="0">
                <a:solidFill>
                  <a:schemeClr val="accent2">
                    <a:lumMod val="20000"/>
                    <a:lumOff val="80000"/>
                  </a:schemeClr>
                </a:solidFill>
              </a:rPr>
              <a:t>• </a:t>
            </a:r>
            <a:r>
              <a:rPr lang="en-US" dirty="0" smtClean="0">
                <a:solidFill>
                  <a:schemeClr val="accent2">
                    <a:lumMod val="20000"/>
                    <a:lumOff val="80000"/>
                  </a:schemeClr>
                </a:solidFill>
              </a:rPr>
              <a:t>PREP </a:t>
            </a:r>
            <a:r>
              <a:rPr lang="en-US" i="1" dirty="0">
                <a:solidFill>
                  <a:schemeClr val="accent2">
                    <a:lumMod val="20000"/>
                    <a:lumOff val="80000"/>
                  </a:schemeClr>
                </a:solidFill>
              </a:rPr>
              <a:t>10 </a:t>
            </a:r>
            <a:r>
              <a:rPr lang="en-US" i="1" dirty="0" err="1">
                <a:solidFill>
                  <a:schemeClr val="accent2">
                    <a:lumMod val="20000"/>
                    <a:lumOff val="80000"/>
                  </a:schemeClr>
                </a:solidFill>
              </a:rPr>
              <a:t>mins</a:t>
            </a:r>
            <a:endParaRPr lang="en-US" i="1" dirty="0">
              <a:solidFill>
                <a:schemeClr val="accent2">
                  <a:lumMod val="20000"/>
                  <a:lumOff val="80000"/>
                </a:schemeClr>
              </a:solidFill>
            </a:endParaRPr>
          </a:p>
          <a:p>
            <a:r>
              <a:rPr lang="pl-PL" dirty="0" smtClean="0">
                <a:solidFill>
                  <a:schemeClr val="accent2">
                    <a:lumMod val="20000"/>
                    <a:lumOff val="80000"/>
                  </a:schemeClr>
                </a:solidFill>
              </a:rPr>
              <a:t>• </a:t>
            </a:r>
            <a:r>
              <a:rPr lang="en-US" dirty="0" smtClean="0">
                <a:solidFill>
                  <a:schemeClr val="accent2">
                    <a:lumMod val="20000"/>
                    <a:lumOff val="80000"/>
                  </a:schemeClr>
                </a:solidFill>
              </a:rPr>
              <a:t>COOK </a:t>
            </a:r>
            <a:r>
              <a:rPr lang="en-US" i="1" dirty="0">
                <a:solidFill>
                  <a:schemeClr val="accent2">
                    <a:lumMod val="20000"/>
                    <a:lumOff val="80000"/>
                  </a:schemeClr>
                </a:solidFill>
              </a:rPr>
              <a:t>30 </a:t>
            </a:r>
            <a:r>
              <a:rPr lang="en-US" i="1" dirty="0" err="1">
                <a:solidFill>
                  <a:schemeClr val="accent2">
                    <a:lumMod val="20000"/>
                    <a:lumOff val="80000"/>
                  </a:schemeClr>
                </a:solidFill>
              </a:rPr>
              <a:t>mins</a:t>
            </a:r>
            <a:endParaRPr lang="en-US" i="1" dirty="0">
              <a:solidFill>
                <a:schemeClr val="accent2">
                  <a:lumMod val="20000"/>
                  <a:lumOff val="80000"/>
                </a:schemeClr>
              </a:solidFill>
            </a:endParaRPr>
          </a:p>
          <a:p>
            <a:r>
              <a:rPr lang="pl-PL" dirty="0" smtClean="0">
                <a:solidFill>
                  <a:schemeClr val="accent2">
                    <a:lumMod val="20000"/>
                    <a:lumOff val="80000"/>
                  </a:schemeClr>
                </a:solidFill>
              </a:rPr>
              <a:t>• </a:t>
            </a:r>
            <a:r>
              <a:rPr lang="en-US" dirty="0" smtClean="0">
                <a:solidFill>
                  <a:schemeClr val="accent2">
                    <a:lumMod val="20000"/>
                    <a:lumOff val="80000"/>
                  </a:schemeClr>
                </a:solidFill>
              </a:rPr>
              <a:t>READY </a:t>
            </a:r>
            <a:r>
              <a:rPr lang="en-US" dirty="0">
                <a:solidFill>
                  <a:schemeClr val="accent2">
                    <a:lumMod val="20000"/>
                    <a:lumOff val="80000"/>
                  </a:schemeClr>
                </a:solidFill>
              </a:rPr>
              <a:t>IN </a:t>
            </a:r>
            <a:r>
              <a:rPr lang="en-US" i="1" dirty="0">
                <a:solidFill>
                  <a:schemeClr val="accent2">
                    <a:lumMod val="20000"/>
                    <a:lumOff val="80000"/>
                  </a:schemeClr>
                </a:solidFill>
              </a:rPr>
              <a:t>40 </a:t>
            </a:r>
            <a:r>
              <a:rPr lang="en-US" i="1" dirty="0" err="1">
                <a:solidFill>
                  <a:schemeClr val="accent2">
                    <a:lumMod val="20000"/>
                    <a:lumOff val="80000"/>
                  </a:schemeClr>
                </a:solidFill>
              </a:rPr>
              <a:t>mins</a:t>
            </a:r>
            <a:endParaRPr lang="en-GB" i="1" dirty="0">
              <a:solidFill>
                <a:schemeClr val="accent2">
                  <a:lumMod val="20000"/>
                  <a:lumOff val="80000"/>
                </a:schemeClr>
              </a:solidFill>
            </a:endParaRPr>
          </a:p>
        </p:txBody>
      </p:sp>
      <p:sp>
        <p:nvSpPr>
          <p:cNvPr id="5" name="Prostokąt 4"/>
          <p:cNvSpPr/>
          <p:nvPr/>
        </p:nvSpPr>
        <p:spPr>
          <a:xfrm>
            <a:off x="130629" y="193826"/>
            <a:ext cx="2536371" cy="2585323"/>
          </a:xfrm>
          <a:prstGeom prst="rect">
            <a:avLst/>
          </a:prstGeom>
        </p:spPr>
        <p:txBody>
          <a:bodyPr wrap="square">
            <a:spAutoFit/>
          </a:bodyPr>
          <a:lstStyle/>
          <a:p>
            <a:pPr algn="ctr"/>
            <a:r>
              <a:rPr lang="pl-PL" dirty="0" smtClean="0">
                <a:solidFill>
                  <a:schemeClr val="accent2">
                    <a:lumMod val="20000"/>
                    <a:lumOff val="80000"/>
                  </a:schemeClr>
                </a:solidFill>
              </a:rPr>
              <a:t>INGREDIENTS</a:t>
            </a:r>
          </a:p>
          <a:p>
            <a:r>
              <a:rPr lang="pl-PL" sz="1600" dirty="0" smtClean="0">
                <a:solidFill>
                  <a:schemeClr val="accent2">
                    <a:lumMod val="20000"/>
                    <a:lumOff val="80000"/>
                  </a:schemeClr>
                </a:solidFill>
              </a:rPr>
              <a:t>• </a:t>
            </a:r>
            <a:r>
              <a:rPr lang="en-GB" sz="1600" dirty="0" smtClean="0">
                <a:solidFill>
                  <a:schemeClr val="accent2">
                    <a:lumMod val="20000"/>
                    <a:lumOff val="80000"/>
                  </a:schemeClr>
                </a:solidFill>
              </a:rPr>
              <a:t>4 </a:t>
            </a:r>
            <a:r>
              <a:rPr lang="en-GB" sz="1600" dirty="0">
                <a:solidFill>
                  <a:schemeClr val="accent2">
                    <a:lumMod val="20000"/>
                    <a:lumOff val="80000"/>
                  </a:schemeClr>
                </a:solidFill>
              </a:rPr>
              <a:t>tilapia </a:t>
            </a:r>
            <a:r>
              <a:rPr lang="en-GB" sz="1600" dirty="0" smtClean="0">
                <a:solidFill>
                  <a:schemeClr val="accent2">
                    <a:lumMod val="20000"/>
                    <a:lumOff val="80000"/>
                  </a:schemeClr>
                </a:solidFill>
              </a:rPr>
              <a:t>fillets</a:t>
            </a:r>
            <a:endParaRPr lang="en-GB" sz="1600" dirty="0">
              <a:solidFill>
                <a:schemeClr val="accent2">
                  <a:lumMod val="20000"/>
                  <a:lumOff val="80000"/>
                </a:schemeClr>
              </a:solidFill>
            </a:endParaRPr>
          </a:p>
          <a:p>
            <a:r>
              <a:rPr lang="pl-PL" sz="1600" dirty="0" smtClean="0">
                <a:solidFill>
                  <a:schemeClr val="accent2">
                    <a:lumMod val="20000"/>
                    <a:lumOff val="80000"/>
                  </a:schemeClr>
                </a:solidFill>
              </a:rPr>
              <a:t>• </a:t>
            </a:r>
            <a:r>
              <a:rPr lang="en-GB" sz="1600" dirty="0" smtClean="0">
                <a:solidFill>
                  <a:schemeClr val="accent2">
                    <a:lumMod val="20000"/>
                    <a:lumOff val="80000"/>
                  </a:schemeClr>
                </a:solidFill>
              </a:rPr>
              <a:t>3 </a:t>
            </a:r>
            <a:r>
              <a:rPr lang="en-GB" sz="1600" dirty="0">
                <a:solidFill>
                  <a:schemeClr val="accent2">
                    <a:lumMod val="20000"/>
                    <a:lumOff val="80000"/>
                  </a:schemeClr>
                </a:solidFill>
              </a:rPr>
              <a:t>tablespoons fresh lemon </a:t>
            </a:r>
            <a:r>
              <a:rPr lang="en-GB" sz="1600" dirty="0" smtClean="0">
                <a:solidFill>
                  <a:schemeClr val="accent2">
                    <a:lumMod val="20000"/>
                    <a:lumOff val="80000"/>
                  </a:schemeClr>
                </a:solidFill>
              </a:rPr>
              <a:t>juice</a:t>
            </a:r>
            <a:endParaRPr lang="en-GB" sz="1600" dirty="0">
              <a:solidFill>
                <a:schemeClr val="accent2">
                  <a:lumMod val="20000"/>
                  <a:lumOff val="80000"/>
                </a:schemeClr>
              </a:solidFill>
            </a:endParaRPr>
          </a:p>
          <a:p>
            <a:r>
              <a:rPr lang="pl-PL" sz="1600" dirty="0" smtClean="0">
                <a:solidFill>
                  <a:schemeClr val="accent2">
                    <a:lumMod val="20000"/>
                    <a:lumOff val="80000"/>
                  </a:schemeClr>
                </a:solidFill>
              </a:rPr>
              <a:t>• </a:t>
            </a:r>
            <a:r>
              <a:rPr lang="en-GB" sz="1600" dirty="0" smtClean="0">
                <a:solidFill>
                  <a:schemeClr val="accent2">
                    <a:lumMod val="20000"/>
                    <a:lumOff val="80000"/>
                  </a:schemeClr>
                </a:solidFill>
              </a:rPr>
              <a:t>1 </a:t>
            </a:r>
            <a:r>
              <a:rPr lang="en-GB" sz="1600" dirty="0">
                <a:solidFill>
                  <a:schemeClr val="accent2">
                    <a:lumMod val="20000"/>
                    <a:lumOff val="80000"/>
                  </a:schemeClr>
                </a:solidFill>
              </a:rPr>
              <a:t>tablespoon butter, </a:t>
            </a:r>
            <a:r>
              <a:rPr lang="en-GB" sz="1600" dirty="0" smtClean="0">
                <a:solidFill>
                  <a:schemeClr val="accent2">
                    <a:lumMod val="20000"/>
                    <a:lumOff val="80000"/>
                  </a:schemeClr>
                </a:solidFill>
              </a:rPr>
              <a:t>melted</a:t>
            </a:r>
            <a:endParaRPr lang="en-GB" sz="1600" dirty="0">
              <a:solidFill>
                <a:schemeClr val="accent2">
                  <a:lumMod val="20000"/>
                  <a:lumOff val="80000"/>
                </a:schemeClr>
              </a:solidFill>
            </a:endParaRPr>
          </a:p>
          <a:p>
            <a:r>
              <a:rPr lang="pl-PL" sz="1600" dirty="0" smtClean="0">
                <a:solidFill>
                  <a:schemeClr val="accent2">
                    <a:lumMod val="20000"/>
                    <a:lumOff val="80000"/>
                  </a:schemeClr>
                </a:solidFill>
              </a:rPr>
              <a:t>• </a:t>
            </a:r>
            <a:r>
              <a:rPr lang="en-GB" sz="1600" dirty="0" smtClean="0">
                <a:solidFill>
                  <a:schemeClr val="accent2">
                    <a:lumMod val="20000"/>
                    <a:lumOff val="80000"/>
                  </a:schemeClr>
                </a:solidFill>
              </a:rPr>
              <a:t>1 </a:t>
            </a:r>
            <a:r>
              <a:rPr lang="en-GB" sz="1600" dirty="0">
                <a:solidFill>
                  <a:schemeClr val="accent2">
                    <a:lumMod val="20000"/>
                    <a:lumOff val="80000"/>
                  </a:schemeClr>
                </a:solidFill>
              </a:rPr>
              <a:t>clove garlic, finely </a:t>
            </a:r>
            <a:r>
              <a:rPr lang="en-GB" sz="1600" dirty="0" smtClean="0">
                <a:solidFill>
                  <a:schemeClr val="accent2">
                    <a:lumMod val="20000"/>
                    <a:lumOff val="80000"/>
                  </a:schemeClr>
                </a:solidFill>
              </a:rPr>
              <a:t>chopped</a:t>
            </a:r>
            <a:endParaRPr lang="en-GB" sz="1600" dirty="0">
              <a:solidFill>
                <a:schemeClr val="accent2">
                  <a:lumMod val="20000"/>
                  <a:lumOff val="80000"/>
                </a:schemeClr>
              </a:solidFill>
            </a:endParaRPr>
          </a:p>
          <a:p>
            <a:r>
              <a:rPr lang="pl-PL" sz="1600" dirty="0" smtClean="0">
                <a:solidFill>
                  <a:schemeClr val="accent2">
                    <a:lumMod val="20000"/>
                    <a:lumOff val="80000"/>
                  </a:schemeClr>
                </a:solidFill>
              </a:rPr>
              <a:t>• </a:t>
            </a:r>
            <a:r>
              <a:rPr lang="en-GB" sz="1600" dirty="0" smtClean="0">
                <a:solidFill>
                  <a:schemeClr val="accent2">
                    <a:lumMod val="20000"/>
                    <a:lumOff val="80000"/>
                  </a:schemeClr>
                </a:solidFill>
              </a:rPr>
              <a:t>1 </a:t>
            </a:r>
            <a:r>
              <a:rPr lang="en-GB" sz="1600" dirty="0">
                <a:solidFill>
                  <a:schemeClr val="accent2">
                    <a:lumMod val="20000"/>
                    <a:lumOff val="80000"/>
                  </a:schemeClr>
                </a:solidFill>
              </a:rPr>
              <a:t>teaspoon dried parsley </a:t>
            </a:r>
            <a:r>
              <a:rPr lang="en-GB" sz="1600" dirty="0" smtClean="0">
                <a:solidFill>
                  <a:schemeClr val="accent2">
                    <a:lumMod val="20000"/>
                    <a:lumOff val="80000"/>
                  </a:schemeClr>
                </a:solidFill>
              </a:rPr>
              <a:t>flakes</a:t>
            </a:r>
            <a:endParaRPr lang="en-GB" sz="1600" dirty="0">
              <a:solidFill>
                <a:schemeClr val="accent2">
                  <a:lumMod val="20000"/>
                  <a:lumOff val="80000"/>
                </a:schemeClr>
              </a:solidFill>
            </a:endParaRPr>
          </a:p>
          <a:p>
            <a:r>
              <a:rPr lang="pl-PL" sz="1600" dirty="0" smtClean="0">
                <a:solidFill>
                  <a:schemeClr val="accent2">
                    <a:lumMod val="20000"/>
                    <a:lumOff val="80000"/>
                  </a:schemeClr>
                </a:solidFill>
              </a:rPr>
              <a:t>• </a:t>
            </a:r>
            <a:r>
              <a:rPr lang="en-GB" sz="1600" dirty="0" smtClean="0">
                <a:solidFill>
                  <a:schemeClr val="accent2">
                    <a:lumMod val="20000"/>
                    <a:lumOff val="80000"/>
                  </a:schemeClr>
                </a:solidFill>
              </a:rPr>
              <a:t>pepper </a:t>
            </a:r>
            <a:r>
              <a:rPr lang="en-GB" sz="1600" dirty="0">
                <a:solidFill>
                  <a:schemeClr val="accent2">
                    <a:lumMod val="20000"/>
                    <a:lumOff val="80000"/>
                  </a:schemeClr>
                </a:solidFill>
              </a:rPr>
              <a:t>to taste</a:t>
            </a:r>
          </a:p>
        </p:txBody>
      </p:sp>
      <p:sp>
        <p:nvSpPr>
          <p:cNvPr id="6" name="Prostokąt 5"/>
          <p:cNvSpPr/>
          <p:nvPr/>
        </p:nvSpPr>
        <p:spPr>
          <a:xfrm>
            <a:off x="2764971" y="1784981"/>
            <a:ext cx="6096000" cy="2585323"/>
          </a:xfrm>
          <a:prstGeom prst="rect">
            <a:avLst/>
          </a:prstGeom>
        </p:spPr>
        <p:txBody>
          <a:bodyPr>
            <a:spAutoFit/>
          </a:bodyPr>
          <a:lstStyle/>
          <a:p>
            <a:pPr algn="ctr"/>
            <a:r>
              <a:rPr lang="pl-PL" dirty="0" smtClean="0">
                <a:solidFill>
                  <a:schemeClr val="accent2">
                    <a:lumMod val="20000"/>
                    <a:lumOff val="80000"/>
                  </a:schemeClr>
                </a:solidFill>
              </a:rPr>
              <a:t>DIRECTIONS </a:t>
            </a:r>
          </a:p>
          <a:p>
            <a:pPr>
              <a:buFont typeface="+mj-lt"/>
              <a:buAutoNum type="arabicPeriod"/>
            </a:pPr>
            <a:r>
              <a:rPr lang="pl-PL" dirty="0" err="1" smtClean="0">
                <a:solidFill>
                  <a:schemeClr val="accent2">
                    <a:lumMod val="20000"/>
                    <a:lumOff val="80000"/>
                  </a:schemeClr>
                </a:solidFill>
              </a:rPr>
              <a:t>Preheat</a:t>
            </a:r>
            <a:r>
              <a:rPr lang="pl-PL" dirty="0" smtClean="0">
                <a:solidFill>
                  <a:schemeClr val="accent2">
                    <a:lumMod val="20000"/>
                    <a:lumOff val="80000"/>
                  </a:schemeClr>
                </a:solidFill>
              </a:rPr>
              <a:t> </a:t>
            </a:r>
            <a:r>
              <a:rPr lang="pl-PL" dirty="0" err="1">
                <a:solidFill>
                  <a:schemeClr val="accent2">
                    <a:lumMod val="20000"/>
                    <a:lumOff val="80000"/>
                  </a:schemeClr>
                </a:solidFill>
              </a:rPr>
              <a:t>oven</a:t>
            </a:r>
            <a:r>
              <a:rPr lang="pl-PL" dirty="0">
                <a:solidFill>
                  <a:schemeClr val="accent2">
                    <a:lumMod val="20000"/>
                    <a:lumOff val="80000"/>
                  </a:schemeClr>
                </a:solidFill>
              </a:rPr>
              <a:t> to 375 </a:t>
            </a:r>
            <a:r>
              <a:rPr lang="pl-PL" dirty="0" err="1">
                <a:solidFill>
                  <a:schemeClr val="accent2">
                    <a:lumMod val="20000"/>
                    <a:lumOff val="80000"/>
                  </a:schemeClr>
                </a:solidFill>
              </a:rPr>
              <a:t>degrees</a:t>
            </a:r>
            <a:r>
              <a:rPr lang="pl-PL" dirty="0">
                <a:solidFill>
                  <a:schemeClr val="accent2">
                    <a:lumMod val="20000"/>
                    <a:lumOff val="80000"/>
                  </a:schemeClr>
                </a:solidFill>
              </a:rPr>
              <a:t> F (190 </a:t>
            </a:r>
            <a:r>
              <a:rPr lang="pl-PL" dirty="0" err="1">
                <a:solidFill>
                  <a:schemeClr val="accent2">
                    <a:lumMod val="20000"/>
                    <a:lumOff val="80000"/>
                  </a:schemeClr>
                </a:solidFill>
              </a:rPr>
              <a:t>degrees</a:t>
            </a:r>
            <a:r>
              <a:rPr lang="pl-PL" dirty="0">
                <a:solidFill>
                  <a:schemeClr val="accent2">
                    <a:lumMod val="20000"/>
                    <a:lumOff val="80000"/>
                  </a:schemeClr>
                </a:solidFill>
              </a:rPr>
              <a:t> C). Spray a </a:t>
            </a:r>
            <a:r>
              <a:rPr lang="pl-PL" dirty="0" err="1">
                <a:solidFill>
                  <a:schemeClr val="accent2">
                    <a:lumMod val="20000"/>
                    <a:lumOff val="80000"/>
                  </a:schemeClr>
                </a:solidFill>
              </a:rPr>
              <a:t>baking</a:t>
            </a:r>
            <a:r>
              <a:rPr lang="pl-PL" dirty="0">
                <a:solidFill>
                  <a:schemeClr val="accent2">
                    <a:lumMod val="20000"/>
                    <a:lumOff val="80000"/>
                  </a:schemeClr>
                </a:solidFill>
              </a:rPr>
              <a:t> </a:t>
            </a:r>
            <a:r>
              <a:rPr lang="pl-PL" dirty="0" err="1">
                <a:solidFill>
                  <a:schemeClr val="accent2">
                    <a:lumMod val="20000"/>
                    <a:lumOff val="80000"/>
                  </a:schemeClr>
                </a:solidFill>
              </a:rPr>
              <a:t>dish</a:t>
            </a:r>
            <a:r>
              <a:rPr lang="pl-PL" dirty="0">
                <a:solidFill>
                  <a:schemeClr val="accent2">
                    <a:lumMod val="20000"/>
                    <a:lumOff val="80000"/>
                  </a:schemeClr>
                </a:solidFill>
              </a:rPr>
              <a:t> with non-</a:t>
            </a:r>
            <a:r>
              <a:rPr lang="pl-PL" dirty="0" err="1">
                <a:solidFill>
                  <a:schemeClr val="accent2">
                    <a:lumMod val="20000"/>
                    <a:lumOff val="80000"/>
                  </a:schemeClr>
                </a:solidFill>
              </a:rPr>
              <a:t>stick</a:t>
            </a:r>
            <a:r>
              <a:rPr lang="pl-PL" dirty="0">
                <a:solidFill>
                  <a:schemeClr val="accent2">
                    <a:lumMod val="20000"/>
                    <a:lumOff val="80000"/>
                  </a:schemeClr>
                </a:solidFill>
              </a:rPr>
              <a:t> </a:t>
            </a:r>
            <a:r>
              <a:rPr lang="pl-PL" dirty="0" err="1">
                <a:solidFill>
                  <a:schemeClr val="accent2">
                    <a:lumMod val="20000"/>
                    <a:lumOff val="80000"/>
                  </a:schemeClr>
                </a:solidFill>
              </a:rPr>
              <a:t>cooking</a:t>
            </a:r>
            <a:r>
              <a:rPr lang="pl-PL" dirty="0">
                <a:solidFill>
                  <a:schemeClr val="accent2">
                    <a:lumMod val="20000"/>
                    <a:lumOff val="80000"/>
                  </a:schemeClr>
                </a:solidFill>
              </a:rPr>
              <a:t> spray.</a:t>
            </a:r>
          </a:p>
          <a:p>
            <a:pPr>
              <a:buFont typeface="+mj-lt"/>
              <a:buAutoNum type="arabicPeriod"/>
            </a:pPr>
            <a:r>
              <a:rPr lang="pl-PL" dirty="0" smtClean="0">
                <a:solidFill>
                  <a:schemeClr val="accent2">
                    <a:lumMod val="20000"/>
                    <a:lumOff val="80000"/>
                  </a:schemeClr>
                </a:solidFill>
              </a:rPr>
              <a:t> </a:t>
            </a:r>
            <a:r>
              <a:rPr lang="pl-PL" dirty="0" err="1" smtClean="0">
                <a:solidFill>
                  <a:schemeClr val="accent2">
                    <a:lumMod val="20000"/>
                    <a:lumOff val="80000"/>
                  </a:schemeClr>
                </a:solidFill>
              </a:rPr>
              <a:t>Rinse</a:t>
            </a:r>
            <a:r>
              <a:rPr lang="pl-PL" dirty="0" smtClean="0">
                <a:solidFill>
                  <a:schemeClr val="accent2">
                    <a:lumMod val="20000"/>
                    <a:lumOff val="80000"/>
                  </a:schemeClr>
                </a:solidFill>
              </a:rPr>
              <a:t> </a:t>
            </a:r>
            <a:r>
              <a:rPr lang="pl-PL" dirty="0">
                <a:solidFill>
                  <a:schemeClr val="accent2">
                    <a:lumMod val="20000"/>
                    <a:lumOff val="80000"/>
                  </a:schemeClr>
                </a:solidFill>
              </a:rPr>
              <a:t>tilapia </a:t>
            </a:r>
            <a:r>
              <a:rPr lang="pl-PL" dirty="0" err="1">
                <a:solidFill>
                  <a:schemeClr val="accent2">
                    <a:lumMod val="20000"/>
                    <a:lumOff val="80000"/>
                  </a:schemeClr>
                </a:solidFill>
              </a:rPr>
              <a:t>fillets</a:t>
            </a:r>
            <a:r>
              <a:rPr lang="pl-PL" dirty="0">
                <a:solidFill>
                  <a:schemeClr val="accent2">
                    <a:lumMod val="20000"/>
                    <a:lumOff val="80000"/>
                  </a:schemeClr>
                </a:solidFill>
              </a:rPr>
              <a:t> </a:t>
            </a:r>
            <a:r>
              <a:rPr lang="pl-PL" dirty="0" err="1">
                <a:solidFill>
                  <a:schemeClr val="accent2">
                    <a:lumMod val="20000"/>
                    <a:lumOff val="80000"/>
                  </a:schemeClr>
                </a:solidFill>
              </a:rPr>
              <a:t>under</a:t>
            </a:r>
            <a:r>
              <a:rPr lang="pl-PL" dirty="0">
                <a:solidFill>
                  <a:schemeClr val="accent2">
                    <a:lumMod val="20000"/>
                    <a:lumOff val="80000"/>
                  </a:schemeClr>
                </a:solidFill>
              </a:rPr>
              <a:t> </a:t>
            </a:r>
            <a:r>
              <a:rPr lang="pl-PL" dirty="0" err="1">
                <a:solidFill>
                  <a:schemeClr val="accent2">
                    <a:lumMod val="20000"/>
                    <a:lumOff val="80000"/>
                  </a:schemeClr>
                </a:solidFill>
              </a:rPr>
              <a:t>cool</a:t>
            </a:r>
            <a:r>
              <a:rPr lang="pl-PL" dirty="0">
                <a:solidFill>
                  <a:schemeClr val="accent2">
                    <a:lumMod val="20000"/>
                    <a:lumOff val="80000"/>
                  </a:schemeClr>
                </a:solidFill>
              </a:rPr>
              <a:t> </a:t>
            </a:r>
            <a:r>
              <a:rPr lang="pl-PL" dirty="0" err="1">
                <a:solidFill>
                  <a:schemeClr val="accent2">
                    <a:lumMod val="20000"/>
                    <a:lumOff val="80000"/>
                  </a:schemeClr>
                </a:solidFill>
              </a:rPr>
              <a:t>water</a:t>
            </a:r>
            <a:r>
              <a:rPr lang="pl-PL" dirty="0">
                <a:solidFill>
                  <a:schemeClr val="accent2">
                    <a:lumMod val="20000"/>
                    <a:lumOff val="80000"/>
                  </a:schemeClr>
                </a:solidFill>
              </a:rPr>
              <a:t>, and pat </a:t>
            </a:r>
            <a:r>
              <a:rPr lang="pl-PL" dirty="0" err="1">
                <a:solidFill>
                  <a:schemeClr val="accent2">
                    <a:lumMod val="20000"/>
                    <a:lumOff val="80000"/>
                  </a:schemeClr>
                </a:solidFill>
              </a:rPr>
              <a:t>dry</a:t>
            </a:r>
            <a:r>
              <a:rPr lang="pl-PL" dirty="0">
                <a:solidFill>
                  <a:schemeClr val="accent2">
                    <a:lumMod val="20000"/>
                    <a:lumOff val="80000"/>
                  </a:schemeClr>
                </a:solidFill>
              </a:rPr>
              <a:t> with </a:t>
            </a:r>
            <a:r>
              <a:rPr lang="pl-PL" dirty="0" err="1">
                <a:solidFill>
                  <a:schemeClr val="accent2">
                    <a:lumMod val="20000"/>
                    <a:lumOff val="80000"/>
                  </a:schemeClr>
                </a:solidFill>
              </a:rPr>
              <a:t>paper</a:t>
            </a:r>
            <a:r>
              <a:rPr lang="pl-PL" dirty="0">
                <a:solidFill>
                  <a:schemeClr val="accent2">
                    <a:lumMod val="20000"/>
                    <a:lumOff val="80000"/>
                  </a:schemeClr>
                </a:solidFill>
              </a:rPr>
              <a:t> </a:t>
            </a:r>
            <a:r>
              <a:rPr lang="pl-PL" dirty="0" err="1">
                <a:solidFill>
                  <a:schemeClr val="accent2">
                    <a:lumMod val="20000"/>
                    <a:lumOff val="80000"/>
                  </a:schemeClr>
                </a:solidFill>
              </a:rPr>
              <a:t>towels</a:t>
            </a:r>
            <a:r>
              <a:rPr lang="pl-PL" dirty="0">
                <a:solidFill>
                  <a:schemeClr val="accent2">
                    <a:lumMod val="20000"/>
                    <a:lumOff val="80000"/>
                  </a:schemeClr>
                </a:solidFill>
              </a:rPr>
              <a:t>.</a:t>
            </a:r>
          </a:p>
          <a:p>
            <a:pPr>
              <a:buFont typeface="+mj-lt"/>
              <a:buAutoNum type="arabicPeriod"/>
            </a:pPr>
            <a:r>
              <a:rPr lang="pl-PL" dirty="0" smtClean="0">
                <a:solidFill>
                  <a:schemeClr val="accent2">
                    <a:lumMod val="20000"/>
                    <a:lumOff val="80000"/>
                  </a:schemeClr>
                </a:solidFill>
              </a:rPr>
              <a:t> Place </a:t>
            </a:r>
            <a:r>
              <a:rPr lang="pl-PL" dirty="0" err="1">
                <a:solidFill>
                  <a:schemeClr val="accent2">
                    <a:lumMod val="20000"/>
                    <a:lumOff val="80000"/>
                  </a:schemeClr>
                </a:solidFill>
              </a:rPr>
              <a:t>fillets</a:t>
            </a:r>
            <a:r>
              <a:rPr lang="pl-PL" dirty="0">
                <a:solidFill>
                  <a:schemeClr val="accent2">
                    <a:lumMod val="20000"/>
                    <a:lumOff val="80000"/>
                  </a:schemeClr>
                </a:solidFill>
              </a:rPr>
              <a:t> in </a:t>
            </a:r>
            <a:r>
              <a:rPr lang="pl-PL" dirty="0" err="1">
                <a:solidFill>
                  <a:schemeClr val="accent2">
                    <a:lumMod val="20000"/>
                    <a:lumOff val="80000"/>
                  </a:schemeClr>
                </a:solidFill>
              </a:rPr>
              <a:t>baking</a:t>
            </a:r>
            <a:r>
              <a:rPr lang="pl-PL" dirty="0">
                <a:solidFill>
                  <a:schemeClr val="accent2">
                    <a:lumMod val="20000"/>
                    <a:lumOff val="80000"/>
                  </a:schemeClr>
                </a:solidFill>
              </a:rPr>
              <a:t> </a:t>
            </a:r>
            <a:r>
              <a:rPr lang="pl-PL" dirty="0" err="1">
                <a:solidFill>
                  <a:schemeClr val="accent2">
                    <a:lumMod val="20000"/>
                    <a:lumOff val="80000"/>
                  </a:schemeClr>
                </a:solidFill>
              </a:rPr>
              <a:t>dish</a:t>
            </a:r>
            <a:r>
              <a:rPr lang="pl-PL" dirty="0">
                <a:solidFill>
                  <a:schemeClr val="accent2">
                    <a:lumMod val="20000"/>
                    <a:lumOff val="80000"/>
                  </a:schemeClr>
                </a:solidFill>
              </a:rPr>
              <a:t>. </a:t>
            </a:r>
            <a:r>
              <a:rPr lang="pl-PL" dirty="0" err="1">
                <a:solidFill>
                  <a:schemeClr val="accent2">
                    <a:lumMod val="20000"/>
                    <a:lumOff val="80000"/>
                  </a:schemeClr>
                </a:solidFill>
              </a:rPr>
              <a:t>Pour</a:t>
            </a:r>
            <a:r>
              <a:rPr lang="pl-PL" dirty="0">
                <a:solidFill>
                  <a:schemeClr val="accent2">
                    <a:lumMod val="20000"/>
                    <a:lumOff val="80000"/>
                  </a:schemeClr>
                </a:solidFill>
              </a:rPr>
              <a:t> </a:t>
            </a:r>
            <a:r>
              <a:rPr lang="pl-PL" dirty="0" err="1">
                <a:solidFill>
                  <a:schemeClr val="accent2">
                    <a:lumMod val="20000"/>
                    <a:lumOff val="80000"/>
                  </a:schemeClr>
                </a:solidFill>
              </a:rPr>
              <a:t>lemon</a:t>
            </a:r>
            <a:r>
              <a:rPr lang="pl-PL" dirty="0">
                <a:solidFill>
                  <a:schemeClr val="accent2">
                    <a:lumMod val="20000"/>
                    <a:lumOff val="80000"/>
                  </a:schemeClr>
                </a:solidFill>
              </a:rPr>
              <a:t> </a:t>
            </a:r>
            <a:r>
              <a:rPr lang="pl-PL" dirty="0" err="1">
                <a:solidFill>
                  <a:schemeClr val="accent2">
                    <a:lumMod val="20000"/>
                    <a:lumOff val="80000"/>
                  </a:schemeClr>
                </a:solidFill>
              </a:rPr>
              <a:t>juice</a:t>
            </a:r>
            <a:r>
              <a:rPr lang="pl-PL" dirty="0">
                <a:solidFill>
                  <a:schemeClr val="accent2">
                    <a:lumMod val="20000"/>
                    <a:lumOff val="80000"/>
                  </a:schemeClr>
                </a:solidFill>
              </a:rPr>
              <a:t> </a:t>
            </a:r>
            <a:r>
              <a:rPr lang="pl-PL" dirty="0" err="1">
                <a:solidFill>
                  <a:schemeClr val="accent2">
                    <a:lumMod val="20000"/>
                    <a:lumOff val="80000"/>
                  </a:schemeClr>
                </a:solidFill>
              </a:rPr>
              <a:t>over</a:t>
            </a:r>
            <a:r>
              <a:rPr lang="pl-PL" dirty="0">
                <a:solidFill>
                  <a:schemeClr val="accent2">
                    <a:lumMod val="20000"/>
                    <a:lumOff val="80000"/>
                  </a:schemeClr>
                </a:solidFill>
              </a:rPr>
              <a:t> </a:t>
            </a:r>
            <a:r>
              <a:rPr lang="pl-PL" dirty="0" err="1">
                <a:solidFill>
                  <a:schemeClr val="accent2">
                    <a:lumMod val="20000"/>
                    <a:lumOff val="80000"/>
                  </a:schemeClr>
                </a:solidFill>
              </a:rPr>
              <a:t>fillets</a:t>
            </a:r>
            <a:r>
              <a:rPr lang="pl-PL" dirty="0">
                <a:solidFill>
                  <a:schemeClr val="accent2">
                    <a:lumMod val="20000"/>
                    <a:lumOff val="80000"/>
                  </a:schemeClr>
                </a:solidFill>
              </a:rPr>
              <a:t>, </a:t>
            </a:r>
            <a:r>
              <a:rPr lang="pl-PL" dirty="0" err="1">
                <a:solidFill>
                  <a:schemeClr val="accent2">
                    <a:lumMod val="20000"/>
                    <a:lumOff val="80000"/>
                  </a:schemeClr>
                </a:solidFill>
              </a:rPr>
              <a:t>then</a:t>
            </a:r>
            <a:r>
              <a:rPr lang="pl-PL" dirty="0">
                <a:solidFill>
                  <a:schemeClr val="accent2">
                    <a:lumMod val="20000"/>
                    <a:lumOff val="80000"/>
                  </a:schemeClr>
                </a:solidFill>
              </a:rPr>
              <a:t> </a:t>
            </a:r>
            <a:r>
              <a:rPr lang="pl-PL" dirty="0" err="1">
                <a:solidFill>
                  <a:schemeClr val="accent2">
                    <a:lumMod val="20000"/>
                    <a:lumOff val="80000"/>
                  </a:schemeClr>
                </a:solidFill>
              </a:rPr>
              <a:t>drizzle</a:t>
            </a:r>
            <a:r>
              <a:rPr lang="pl-PL" dirty="0">
                <a:solidFill>
                  <a:schemeClr val="accent2">
                    <a:lumMod val="20000"/>
                    <a:lumOff val="80000"/>
                  </a:schemeClr>
                </a:solidFill>
              </a:rPr>
              <a:t> </a:t>
            </a:r>
            <a:r>
              <a:rPr lang="pl-PL" dirty="0" err="1">
                <a:solidFill>
                  <a:schemeClr val="accent2">
                    <a:lumMod val="20000"/>
                    <a:lumOff val="80000"/>
                  </a:schemeClr>
                </a:solidFill>
              </a:rPr>
              <a:t>butter</a:t>
            </a:r>
            <a:r>
              <a:rPr lang="pl-PL" dirty="0">
                <a:solidFill>
                  <a:schemeClr val="accent2">
                    <a:lumMod val="20000"/>
                    <a:lumOff val="80000"/>
                  </a:schemeClr>
                </a:solidFill>
              </a:rPr>
              <a:t> on top. </a:t>
            </a:r>
            <a:r>
              <a:rPr lang="pl-PL" dirty="0" err="1">
                <a:solidFill>
                  <a:schemeClr val="accent2">
                    <a:lumMod val="20000"/>
                    <a:lumOff val="80000"/>
                  </a:schemeClr>
                </a:solidFill>
              </a:rPr>
              <a:t>Sprinkle</a:t>
            </a:r>
            <a:r>
              <a:rPr lang="pl-PL" dirty="0">
                <a:solidFill>
                  <a:schemeClr val="accent2">
                    <a:lumMod val="20000"/>
                    <a:lumOff val="80000"/>
                  </a:schemeClr>
                </a:solidFill>
              </a:rPr>
              <a:t> with </a:t>
            </a:r>
            <a:r>
              <a:rPr lang="pl-PL" dirty="0" err="1">
                <a:solidFill>
                  <a:schemeClr val="accent2">
                    <a:lumMod val="20000"/>
                    <a:lumOff val="80000"/>
                  </a:schemeClr>
                </a:solidFill>
              </a:rPr>
              <a:t>garlic</a:t>
            </a:r>
            <a:r>
              <a:rPr lang="pl-PL" dirty="0">
                <a:solidFill>
                  <a:schemeClr val="accent2">
                    <a:lumMod val="20000"/>
                    <a:lumOff val="80000"/>
                  </a:schemeClr>
                </a:solidFill>
              </a:rPr>
              <a:t>, </a:t>
            </a:r>
            <a:r>
              <a:rPr lang="pl-PL" dirty="0" err="1">
                <a:solidFill>
                  <a:schemeClr val="accent2">
                    <a:lumMod val="20000"/>
                    <a:lumOff val="80000"/>
                  </a:schemeClr>
                </a:solidFill>
              </a:rPr>
              <a:t>parsley</a:t>
            </a:r>
            <a:r>
              <a:rPr lang="pl-PL" dirty="0">
                <a:solidFill>
                  <a:schemeClr val="accent2">
                    <a:lumMod val="20000"/>
                    <a:lumOff val="80000"/>
                  </a:schemeClr>
                </a:solidFill>
              </a:rPr>
              <a:t>, and </a:t>
            </a:r>
            <a:r>
              <a:rPr lang="pl-PL" dirty="0" err="1">
                <a:solidFill>
                  <a:schemeClr val="accent2">
                    <a:lumMod val="20000"/>
                    <a:lumOff val="80000"/>
                  </a:schemeClr>
                </a:solidFill>
              </a:rPr>
              <a:t>pepper</a:t>
            </a:r>
            <a:r>
              <a:rPr lang="pl-PL" dirty="0">
                <a:solidFill>
                  <a:schemeClr val="accent2">
                    <a:lumMod val="20000"/>
                    <a:lumOff val="80000"/>
                  </a:schemeClr>
                </a:solidFill>
              </a:rPr>
              <a:t>.</a:t>
            </a:r>
          </a:p>
          <a:p>
            <a:pPr>
              <a:buFont typeface="+mj-lt"/>
              <a:buAutoNum type="arabicPeriod"/>
            </a:pPr>
            <a:r>
              <a:rPr lang="pl-PL" dirty="0" smtClean="0">
                <a:solidFill>
                  <a:schemeClr val="accent2">
                    <a:lumMod val="20000"/>
                    <a:lumOff val="80000"/>
                  </a:schemeClr>
                </a:solidFill>
              </a:rPr>
              <a:t> </a:t>
            </a:r>
            <a:r>
              <a:rPr lang="pl-PL" dirty="0" err="1" smtClean="0">
                <a:solidFill>
                  <a:schemeClr val="accent2">
                    <a:lumMod val="20000"/>
                    <a:lumOff val="80000"/>
                  </a:schemeClr>
                </a:solidFill>
              </a:rPr>
              <a:t>Bake</a:t>
            </a:r>
            <a:r>
              <a:rPr lang="pl-PL" dirty="0" smtClean="0">
                <a:solidFill>
                  <a:schemeClr val="accent2">
                    <a:lumMod val="20000"/>
                    <a:lumOff val="80000"/>
                  </a:schemeClr>
                </a:solidFill>
              </a:rPr>
              <a:t> </a:t>
            </a:r>
            <a:r>
              <a:rPr lang="pl-PL" dirty="0">
                <a:solidFill>
                  <a:schemeClr val="accent2">
                    <a:lumMod val="20000"/>
                    <a:lumOff val="80000"/>
                  </a:schemeClr>
                </a:solidFill>
              </a:rPr>
              <a:t>in </a:t>
            </a:r>
            <a:r>
              <a:rPr lang="pl-PL" dirty="0" err="1">
                <a:solidFill>
                  <a:schemeClr val="accent2">
                    <a:lumMod val="20000"/>
                    <a:lumOff val="80000"/>
                  </a:schemeClr>
                </a:solidFill>
              </a:rPr>
              <a:t>preheated</a:t>
            </a:r>
            <a:r>
              <a:rPr lang="pl-PL" dirty="0">
                <a:solidFill>
                  <a:schemeClr val="accent2">
                    <a:lumMod val="20000"/>
                    <a:lumOff val="80000"/>
                  </a:schemeClr>
                </a:solidFill>
              </a:rPr>
              <a:t> </a:t>
            </a:r>
            <a:r>
              <a:rPr lang="pl-PL" dirty="0" err="1">
                <a:solidFill>
                  <a:schemeClr val="accent2">
                    <a:lumMod val="20000"/>
                    <a:lumOff val="80000"/>
                  </a:schemeClr>
                </a:solidFill>
              </a:rPr>
              <a:t>oven</a:t>
            </a:r>
            <a:r>
              <a:rPr lang="pl-PL" dirty="0">
                <a:solidFill>
                  <a:schemeClr val="accent2">
                    <a:lumMod val="20000"/>
                    <a:lumOff val="80000"/>
                  </a:schemeClr>
                </a:solidFill>
              </a:rPr>
              <a:t> </a:t>
            </a:r>
            <a:r>
              <a:rPr lang="pl-PL" dirty="0" err="1">
                <a:solidFill>
                  <a:schemeClr val="accent2">
                    <a:lumMod val="20000"/>
                    <a:lumOff val="80000"/>
                  </a:schemeClr>
                </a:solidFill>
              </a:rPr>
              <a:t>until</a:t>
            </a:r>
            <a:r>
              <a:rPr lang="pl-PL" dirty="0">
                <a:solidFill>
                  <a:schemeClr val="accent2">
                    <a:lumMod val="20000"/>
                    <a:lumOff val="80000"/>
                  </a:schemeClr>
                </a:solidFill>
              </a:rPr>
              <a:t> the </a:t>
            </a:r>
            <a:r>
              <a:rPr lang="pl-PL" dirty="0" err="1">
                <a:solidFill>
                  <a:schemeClr val="accent2">
                    <a:lumMod val="20000"/>
                    <a:lumOff val="80000"/>
                  </a:schemeClr>
                </a:solidFill>
              </a:rPr>
              <a:t>fish</a:t>
            </a:r>
            <a:r>
              <a:rPr lang="pl-PL" dirty="0">
                <a:solidFill>
                  <a:schemeClr val="accent2">
                    <a:lumMod val="20000"/>
                    <a:lumOff val="80000"/>
                  </a:schemeClr>
                </a:solidFill>
              </a:rPr>
              <a:t> </a:t>
            </a:r>
            <a:r>
              <a:rPr lang="pl-PL" dirty="0" err="1">
                <a:solidFill>
                  <a:schemeClr val="accent2">
                    <a:lumMod val="20000"/>
                    <a:lumOff val="80000"/>
                  </a:schemeClr>
                </a:solidFill>
              </a:rPr>
              <a:t>is</a:t>
            </a:r>
            <a:r>
              <a:rPr lang="pl-PL" dirty="0">
                <a:solidFill>
                  <a:schemeClr val="accent2">
                    <a:lumMod val="20000"/>
                    <a:lumOff val="80000"/>
                  </a:schemeClr>
                </a:solidFill>
              </a:rPr>
              <a:t> </a:t>
            </a:r>
            <a:r>
              <a:rPr lang="pl-PL" dirty="0" err="1">
                <a:solidFill>
                  <a:schemeClr val="accent2">
                    <a:lumMod val="20000"/>
                    <a:lumOff val="80000"/>
                  </a:schemeClr>
                </a:solidFill>
              </a:rPr>
              <a:t>white</a:t>
            </a:r>
            <a:r>
              <a:rPr lang="pl-PL" dirty="0">
                <a:solidFill>
                  <a:schemeClr val="accent2">
                    <a:lumMod val="20000"/>
                    <a:lumOff val="80000"/>
                  </a:schemeClr>
                </a:solidFill>
              </a:rPr>
              <a:t> and </a:t>
            </a:r>
            <a:r>
              <a:rPr lang="pl-PL" dirty="0" err="1">
                <a:solidFill>
                  <a:schemeClr val="accent2">
                    <a:lumMod val="20000"/>
                    <a:lumOff val="80000"/>
                  </a:schemeClr>
                </a:solidFill>
              </a:rPr>
              <a:t>flakes</a:t>
            </a:r>
            <a:r>
              <a:rPr lang="pl-PL" dirty="0">
                <a:solidFill>
                  <a:schemeClr val="accent2">
                    <a:lumMod val="20000"/>
                    <a:lumOff val="80000"/>
                  </a:schemeClr>
                </a:solidFill>
              </a:rPr>
              <a:t> </a:t>
            </a:r>
            <a:r>
              <a:rPr lang="pl-PL" dirty="0" err="1">
                <a:solidFill>
                  <a:schemeClr val="accent2">
                    <a:lumMod val="20000"/>
                    <a:lumOff val="80000"/>
                  </a:schemeClr>
                </a:solidFill>
              </a:rPr>
              <a:t>when</a:t>
            </a:r>
            <a:r>
              <a:rPr lang="pl-PL" dirty="0">
                <a:solidFill>
                  <a:schemeClr val="accent2">
                    <a:lumMod val="20000"/>
                    <a:lumOff val="80000"/>
                  </a:schemeClr>
                </a:solidFill>
              </a:rPr>
              <a:t> </a:t>
            </a:r>
            <a:r>
              <a:rPr lang="pl-PL" dirty="0" err="1">
                <a:solidFill>
                  <a:schemeClr val="accent2">
                    <a:lumMod val="20000"/>
                    <a:lumOff val="80000"/>
                  </a:schemeClr>
                </a:solidFill>
              </a:rPr>
              <a:t>pulled</a:t>
            </a:r>
            <a:r>
              <a:rPr lang="pl-PL" dirty="0">
                <a:solidFill>
                  <a:schemeClr val="accent2">
                    <a:lumMod val="20000"/>
                    <a:lumOff val="80000"/>
                  </a:schemeClr>
                </a:solidFill>
              </a:rPr>
              <a:t> </a:t>
            </a:r>
            <a:r>
              <a:rPr lang="pl-PL" dirty="0" err="1">
                <a:solidFill>
                  <a:schemeClr val="accent2">
                    <a:lumMod val="20000"/>
                    <a:lumOff val="80000"/>
                  </a:schemeClr>
                </a:solidFill>
              </a:rPr>
              <a:t>apart</a:t>
            </a:r>
            <a:r>
              <a:rPr lang="pl-PL" dirty="0">
                <a:solidFill>
                  <a:schemeClr val="accent2">
                    <a:lumMod val="20000"/>
                    <a:lumOff val="80000"/>
                  </a:schemeClr>
                </a:solidFill>
              </a:rPr>
              <a:t> with a </a:t>
            </a:r>
            <a:r>
              <a:rPr lang="pl-PL" dirty="0" err="1">
                <a:solidFill>
                  <a:schemeClr val="accent2">
                    <a:lumMod val="20000"/>
                    <a:lumOff val="80000"/>
                  </a:schemeClr>
                </a:solidFill>
              </a:rPr>
              <a:t>fork</a:t>
            </a:r>
            <a:r>
              <a:rPr lang="pl-PL" dirty="0">
                <a:solidFill>
                  <a:schemeClr val="accent2">
                    <a:lumMod val="20000"/>
                    <a:lumOff val="80000"/>
                  </a:schemeClr>
                </a:solidFill>
              </a:rPr>
              <a:t>, </a:t>
            </a:r>
            <a:r>
              <a:rPr lang="pl-PL" dirty="0" err="1">
                <a:solidFill>
                  <a:schemeClr val="accent2">
                    <a:lumMod val="20000"/>
                    <a:lumOff val="80000"/>
                  </a:schemeClr>
                </a:solidFill>
              </a:rPr>
              <a:t>about</a:t>
            </a:r>
            <a:r>
              <a:rPr lang="pl-PL" dirty="0">
                <a:solidFill>
                  <a:schemeClr val="accent2">
                    <a:lumMod val="20000"/>
                    <a:lumOff val="80000"/>
                  </a:schemeClr>
                </a:solidFill>
              </a:rPr>
              <a:t> 30 </a:t>
            </a:r>
            <a:r>
              <a:rPr lang="pl-PL" dirty="0" err="1">
                <a:solidFill>
                  <a:schemeClr val="accent2">
                    <a:lumMod val="20000"/>
                    <a:lumOff val="80000"/>
                  </a:schemeClr>
                </a:solidFill>
              </a:rPr>
              <a:t>minutes</a:t>
            </a:r>
            <a:r>
              <a:rPr lang="pl-PL" dirty="0">
                <a:solidFill>
                  <a:schemeClr val="accent2">
                    <a:lumMod val="20000"/>
                    <a:lumOff val="80000"/>
                  </a:schemeClr>
                </a:solidFill>
              </a:rPr>
              <a:t>.</a:t>
            </a:r>
          </a:p>
        </p:txBody>
      </p:sp>
    </p:spTree>
    <p:extLst>
      <p:ext uri="{BB962C8B-B14F-4D97-AF65-F5344CB8AC3E}">
        <p14:creationId xmlns:p14="http://schemas.microsoft.com/office/powerpoint/2010/main" val="27867123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ole tekstowe 8"/>
          <p:cNvSpPr txBox="1"/>
          <p:nvPr/>
        </p:nvSpPr>
        <p:spPr>
          <a:xfrm>
            <a:off x="1817914" y="1110343"/>
            <a:ext cx="9122229" cy="4247317"/>
          </a:xfrm>
          <a:prstGeom prst="rect">
            <a:avLst/>
          </a:prstGeom>
          <a:noFill/>
        </p:spPr>
        <p:txBody>
          <a:bodyPr wrap="square" rtlCol="0">
            <a:spAutoFit/>
          </a:bodyPr>
          <a:lstStyle/>
          <a:p>
            <a:pPr algn="ctr"/>
            <a:r>
              <a:rPr lang="pl-PL" sz="5400" dirty="0" smtClean="0"/>
              <a:t>PREZENTACJĘ WYKONAŁA AGNIESZKA STECYK </a:t>
            </a:r>
          </a:p>
          <a:p>
            <a:pPr algn="ctr"/>
            <a:r>
              <a:rPr lang="pl-PL" sz="5400" dirty="0" smtClean="0"/>
              <a:t>Z KLASY DRUGIEJ GIMNAZJUM ZESPOŁU SZKÓŁ W KALNIKOWIE</a:t>
            </a:r>
            <a:endParaRPr lang="en-GB" sz="5400" dirty="0"/>
          </a:p>
        </p:txBody>
      </p:sp>
    </p:spTree>
    <p:extLst>
      <p:ext uri="{BB962C8B-B14F-4D97-AF65-F5344CB8AC3E}">
        <p14:creationId xmlns:p14="http://schemas.microsoft.com/office/powerpoint/2010/main" val="12280519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a:xfrm>
            <a:off x="2830288" y="0"/>
            <a:ext cx="6226626" cy="1034143"/>
          </a:xfrm>
        </p:spPr>
        <p:txBody>
          <a:bodyPr>
            <a:normAutofit fontScale="90000"/>
          </a:bodyPr>
          <a:lstStyle/>
          <a:p>
            <a:r>
              <a:rPr lang="en-GB" sz="4000" dirty="0" smtClean="0">
                <a:solidFill>
                  <a:schemeClr val="accent1">
                    <a:lumMod val="20000"/>
                    <a:lumOff val="80000"/>
                  </a:schemeClr>
                </a:solidFill>
              </a:rPr>
              <a:t>P</a:t>
            </a:r>
            <a:r>
              <a:rPr lang="pl-PL" sz="4000" dirty="0" smtClean="0">
                <a:solidFill>
                  <a:schemeClr val="accent1">
                    <a:lumMod val="20000"/>
                    <a:lumOff val="80000"/>
                  </a:schemeClr>
                </a:solidFill>
              </a:rPr>
              <a:t>EPPERED</a:t>
            </a:r>
            <a:r>
              <a:rPr lang="en-GB" sz="4000" dirty="0" smtClean="0">
                <a:solidFill>
                  <a:schemeClr val="accent1">
                    <a:lumMod val="20000"/>
                    <a:lumOff val="80000"/>
                  </a:schemeClr>
                </a:solidFill>
              </a:rPr>
              <a:t> S</a:t>
            </a:r>
            <a:r>
              <a:rPr lang="pl-PL" sz="4000" dirty="0" smtClean="0">
                <a:solidFill>
                  <a:schemeClr val="accent1">
                    <a:lumMod val="20000"/>
                    <a:lumOff val="80000"/>
                  </a:schemeClr>
                </a:solidFill>
              </a:rPr>
              <a:t>HRIMP</a:t>
            </a:r>
            <a:r>
              <a:rPr lang="en-GB" sz="4000" dirty="0" smtClean="0">
                <a:solidFill>
                  <a:schemeClr val="accent1">
                    <a:lumMod val="20000"/>
                    <a:lumOff val="80000"/>
                  </a:schemeClr>
                </a:solidFill>
              </a:rPr>
              <a:t> A</a:t>
            </a:r>
            <a:r>
              <a:rPr lang="pl-PL" sz="4000" dirty="0" smtClean="0">
                <a:solidFill>
                  <a:schemeClr val="accent1">
                    <a:lumMod val="20000"/>
                    <a:lumOff val="80000"/>
                  </a:schemeClr>
                </a:solidFill>
              </a:rPr>
              <a:t>LFREDO</a:t>
            </a:r>
            <a:endParaRPr lang="en-GB" sz="4000" dirty="0">
              <a:solidFill>
                <a:schemeClr val="accent1">
                  <a:lumMod val="20000"/>
                  <a:lumOff val="80000"/>
                </a:schemeClr>
              </a:solidFill>
            </a:endParaRPr>
          </a:p>
        </p:txBody>
      </p:sp>
      <p:pic>
        <p:nvPicPr>
          <p:cNvPr id="3" name="Obraz 2"/>
          <p:cNvPicPr>
            <a:picLocks noChangeAspect="1"/>
          </p:cNvPicPr>
          <p:nvPr/>
        </p:nvPicPr>
        <p:blipFill>
          <a:blip r:embed="rId2"/>
          <a:stretch>
            <a:fillRect/>
          </a:stretch>
        </p:blipFill>
        <p:spPr>
          <a:xfrm>
            <a:off x="9056914" y="0"/>
            <a:ext cx="3135086" cy="3135086"/>
          </a:xfrm>
          <a:prstGeom prst="rect">
            <a:avLst/>
          </a:prstGeom>
        </p:spPr>
      </p:pic>
      <p:sp>
        <p:nvSpPr>
          <p:cNvPr id="4" name="Prostokąt 3"/>
          <p:cNvSpPr/>
          <p:nvPr/>
        </p:nvSpPr>
        <p:spPr>
          <a:xfrm>
            <a:off x="9563100" y="3587820"/>
            <a:ext cx="2122714" cy="923330"/>
          </a:xfrm>
          <a:prstGeom prst="rect">
            <a:avLst/>
          </a:prstGeom>
        </p:spPr>
        <p:txBody>
          <a:bodyPr wrap="square">
            <a:spAutoFit/>
          </a:bodyPr>
          <a:lstStyle/>
          <a:p>
            <a:r>
              <a:rPr lang="pl-PL" dirty="0" smtClean="0">
                <a:solidFill>
                  <a:schemeClr val="accent1">
                    <a:lumMod val="20000"/>
                    <a:lumOff val="80000"/>
                  </a:schemeClr>
                </a:solidFill>
              </a:rPr>
              <a:t>• </a:t>
            </a:r>
            <a:r>
              <a:rPr lang="en-US" dirty="0" smtClean="0">
                <a:solidFill>
                  <a:schemeClr val="accent1">
                    <a:lumMod val="20000"/>
                    <a:lumOff val="80000"/>
                  </a:schemeClr>
                </a:solidFill>
              </a:rPr>
              <a:t>PREP </a:t>
            </a:r>
            <a:r>
              <a:rPr lang="en-US" i="1" dirty="0">
                <a:solidFill>
                  <a:schemeClr val="accent1">
                    <a:lumMod val="20000"/>
                    <a:lumOff val="80000"/>
                  </a:schemeClr>
                </a:solidFill>
              </a:rPr>
              <a:t>30 </a:t>
            </a:r>
            <a:r>
              <a:rPr lang="en-US" i="1" dirty="0" smtClean="0">
                <a:solidFill>
                  <a:schemeClr val="accent1">
                    <a:lumMod val="20000"/>
                    <a:lumOff val="80000"/>
                  </a:schemeClr>
                </a:solidFill>
              </a:rPr>
              <a:t>mins</a:t>
            </a:r>
            <a:r>
              <a:rPr lang="pl-PL" i="1" dirty="0" smtClean="0">
                <a:solidFill>
                  <a:schemeClr val="accent1">
                    <a:lumMod val="20000"/>
                    <a:lumOff val="80000"/>
                  </a:schemeClr>
                </a:solidFill>
              </a:rPr>
              <a:t> </a:t>
            </a:r>
            <a:endParaRPr lang="en-US" i="1" dirty="0">
              <a:solidFill>
                <a:schemeClr val="accent1">
                  <a:lumMod val="20000"/>
                  <a:lumOff val="80000"/>
                </a:schemeClr>
              </a:solidFill>
            </a:endParaRPr>
          </a:p>
          <a:p>
            <a:r>
              <a:rPr lang="pl-PL" dirty="0" smtClean="0">
                <a:solidFill>
                  <a:schemeClr val="accent1">
                    <a:lumMod val="20000"/>
                    <a:lumOff val="80000"/>
                  </a:schemeClr>
                </a:solidFill>
              </a:rPr>
              <a:t>• </a:t>
            </a:r>
            <a:r>
              <a:rPr lang="en-US" dirty="0" smtClean="0">
                <a:solidFill>
                  <a:schemeClr val="accent1">
                    <a:lumMod val="20000"/>
                    <a:lumOff val="80000"/>
                  </a:schemeClr>
                </a:solidFill>
              </a:rPr>
              <a:t>COOK </a:t>
            </a:r>
            <a:r>
              <a:rPr lang="en-US" i="1" dirty="0">
                <a:solidFill>
                  <a:schemeClr val="accent1">
                    <a:lumMod val="20000"/>
                    <a:lumOff val="80000"/>
                  </a:schemeClr>
                </a:solidFill>
              </a:rPr>
              <a:t>20 mins</a:t>
            </a:r>
          </a:p>
          <a:p>
            <a:r>
              <a:rPr lang="pl-PL" dirty="0" smtClean="0">
                <a:solidFill>
                  <a:schemeClr val="accent1">
                    <a:lumMod val="20000"/>
                    <a:lumOff val="80000"/>
                  </a:schemeClr>
                </a:solidFill>
              </a:rPr>
              <a:t>• </a:t>
            </a:r>
            <a:r>
              <a:rPr lang="en-US" dirty="0" smtClean="0">
                <a:solidFill>
                  <a:schemeClr val="accent1">
                    <a:lumMod val="20000"/>
                    <a:lumOff val="80000"/>
                  </a:schemeClr>
                </a:solidFill>
              </a:rPr>
              <a:t>READY </a:t>
            </a:r>
            <a:r>
              <a:rPr lang="en-US" dirty="0">
                <a:solidFill>
                  <a:schemeClr val="accent1">
                    <a:lumMod val="20000"/>
                    <a:lumOff val="80000"/>
                  </a:schemeClr>
                </a:solidFill>
              </a:rPr>
              <a:t>IN </a:t>
            </a:r>
            <a:r>
              <a:rPr lang="en-US" i="1" dirty="0">
                <a:solidFill>
                  <a:schemeClr val="accent1">
                    <a:lumMod val="20000"/>
                    <a:lumOff val="80000"/>
                  </a:schemeClr>
                </a:solidFill>
              </a:rPr>
              <a:t>50 mins</a:t>
            </a:r>
            <a:endParaRPr lang="en-GB" i="1" dirty="0">
              <a:solidFill>
                <a:schemeClr val="accent1">
                  <a:lumMod val="20000"/>
                  <a:lumOff val="80000"/>
                </a:schemeClr>
              </a:solidFill>
            </a:endParaRPr>
          </a:p>
        </p:txBody>
      </p:sp>
      <p:sp>
        <p:nvSpPr>
          <p:cNvPr id="5" name="Prostokąt 4"/>
          <p:cNvSpPr/>
          <p:nvPr/>
        </p:nvSpPr>
        <p:spPr>
          <a:xfrm>
            <a:off x="87088" y="100549"/>
            <a:ext cx="2743200" cy="5047536"/>
          </a:xfrm>
          <a:prstGeom prst="rect">
            <a:avLst/>
          </a:prstGeom>
        </p:spPr>
        <p:txBody>
          <a:bodyPr wrap="square">
            <a:spAutoFit/>
          </a:bodyPr>
          <a:lstStyle/>
          <a:p>
            <a:pPr algn="ctr"/>
            <a:r>
              <a:rPr lang="pl-PL" dirty="0" smtClean="0">
                <a:solidFill>
                  <a:schemeClr val="accent1">
                    <a:lumMod val="20000"/>
                    <a:lumOff val="80000"/>
                  </a:schemeClr>
                </a:solidFill>
              </a:rPr>
              <a:t>INGREDIENTS</a:t>
            </a:r>
            <a:endParaRPr lang="pl-PL" sz="1600" dirty="0" smtClean="0">
              <a:solidFill>
                <a:schemeClr val="accent1">
                  <a:lumMod val="20000"/>
                  <a:lumOff val="80000"/>
                </a:schemeClr>
              </a:solidFill>
            </a:endParaRPr>
          </a:p>
          <a:p>
            <a:r>
              <a:rPr lang="pl-PL" sz="1600" dirty="0" smtClean="0">
                <a:solidFill>
                  <a:schemeClr val="accent1">
                    <a:lumMod val="20000"/>
                    <a:lumOff val="80000"/>
                  </a:schemeClr>
                </a:solidFill>
              </a:rPr>
              <a:t>• 1</a:t>
            </a:r>
            <a:r>
              <a:rPr lang="en-GB" sz="1600" dirty="0" smtClean="0">
                <a:solidFill>
                  <a:schemeClr val="accent1">
                    <a:lumMod val="20000"/>
                    <a:lumOff val="80000"/>
                  </a:schemeClr>
                </a:solidFill>
              </a:rPr>
              <a:t>2 </a:t>
            </a:r>
            <a:r>
              <a:rPr lang="en-GB" sz="1600" dirty="0">
                <a:solidFill>
                  <a:schemeClr val="accent1">
                    <a:lumMod val="20000"/>
                    <a:lumOff val="80000"/>
                  </a:schemeClr>
                </a:solidFill>
              </a:rPr>
              <a:t>ounces penne </a:t>
            </a:r>
            <a:r>
              <a:rPr lang="en-GB" sz="1600" dirty="0" smtClean="0">
                <a:solidFill>
                  <a:schemeClr val="accent1">
                    <a:lumMod val="20000"/>
                    <a:lumOff val="80000"/>
                  </a:schemeClr>
                </a:solidFill>
              </a:rPr>
              <a:t>pasta</a:t>
            </a:r>
            <a:r>
              <a:rPr lang="pl-PL" sz="1600" dirty="0" smtClean="0">
                <a:solidFill>
                  <a:schemeClr val="accent1">
                    <a:lumMod val="20000"/>
                    <a:lumOff val="80000"/>
                  </a:schemeClr>
                </a:solidFill>
              </a:rPr>
              <a:t> </a:t>
            </a:r>
            <a:endParaRPr lang="en-GB" sz="1600" dirty="0">
              <a:solidFill>
                <a:schemeClr val="accent1">
                  <a:lumMod val="20000"/>
                  <a:lumOff val="80000"/>
                </a:schemeClr>
              </a:solidFill>
            </a:endParaRPr>
          </a:p>
          <a:p>
            <a:r>
              <a:rPr lang="pl-PL" sz="1600" dirty="0" smtClean="0">
                <a:solidFill>
                  <a:schemeClr val="accent1">
                    <a:lumMod val="20000"/>
                    <a:lumOff val="80000"/>
                  </a:schemeClr>
                </a:solidFill>
              </a:rPr>
              <a:t>• </a:t>
            </a:r>
            <a:r>
              <a:rPr lang="en-GB" sz="1600" dirty="0" smtClean="0">
                <a:solidFill>
                  <a:schemeClr val="accent1">
                    <a:lumMod val="20000"/>
                    <a:lumOff val="80000"/>
                  </a:schemeClr>
                </a:solidFill>
              </a:rPr>
              <a:t>1/4 </a:t>
            </a:r>
            <a:r>
              <a:rPr lang="en-GB" sz="1600" dirty="0">
                <a:solidFill>
                  <a:schemeClr val="accent1">
                    <a:lumMod val="20000"/>
                    <a:lumOff val="80000"/>
                  </a:schemeClr>
                </a:solidFill>
              </a:rPr>
              <a:t>cup </a:t>
            </a:r>
            <a:r>
              <a:rPr lang="en-GB" sz="1600" dirty="0" smtClean="0">
                <a:solidFill>
                  <a:schemeClr val="accent1">
                    <a:lumMod val="20000"/>
                    <a:lumOff val="80000"/>
                  </a:schemeClr>
                </a:solidFill>
              </a:rPr>
              <a:t>butte</a:t>
            </a:r>
            <a:r>
              <a:rPr lang="pl-PL" sz="1600" dirty="0" smtClean="0">
                <a:solidFill>
                  <a:schemeClr val="accent1">
                    <a:lumMod val="20000"/>
                    <a:lumOff val="80000"/>
                  </a:schemeClr>
                </a:solidFill>
              </a:rPr>
              <a:t>r</a:t>
            </a:r>
            <a:endParaRPr lang="en-GB" sz="1600" dirty="0">
              <a:solidFill>
                <a:schemeClr val="accent1">
                  <a:lumMod val="20000"/>
                  <a:lumOff val="80000"/>
                </a:schemeClr>
              </a:solidFill>
            </a:endParaRPr>
          </a:p>
          <a:p>
            <a:r>
              <a:rPr lang="pl-PL" sz="1600" dirty="0" smtClean="0">
                <a:solidFill>
                  <a:schemeClr val="accent1">
                    <a:lumMod val="20000"/>
                    <a:lumOff val="80000"/>
                  </a:schemeClr>
                </a:solidFill>
              </a:rPr>
              <a:t>• </a:t>
            </a:r>
            <a:r>
              <a:rPr lang="en-GB" sz="1600" dirty="0" smtClean="0">
                <a:solidFill>
                  <a:schemeClr val="accent1">
                    <a:lumMod val="20000"/>
                    <a:lumOff val="80000"/>
                  </a:schemeClr>
                </a:solidFill>
              </a:rPr>
              <a:t>2 </a:t>
            </a:r>
            <a:r>
              <a:rPr lang="en-GB" sz="1600" dirty="0">
                <a:solidFill>
                  <a:schemeClr val="accent1">
                    <a:lumMod val="20000"/>
                    <a:lumOff val="80000"/>
                  </a:schemeClr>
                </a:solidFill>
              </a:rPr>
              <a:t>tablespoons extra-virgin olive </a:t>
            </a:r>
            <a:r>
              <a:rPr lang="en-GB" sz="1600" dirty="0" smtClean="0">
                <a:solidFill>
                  <a:schemeClr val="accent1">
                    <a:lumMod val="20000"/>
                    <a:lumOff val="80000"/>
                  </a:schemeClr>
                </a:solidFill>
              </a:rPr>
              <a:t>oil</a:t>
            </a:r>
            <a:endParaRPr lang="en-GB" sz="1600" dirty="0">
              <a:solidFill>
                <a:schemeClr val="accent1">
                  <a:lumMod val="20000"/>
                  <a:lumOff val="80000"/>
                </a:schemeClr>
              </a:solidFill>
            </a:endParaRPr>
          </a:p>
          <a:p>
            <a:r>
              <a:rPr lang="pl-PL" sz="1600" dirty="0" smtClean="0">
                <a:solidFill>
                  <a:schemeClr val="accent1">
                    <a:lumMod val="20000"/>
                    <a:lumOff val="80000"/>
                  </a:schemeClr>
                </a:solidFill>
              </a:rPr>
              <a:t>• </a:t>
            </a:r>
            <a:r>
              <a:rPr lang="en-GB" sz="1600" dirty="0" smtClean="0">
                <a:solidFill>
                  <a:schemeClr val="accent1">
                    <a:lumMod val="20000"/>
                    <a:lumOff val="80000"/>
                  </a:schemeClr>
                </a:solidFill>
              </a:rPr>
              <a:t>1 </a:t>
            </a:r>
            <a:r>
              <a:rPr lang="en-GB" sz="1600" dirty="0">
                <a:solidFill>
                  <a:schemeClr val="accent1">
                    <a:lumMod val="20000"/>
                    <a:lumOff val="80000"/>
                  </a:schemeClr>
                </a:solidFill>
              </a:rPr>
              <a:t>onion, </a:t>
            </a:r>
            <a:r>
              <a:rPr lang="en-GB" sz="1600" dirty="0" smtClean="0">
                <a:solidFill>
                  <a:schemeClr val="accent1">
                    <a:lumMod val="20000"/>
                    <a:lumOff val="80000"/>
                  </a:schemeClr>
                </a:solidFill>
              </a:rPr>
              <a:t>diced</a:t>
            </a:r>
            <a:endParaRPr lang="en-GB" sz="1600" dirty="0">
              <a:solidFill>
                <a:schemeClr val="accent1">
                  <a:lumMod val="20000"/>
                  <a:lumOff val="80000"/>
                </a:schemeClr>
              </a:solidFill>
            </a:endParaRPr>
          </a:p>
          <a:p>
            <a:r>
              <a:rPr lang="pl-PL" sz="1600" dirty="0" smtClean="0">
                <a:solidFill>
                  <a:schemeClr val="accent1">
                    <a:lumMod val="20000"/>
                    <a:lumOff val="80000"/>
                  </a:schemeClr>
                </a:solidFill>
              </a:rPr>
              <a:t>• </a:t>
            </a:r>
            <a:r>
              <a:rPr lang="en-GB" sz="1600" dirty="0" smtClean="0">
                <a:solidFill>
                  <a:schemeClr val="accent1">
                    <a:lumMod val="20000"/>
                    <a:lumOff val="80000"/>
                  </a:schemeClr>
                </a:solidFill>
              </a:rPr>
              <a:t>2 </a:t>
            </a:r>
            <a:r>
              <a:rPr lang="en-GB" sz="1600" dirty="0">
                <a:solidFill>
                  <a:schemeClr val="accent1">
                    <a:lumMod val="20000"/>
                    <a:lumOff val="80000"/>
                  </a:schemeClr>
                </a:solidFill>
              </a:rPr>
              <a:t>cloves garlic, </a:t>
            </a:r>
            <a:r>
              <a:rPr lang="en-GB" sz="1600" dirty="0" smtClean="0">
                <a:solidFill>
                  <a:schemeClr val="accent1">
                    <a:lumMod val="20000"/>
                    <a:lumOff val="80000"/>
                  </a:schemeClr>
                </a:solidFill>
              </a:rPr>
              <a:t>minced</a:t>
            </a:r>
            <a:endParaRPr lang="en-GB" sz="1600" dirty="0">
              <a:solidFill>
                <a:schemeClr val="accent1">
                  <a:lumMod val="20000"/>
                  <a:lumOff val="80000"/>
                </a:schemeClr>
              </a:solidFill>
            </a:endParaRPr>
          </a:p>
          <a:p>
            <a:r>
              <a:rPr lang="pl-PL" sz="1600" dirty="0" smtClean="0">
                <a:solidFill>
                  <a:schemeClr val="accent1">
                    <a:lumMod val="20000"/>
                    <a:lumOff val="80000"/>
                  </a:schemeClr>
                </a:solidFill>
              </a:rPr>
              <a:t>• </a:t>
            </a:r>
            <a:r>
              <a:rPr lang="en-GB" sz="1600" dirty="0" smtClean="0">
                <a:solidFill>
                  <a:schemeClr val="accent1">
                    <a:lumMod val="20000"/>
                    <a:lumOff val="80000"/>
                  </a:schemeClr>
                </a:solidFill>
              </a:rPr>
              <a:t>1 </a:t>
            </a:r>
            <a:r>
              <a:rPr lang="en-GB" sz="1600" dirty="0">
                <a:solidFill>
                  <a:schemeClr val="accent1">
                    <a:lumMod val="20000"/>
                    <a:lumOff val="80000"/>
                  </a:schemeClr>
                </a:solidFill>
              </a:rPr>
              <a:t>red bell pepper, </a:t>
            </a:r>
            <a:r>
              <a:rPr lang="en-GB" sz="1600" dirty="0" smtClean="0">
                <a:solidFill>
                  <a:schemeClr val="accent1">
                    <a:lumMod val="20000"/>
                    <a:lumOff val="80000"/>
                  </a:schemeClr>
                </a:solidFill>
              </a:rPr>
              <a:t>diced</a:t>
            </a:r>
            <a:endParaRPr lang="en-GB" sz="1600" dirty="0">
              <a:solidFill>
                <a:schemeClr val="accent1">
                  <a:lumMod val="20000"/>
                  <a:lumOff val="80000"/>
                </a:schemeClr>
              </a:solidFill>
            </a:endParaRPr>
          </a:p>
          <a:p>
            <a:r>
              <a:rPr lang="pl-PL" sz="1600" dirty="0" smtClean="0">
                <a:solidFill>
                  <a:schemeClr val="accent1">
                    <a:lumMod val="20000"/>
                    <a:lumOff val="80000"/>
                  </a:schemeClr>
                </a:solidFill>
              </a:rPr>
              <a:t>• </a:t>
            </a:r>
            <a:r>
              <a:rPr lang="en-GB" sz="1600" dirty="0" smtClean="0">
                <a:solidFill>
                  <a:schemeClr val="accent1">
                    <a:lumMod val="20000"/>
                    <a:lumOff val="80000"/>
                  </a:schemeClr>
                </a:solidFill>
              </a:rPr>
              <a:t>1/2 </a:t>
            </a:r>
            <a:r>
              <a:rPr lang="en-GB" sz="1600" dirty="0">
                <a:solidFill>
                  <a:schemeClr val="accent1">
                    <a:lumMod val="20000"/>
                    <a:lumOff val="80000"/>
                  </a:schemeClr>
                </a:solidFill>
              </a:rPr>
              <a:t>pound portobello mushrooms, </a:t>
            </a:r>
            <a:r>
              <a:rPr lang="en-GB" sz="1600" dirty="0" smtClean="0">
                <a:solidFill>
                  <a:schemeClr val="accent1">
                    <a:lumMod val="20000"/>
                    <a:lumOff val="80000"/>
                  </a:schemeClr>
                </a:solidFill>
              </a:rPr>
              <a:t>diced</a:t>
            </a:r>
            <a:endParaRPr lang="en-GB" sz="1600" dirty="0">
              <a:solidFill>
                <a:schemeClr val="accent1">
                  <a:lumMod val="20000"/>
                  <a:lumOff val="80000"/>
                </a:schemeClr>
              </a:solidFill>
            </a:endParaRPr>
          </a:p>
          <a:p>
            <a:r>
              <a:rPr lang="pl-PL" sz="1600" dirty="0" smtClean="0">
                <a:solidFill>
                  <a:schemeClr val="accent1">
                    <a:lumMod val="20000"/>
                    <a:lumOff val="80000"/>
                  </a:schemeClr>
                </a:solidFill>
              </a:rPr>
              <a:t>• </a:t>
            </a:r>
            <a:r>
              <a:rPr lang="en-GB" sz="1600" dirty="0" smtClean="0">
                <a:solidFill>
                  <a:schemeClr val="accent1">
                    <a:lumMod val="20000"/>
                    <a:lumOff val="80000"/>
                  </a:schemeClr>
                </a:solidFill>
              </a:rPr>
              <a:t>1 </a:t>
            </a:r>
            <a:r>
              <a:rPr lang="en-GB" sz="1600" dirty="0">
                <a:solidFill>
                  <a:schemeClr val="accent1">
                    <a:lumMod val="20000"/>
                    <a:lumOff val="80000"/>
                  </a:schemeClr>
                </a:solidFill>
              </a:rPr>
              <a:t>pound medium shrimp, peeled and </a:t>
            </a:r>
            <a:r>
              <a:rPr lang="en-GB" sz="1600" dirty="0" smtClean="0">
                <a:solidFill>
                  <a:schemeClr val="accent1">
                    <a:lumMod val="20000"/>
                    <a:lumOff val="80000"/>
                  </a:schemeClr>
                </a:solidFill>
              </a:rPr>
              <a:t>deveined</a:t>
            </a:r>
            <a:endParaRPr lang="en-GB" sz="1600" dirty="0">
              <a:solidFill>
                <a:schemeClr val="accent1">
                  <a:lumMod val="20000"/>
                  <a:lumOff val="80000"/>
                </a:schemeClr>
              </a:solidFill>
            </a:endParaRPr>
          </a:p>
          <a:p>
            <a:r>
              <a:rPr lang="pl-PL" sz="1600" dirty="0" smtClean="0">
                <a:solidFill>
                  <a:schemeClr val="accent1">
                    <a:lumMod val="20000"/>
                    <a:lumOff val="80000"/>
                  </a:schemeClr>
                </a:solidFill>
              </a:rPr>
              <a:t>• </a:t>
            </a:r>
            <a:r>
              <a:rPr lang="en-GB" sz="1600" dirty="0" smtClean="0">
                <a:solidFill>
                  <a:schemeClr val="accent1">
                    <a:lumMod val="20000"/>
                    <a:lumOff val="80000"/>
                  </a:schemeClr>
                </a:solidFill>
              </a:rPr>
              <a:t>1 </a:t>
            </a:r>
            <a:r>
              <a:rPr lang="en-GB" sz="1600" dirty="0">
                <a:solidFill>
                  <a:schemeClr val="accent1">
                    <a:lumMod val="20000"/>
                    <a:lumOff val="80000"/>
                  </a:schemeClr>
                </a:solidFill>
              </a:rPr>
              <a:t>(15 ounce) jar Alfredo </a:t>
            </a:r>
            <a:r>
              <a:rPr lang="en-GB" sz="1600" dirty="0" smtClean="0">
                <a:solidFill>
                  <a:schemeClr val="accent1">
                    <a:lumMod val="20000"/>
                    <a:lumOff val="80000"/>
                  </a:schemeClr>
                </a:solidFill>
              </a:rPr>
              <a:t>sauce</a:t>
            </a:r>
            <a:endParaRPr lang="en-GB" sz="1600" dirty="0">
              <a:solidFill>
                <a:schemeClr val="accent1">
                  <a:lumMod val="20000"/>
                  <a:lumOff val="80000"/>
                </a:schemeClr>
              </a:solidFill>
            </a:endParaRPr>
          </a:p>
          <a:p>
            <a:r>
              <a:rPr lang="pl-PL" sz="1600" dirty="0" smtClean="0">
                <a:solidFill>
                  <a:schemeClr val="accent1">
                    <a:lumMod val="20000"/>
                    <a:lumOff val="80000"/>
                  </a:schemeClr>
                </a:solidFill>
              </a:rPr>
              <a:t>• </a:t>
            </a:r>
            <a:r>
              <a:rPr lang="en-GB" sz="1600" dirty="0" smtClean="0">
                <a:solidFill>
                  <a:schemeClr val="accent1">
                    <a:lumMod val="20000"/>
                    <a:lumOff val="80000"/>
                  </a:schemeClr>
                </a:solidFill>
              </a:rPr>
              <a:t>1/2 </a:t>
            </a:r>
            <a:r>
              <a:rPr lang="en-GB" sz="1600" dirty="0">
                <a:solidFill>
                  <a:schemeClr val="accent1">
                    <a:lumMod val="20000"/>
                    <a:lumOff val="80000"/>
                  </a:schemeClr>
                </a:solidFill>
              </a:rPr>
              <a:t>cup grated Romano </a:t>
            </a:r>
            <a:r>
              <a:rPr lang="en-GB" sz="1600" dirty="0" smtClean="0">
                <a:solidFill>
                  <a:schemeClr val="accent1">
                    <a:lumMod val="20000"/>
                    <a:lumOff val="80000"/>
                  </a:schemeClr>
                </a:solidFill>
              </a:rPr>
              <a:t>cheese</a:t>
            </a:r>
            <a:endParaRPr lang="en-GB" sz="1600" dirty="0">
              <a:solidFill>
                <a:schemeClr val="accent1">
                  <a:lumMod val="20000"/>
                  <a:lumOff val="80000"/>
                </a:schemeClr>
              </a:solidFill>
            </a:endParaRPr>
          </a:p>
          <a:p>
            <a:r>
              <a:rPr lang="pl-PL" sz="1600" dirty="0" smtClean="0">
                <a:solidFill>
                  <a:schemeClr val="accent1">
                    <a:lumMod val="20000"/>
                    <a:lumOff val="80000"/>
                  </a:schemeClr>
                </a:solidFill>
              </a:rPr>
              <a:t>• </a:t>
            </a:r>
            <a:r>
              <a:rPr lang="en-GB" sz="1600" dirty="0" smtClean="0">
                <a:solidFill>
                  <a:schemeClr val="accent1">
                    <a:lumMod val="20000"/>
                    <a:lumOff val="80000"/>
                  </a:schemeClr>
                </a:solidFill>
              </a:rPr>
              <a:t>1/2 </a:t>
            </a:r>
            <a:r>
              <a:rPr lang="en-GB" sz="1600" dirty="0">
                <a:solidFill>
                  <a:schemeClr val="accent1">
                    <a:lumMod val="20000"/>
                    <a:lumOff val="80000"/>
                  </a:schemeClr>
                </a:solidFill>
              </a:rPr>
              <a:t>cup </a:t>
            </a:r>
            <a:r>
              <a:rPr lang="en-GB" sz="1600" dirty="0" smtClean="0">
                <a:solidFill>
                  <a:schemeClr val="accent1">
                    <a:lumMod val="20000"/>
                    <a:lumOff val="80000"/>
                  </a:schemeClr>
                </a:solidFill>
              </a:rPr>
              <a:t>cream</a:t>
            </a:r>
            <a:endParaRPr lang="en-GB" sz="1600" dirty="0">
              <a:solidFill>
                <a:schemeClr val="accent1">
                  <a:lumMod val="20000"/>
                  <a:lumOff val="80000"/>
                </a:schemeClr>
              </a:solidFill>
            </a:endParaRPr>
          </a:p>
          <a:p>
            <a:r>
              <a:rPr lang="pl-PL" sz="1600" dirty="0" smtClean="0">
                <a:solidFill>
                  <a:schemeClr val="accent1">
                    <a:lumMod val="20000"/>
                    <a:lumOff val="80000"/>
                  </a:schemeClr>
                </a:solidFill>
              </a:rPr>
              <a:t>• </a:t>
            </a:r>
            <a:r>
              <a:rPr lang="en-GB" sz="1600" dirty="0" smtClean="0">
                <a:solidFill>
                  <a:schemeClr val="accent1">
                    <a:lumMod val="20000"/>
                    <a:lumOff val="80000"/>
                  </a:schemeClr>
                </a:solidFill>
              </a:rPr>
              <a:t>1 </a:t>
            </a:r>
            <a:r>
              <a:rPr lang="en-GB" sz="1600" dirty="0">
                <a:solidFill>
                  <a:schemeClr val="accent1">
                    <a:lumMod val="20000"/>
                    <a:lumOff val="80000"/>
                  </a:schemeClr>
                </a:solidFill>
              </a:rPr>
              <a:t>teaspoon cayenne pepper, or more to </a:t>
            </a:r>
            <a:r>
              <a:rPr lang="en-GB" sz="1600" dirty="0" smtClean="0">
                <a:solidFill>
                  <a:schemeClr val="accent1">
                    <a:lumMod val="20000"/>
                    <a:lumOff val="80000"/>
                  </a:schemeClr>
                </a:solidFill>
              </a:rPr>
              <a:t>taste</a:t>
            </a:r>
            <a:endParaRPr lang="en-GB" sz="1600" dirty="0">
              <a:solidFill>
                <a:schemeClr val="accent1">
                  <a:lumMod val="20000"/>
                  <a:lumOff val="80000"/>
                </a:schemeClr>
              </a:solidFill>
            </a:endParaRPr>
          </a:p>
          <a:p>
            <a:r>
              <a:rPr lang="pl-PL" sz="1600" dirty="0" smtClean="0">
                <a:solidFill>
                  <a:schemeClr val="accent1">
                    <a:lumMod val="20000"/>
                    <a:lumOff val="80000"/>
                  </a:schemeClr>
                </a:solidFill>
              </a:rPr>
              <a:t>• </a:t>
            </a:r>
            <a:r>
              <a:rPr lang="pl-PL" sz="1600" dirty="0">
                <a:solidFill>
                  <a:schemeClr val="accent1">
                    <a:lumMod val="20000"/>
                    <a:lumOff val="80000"/>
                  </a:schemeClr>
                </a:solidFill>
              </a:rPr>
              <a:t>s</a:t>
            </a:r>
            <a:r>
              <a:rPr lang="en-GB" sz="1600" dirty="0" smtClean="0">
                <a:solidFill>
                  <a:schemeClr val="accent1">
                    <a:lumMod val="20000"/>
                    <a:lumOff val="80000"/>
                  </a:schemeClr>
                </a:solidFill>
              </a:rPr>
              <a:t>alt </a:t>
            </a:r>
            <a:r>
              <a:rPr lang="en-GB" sz="1600" dirty="0">
                <a:solidFill>
                  <a:schemeClr val="accent1">
                    <a:lumMod val="20000"/>
                    <a:lumOff val="80000"/>
                  </a:schemeClr>
                </a:solidFill>
              </a:rPr>
              <a:t>and pepper to </a:t>
            </a:r>
            <a:r>
              <a:rPr lang="en-GB" sz="1600" dirty="0" smtClean="0">
                <a:solidFill>
                  <a:schemeClr val="accent1">
                    <a:lumMod val="20000"/>
                    <a:lumOff val="80000"/>
                  </a:schemeClr>
                </a:solidFill>
              </a:rPr>
              <a:t>taste</a:t>
            </a:r>
            <a:endParaRPr lang="en-GB" sz="1600" dirty="0">
              <a:solidFill>
                <a:schemeClr val="accent1">
                  <a:lumMod val="20000"/>
                  <a:lumOff val="80000"/>
                </a:schemeClr>
              </a:solidFill>
            </a:endParaRPr>
          </a:p>
          <a:p>
            <a:r>
              <a:rPr lang="pl-PL" sz="1600" dirty="0" smtClean="0">
                <a:solidFill>
                  <a:schemeClr val="accent1">
                    <a:lumMod val="20000"/>
                    <a:lumOff val="80000"/>
                  </a:schemeClr>
                </a:solidFill>
              </a:rPr>
              <a:t>• </a:t>
            </a:r>
            <a:r>
              <a:rPr lang="en-GB" sz="1600" dirty="0" smtClean="0">
                <a:solidFill>
                  <a:schemeClr val="accent1">
                    <a:lumMod val="20000"/>
                    <a:lumOff val="80000"/>
                  </a:schemeClr>
                </a:solidFill>
              </a:rPr>
              <a:t>1/4 </a:t>
            </a:r>
            <a:r>
              <a:rPr lang="en-GB" sz="1600" dirty="0">
                <a:solidFill>
                  <a:schemeClr val="accent1">
                    <a:lumMod val="20000"/>
                    <a:lumOff val="80000"/>
                  </a:schemeClr>
                </a:solidFill>
              </a:rPr>
              <a:t>cup chopped parsley</a:t>
            </a:r>
          </a:p>
        </p:txBody>
      </p:sp>
      <p:sp>
        <p:nvSpPr>
          <p:cNvPr id="6" name="Prostokąt 5"/>
          <p:cNvSpPr/>
          <p:nvPr/>
        </p:nvSpPr>
        <p:spPr>
          <a:xfrm>
            <a:off x="2895601" y="1709954"/>
            <a:ext cx="6096000" cy="3077766"/>
          </a:xfrm>
          <a:prstGeom prst="rect">
            <a:avLst/>
          </a:prstGeom>
        </p:spPr>
        <p:txBody>
          <a:bodyPr>
            <a:spAutoFit/>
          </a:bodyPr>
          <a:lstStyle/>
          <a:p>
            <a:pPr algn="ctr"/>
            <a:r>
              <a:rPr lang="pl-PL" dirty="0" smtClean="0">
                <a:solidFill>
                  <a:schemeClr val="accent1">
                    <a:lumMod val="20000"/>
                    <a:lumOff val="80000"/>
                  </a:schemeClr>
                </a:solidFill>
              </a:rPr>
              <a:t>DIRECTIONS</a:t>
            </a:r>
            <a:endParaRPr lang="pl-PL" sz="1600" dirty="0" smtClean="0">
              <a:solidFill>
                <a:schemeClr val="accent1">
                  <a:lumMod val="20000"/>
                  <a:lumOff val="80000"/>
                </a:schemeClr>
              </a:solidFill>
            </a:endParaRPr>
          </a:p>
          <a:p>
            <a:pPr>
              <a:buFont typeface="+mj-lt"/>
              <a:buAutoNum type="arabicPeriod"/>
            </a:pPr>
            <a:r>
              <a:rPr lang="pl-PL" sz="1600" dirty="0" smtClean="0">
                <a:solidFill>
                  <a:schemeClr val="accent1">
                    <a:lumMod val="20000"/>
                    <a:lumOff val="80000"/>
                  </a:schemeClr>
                </a:solidFill>
              </a:rPr>
              <a:t> </a:t>
            </a:r>
            <a:r>
              <a:rPr lang="en-US" sz="1600" dirty="0" smtClean="0">
                <a:solidFill>
                  <a:schemeClr val="accent1">
                    <a:lumMod val="20000"/>
                    <a:lumOff val="80000"/>
                  </a:schemeClr>
                </a:solidFill>
              </a:rPr>
              <a:t>Bring </a:t>
            </a:r>
            <a:r>
              <a:rPr lang="en-US" sz="1600" dirty="0">
                <a:solidFill>
                  <a:schemeClr val="accent1">
                    <a:lumMod val="20000"/>
                    <a:lumOff val="80000"/>
                  </a:schemeClr>
                </a:solidFill>
              </a:rPr>
              <a:t>a large pot of lightly salted water to a boil. Add pasta and cook for 8 to 10 minutes or until al dente; drain.</a:t>
            </a:r>
          </a:p>
          <a:p>
            <a:pPr>
              <a:buFont typeface="+mj-lt"/>
              <a:buAutoNum type="arabicPeriod"/>
            </a:pPr>
            <a:r>
              <a:rPr lang="pl-PL" sz="1600" dirty="0" smtClean="0">
                <a:solidFill>
                  <a:schemeClr val="accent1">
                    <a:lumMod val="20000"/>
                    <a:lumOff val="80000"/>
                  </a:schemeClr>
                </a:solidFill>
              </a:rPr>
              <a:t> </a:t>
            </a:r>
            <a:r>
              <a:rPr lang="en-US" sz="1600" dirty="0" smtClean="0">
                <a:solidFill>
                  <a:schemeClr val="accent1">
                    <a:lumMod val="20000"/>
                    <a:lumOff val="80000"/>
                  </a:schemeClr>
                </a:solidFill>
              </a:rPr>
              <a:t>Meanwhile</a:t>
            </a:r>
            <a:r>
              <a:rPr lang="en-US" sz="1600" dirty="0">
                <a:solidFill>
                  <a:schemeClr val="accent1">
                    <a:lumMod val="20000"/>
                    <a:lumOff val="80000"/>
                  </a:schemeClr>
                </a:solidFill>
              </a:rPr>
              <a:t>, melt butter together with the olive oil in a saucepan over medium heat. Stir in onion, and cook until softened and translucent, about 2 minutes. Stir in garlic, red pepper, and mushroom; cook over medium-high heat until soft, about 2 minutes more.</a:t>
            </a:r>
          </a:p>
          <a:p>
            <a:pPr>
              <a:buFont typeface="+mj-lt"/>
              <a:buAutoNum type="arabicPeriod"/>
            </a:pPr>
            <a:r>
              <a:rPr lang="pl-PL" sz="1600" dirty="0" smtClean="0">
                <a:solidFill>
                  <a:schemeClr val="accent1">
                    <a:lumMod val="20000"/>
                    <a:lumOff val="80000"/>
                  </a:schemeClr>
                </a:solidFill>
              </a:rPr>
              <a:t> </a:t>
            </a:r>
            <a:r>
              <a:rPr lang="en-US" sz="1600" dirty="0" smtClean="0">
                <a:solidFill>
                  <a:schemeClr val="accent1">
                    <a:lumMod val="20000"/>
                    <a:lumOff val="80000"/>
                  </a:schemeClr>
                </a:solidFill>
              </a:rPr>
              <a:t>Stir </a:t>
            </a:r>
            <a:r>
              <a:rPr lang="en-US" sz="1600" dirty="0">
                <a:solidFill>
                  <a:schemeClr val="accent1">
                    <a:lumMod val="20000"/>
                    <a:lumOff val="80000"/>
                  </a:schemeClr>
                </a:solidFill>
              </a:rPr>
              <a:t>in the shrimp, and cook until firm and pink, then pour in Alfredo sauce, Romano cheese, and cream; bring to a simmer stirring constantly until thickened, about 5 minutes. Season with cayenne, salt, and pepper to taste. Stir drained pasta into the sauce, and serve sprinkled with chopped parsley.</a:t>
            </a:r>
          </a:p>
        </p:txBody>
      </p:sp>
    </p:spTree>
    <p:extLst>
      <p:ext uri="{BB962C8B-B14F-4D97-AF65-F5344CB8AC3E}">
        <p14:creationId xmlns:p14="http://schemas.microsoft.com/office/powerpoint/2010/main" val="26512346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a:xfrm>
            <a:off x="3575958" y="339876"/>
            <a:ext cx="4343398" cy="530982"/>
          </a:xfrm>
        </p:spPr>
        <p:txBody>
          <a:bodyPr>
            <a:normAutofit fontScale="90000"/>
          </a:bodyPr>
          <a:lstStyle/>
          <a:p>
            <a:r>
              <a:rPr lang="pl-PL" sz="4000" dirty="0" smtClean="0">
                <a:solidFill>
                  <a:schemeClr val="accent1">
                    <a:lumMod val="20000"/>
                    <a:lumOff val="80000"/>
                  </a:schemeClr>
                </a:solidFill>
              </a:rPr>
              <a:t>PIZZA DOUGH</a:t>
            </a:r>
            <a:endParaRPr lang="en-GB" sz="4000" dirty="0">
              <a:solidFill>
                <a:schemeClr val="accent1">
                  <a:lumMod val="20000"/>
                  <a:lumOff val="80000"/>
                </a:schemeClr>
              </a:solidFill>
            </a:endParaRPr>
          </a:p>
        </p:txBody>
      </p:sp>
      <p:pic>
        <p:nvPicPr>
          <p:cNvPr id="3" name="Obraz 2"/>
          <p:cNvPicPr>
            <a:picLocks noChangeAspect="1"/>
          </p:cNvPicPr>
          <p:nvPr/>
        </p:nvPicPr>
        <p:blipFill>
          <a:blip r:embed="rId2"/>
          <a:stretch>
            <a:fillRect/>
          </a:stretch>
        </p:blipFill>
        <p:spPr>
          <a:xfrm>
            <a:off x="9133114" y="0"/>
            <a:ext cx="3058886" cy="3058886"/>
          </a:xfrm>
          <a:prstGeom prst="rect">
            <a:avLst/>
          </a:prstGeom>
        </p:spPr>
      </p:pic>
      <p:sp>
        <p:nvSpPr>
          <p:cNvPr id="4" name="Prostokąt 3"/>
          <p:cNvSpPr/>
          <p:nvPr/>
        </p:nvSpPr>
        <p:spPr>
          <a:xfrm>
            <a:off x="9895112" y="3620478"/>
            <a:ext cx="2002971" cy="1200329"/>
          </a:xfrm>
          <a:prstGeom prst="rect">
            <a:avLst/>
          </a:prstGeom>
        </p:spPr>
        <p:txBody>
          <a:bodyPr wrap="square">
            <a:spAutoFit/>
          </a:bodyPr>
          <a:lstStyle/>
          <a:p>
            <a:r>
              <a:rPr lang="en-US" dirty="0">
                <a:solidFill>
                  <a:schemeClr val="accent1">
                    <a:lumMod val="20000"/>
                    <a:lumOff val="80000"/>
                  </a:schemeClr>
                </a:solidFill>
              </a:rPr>
              <a:t>PREP </a:t>
            </a:r>
            <a:r>
              <a:rPr lang="en-US" i="1" dirty="0">
                <a:solidFill>
                  <a:schemeClr val="accent1">
                    <a:lumMod val="20000"/>
                    <a:lumOff val="80000"/>
                  </a:schemeClr>
                </a:solidFill>
              </a:rPr>
              <a:t>10 mins</a:t>
            </a:r>
          </a:p>
          <a:p>
            <a:r>
              <a:rPr lang="en-US" dirty="0">
                <a:solidFill>
                  <a:schemeClr val="accent1">
                    <a:lumMod val="20000"/>
                    <a:lumOff val="80000"/>
                  </a:schemeClr>
                </a:solidFill>
              </a:rPr>
              <a:t>COOK </a:t>
            </a:r>
            <a:r>
              <a:rPr lang="en-US" i="1" dirty="0">
                <a:solidFill>
                  <a:schemeClr val="accent1">
                    <a:lumMod val="20000"/>
                    <a:lumOff val="80000"/>
                  </a:schemeClr>
                </a:solidFill>
              </a:rPr>
              <a:t>25 mins</a:t>
            </a:r>
          </a:p>
          <a:p>
            <a:r>
              <a:rPr lang="en-US" dirty="0">
                <a:solidFill>
                  <a:schemeClr val="accent1">
                    <a:lumMod val="20000"/>
                    <a:lumOff val="80000"/>
                  </a:schemeClr>
                </a:solidFill>
              </a:rPr>
              <a:t>READY IN </a:t>
            </a:r>
            <a:r>
              <a:rPr lang="en-US" i="1" dirty="0">
                <a:solidFill>
                  <a:schemeClr val="accent1">
                    <a:lumMod val="20000"/>
                    <a:lumOff val="80000"/>
                  </a:schemeClr>
                </a:solidFill>
              </a:rPr>
              <a:t>35 mins</a:t>
            </a:r>
            <a:endParaRPr lang="en-GB" i="1" dirty="0">
              <a:solidFill>
                <a:schemeClr val="accent1">
                  <a:lumMod val="20000"/>
                  <a:lumOff val="80000"/>
                </a:schemeClr>
              </a:solidFill>
            </a:endParaRPr>
          </a:p>
          <a:p>
            <a:r>
              <a:rPr lang="en-US" dirty="0" smtClean="0"/>
              <a:t> </a:t>
            </a:r>
            <a:endParaRPr lang="en-GB" dirty="0">
              <a:solidFill>
                <a:schemeClr val="accent1">
                  <a:lumMod val="20000"/>
                  <a:lumOff val="80000"/>
                </a:schemeClr>
              </a:solidFill>
            </a:endParaRPr>
          </a:p>
        </p:txBody>
      </p:sp>
      <p:sp>
        <p:nvSpPr>
          <p:cNvPr id="5" name="Prostokąt 4"/>
          <p:cNvSpPr/>
          <p:nvPr/>
        </p:nvSpPr>
        <p:spPr>
          <a:xfrm>
            <a:off x="152401" y="-137601"/>
            <a:ext cx="2743200" cy="2616101"/>
          </a:xfrm>
          <a:prstGeom prst="rect">
            <a:avLst/>
          </a:prstGeom>
        </p:spPr>
        <p:txBody>
          <a:bodyPr wrap="square">
            <a:spAutoFit/>
          </a:bodyPr>
          <a:lstStyle/>
          <a:p>
            <a:endParaRPr lang="en-GB" dirty="0"/>
          </a:p>
          <a:p>
            <a:pPr algn="ctr"/>
            <a:r>
              <a:rPr lang="pl-PL" dirty="0" smtClean="0">
                <a:solidFill>
                  <a:schemeClr val="accent1">
                    <a:lumMod val="20000"/>
                    <a:lumOff val="80000"/>
                  </a:schemeClr>
                </a:solidFill>
              </a:rPr>
              <a:t>INGREDIENTS</a:t>
            </a:r>
            <a:endParaRPr lang="en-GB" dirty="0">
              <a:solidFill>
                <a:schemeClr val="accent1">
                  <a:lumMod val="20000"/>
                  <a:lumOff val="80000"/>
                </a:schemeClr>
              </a:solidFill>
            </a:endParaRPr>
          </a:p>
          <a:p>
            <a:r>
              <a:rPr lang="pl-PL" sz="1600" dirty="0" smtClean="0">
                <a:solidFill>
                  <a:schemeClr val="accent1">
                    <a:lumMod val="20000"/>
                    <a:lumOff val="80000"/>
                  </a:schemeClr>
                </a:solidFill>
              </a:rPr>
              <a:t>• </a:t>
            </a:r>
            <a:r>
              <a:rPr lang="en-GB" sz="1600" dirty="0" smtClean="0">
                <a:solidFill>
                  <a:schemeClr val="accent1">
                    <a:lumMod val="20000"/>
                    <a:lumOff val="80000"/>
                  </a:schemeClr>
                </a:solidFill>
              </a:rPr>
              <a:t>3 </a:t>
            </a:r>
            <a:r>
              <a:rPr lang="en-GB" sz="1600" dirty="0">
                <a:solidFill>
                  <a:schemeClr val="accent1">
                    <a:lumMod val="20000"/>
                    <a:lumOff val="80000"/>
                  </a:schemeClr>
                </a:solidFill>
              </a:rPr>
              <a:t>cups all-purpose </a:t>
            </a:r>
            <a:r>
              <a:rPr lang="en-GB" sz="1600" dirty="0" smtClean="0">
                <a:solidFill>
                  <a:schemeClr val="accent1">
                    <a:lumMod val="20000"/>
                    <a:lumOff val="80000"/>
                  </a:schemeClr>
                </a:solidFill>
              </a:rPr>
              <a:t>flour</a:t>
            </a:r>
            <a:endParaRPr lang="en-GB" sz="1600" dirty="0">
              <a:solidFill>
                <a:schemeClr val="accent1">
                  <a:lumMod val="20000"/>
                  <a:lumOff val="80000"/>
                </a:schemeClr>
              </a:solidFill>
            </a:endParaRPr>
          </a:p>
          <a:p>
            <a:r>
              <a:rPr lang="pl-PL" sz="1600" dirty="0" smtClean="0">
                <a:solidFill>
                  <a:schemeClr val="accent1">
                    <a:lumMod val="20000"/>
                    <a:lumOff val="80000"/>
                  </a:schemeClr>
                </a:solidFill>
              </a:rPr>
              <a:t>• </a:t>
            </a:r>
            <a:r>
              <a:rPr lang="en-GB" sz="1600" dirty="0" smtClean="0">
                <a:solidFill>
                  <a:schemeClr val="accent1">
                    <a:lumMod val="20000"/>
                    <a:lumOff val="80000"/>
                  </a:schemeClr>
                </a:solidFill>
              </a:rPr>
              <a:t>1 </a:t>
            </a:r>
            <a:r>
              <a:rPr lang="en-GB" sz="1600" dirty="0">
                <a:solidFill>
                  <a:schemeClr val="accent1">
                    <a:lumMod val="20000"/>
                    <a:lumOff val="80000"/>
                  </a:schemeClr>
                </a:solidFill>
              </a:rPr>
              <a:t>(.25 ounce) package active dry </a:t>
            </a:r>
            <a:r>
              <a:rPr lang="en-GB" sz="1600" dirty="0" smtClean="0">
                <a:solidFill>
                  <a:schemeClr val="accent1">
                    <a:lumMod val="20000"/>
                    <a:lumOff val="80000"/>
                  </a:schemeClr>
                </a:solidFill>
              </a:rPr>
              <a:t>yeast</a:t>
            </a:r>
            <a:endParaRPr lang="en-GB" sz="1600" dirty="0">
              <a:solidFill>
                <a:schemeClr val="accent1">
                  <a:lumMod val="20000"/>
                  <a:lumOff val="80000"/>
                </a:schemeClr>
              </a:solidFill>
            </a:endParaRPr>
          </a:p>
          <a:p>
            <a:r>
              <a:rPr lang="pl-PL" sz="1600" dirty="0" smtClean="0">
                <a:solidFill>
                  <a:schemeClr val="accent1">
                    <a:lumMod val="20000"/>
                    <a:lumOff val="80000"/>
                  </a:schemeClr>
                </a:solidFill>
              </a:rPr>
              <a:t>• </a:t>
            </a:r>
            <a:r>
              <a:rPr lang="en-GB" sz="1600" dirty="0" smtClean="0">
                <a:solidFill>
                  <a:schemeClr val="accent1">
                    <a:lumMod val="20000"/>
                    <a:lumOff val="80000"/>
                  </a:schemeClr>
                </a:solidFill>
              </a:rPr>
              <a:t>2 </a:t>
            </a:r>
            <a:r>
              <a:rPr lang="en-GB" sz="1600" dirty="0">
                <a:solidFill>
                  <a:schemeClr val="accent1">
                    <a:lumMod val="20000"/>
                    <a:lumOff val="80000"/>
                  </a:schemeClr>
                </a:solidFill>
              </a:rPr>
              <a:t>tablespoons vegetable </a:t>
            </a:r>
            <a:r>
              <a:rPr lang="en-GB" sz="1600" dirty="0" smtClean="0">
                <a:solidFill>
                  <a:schemeClr val="accent1">
                    <a:lumMod val="20000"/>
                    <a:lumOff val="80000"/>
                  </a:schemeClr>
                </a:solidFill>
              </a:rPr>
              <a:t>oil</a:t>
            </a:r>
            <a:endParaRPr lang="en-GB" sz="1600" dirty="0">
              <a:solidFill>
                <a:schemeClr val="accent1">
                  <a:lumMod val="20000"/>
                  <a:lumOff val="80000"/>
                </a:schemeClr>
              </a:solidFill>
            </a:endParaRPr>
          </a:p>
          <a:p>
            <a:r>
              <a:rPr lang="pl-PL" sz="1600" dirty="0" smtClean="0">
                <a:solidFill>
                  <a:schemeClr val="accent1">
                    <a:lumMod val="20000"/>
                    <a:lumOff val="80000"/>
                  </a:schemeClr>
                </a:solidFill>
              </a:rPr>
              <a:t>• </a:t>
            </a:r>
            <a:r>
              <a:rPr lang="en-GB" sz="1600" dirty="0" smtClean="0">
                <a:solidFill>
                  <a:schemeClr val="accent1">
                    <a:lumMod val="20000"/>
                    <a:lumOff val="80000"/>
                  </a:schemeClr>
                </a:solidFill>
              </a:rPr>
              <a:t>1 </a:t>
            </a:r>
            <a:r>
              <a:rPr lang="en-GB" sz="1600" dirty="0">
                <a:solidFill>
                  <a:schemeClr val="accent1">
                    <a:lumMod val="20000"/>
                    <a:lumOff val="80000"/>
                  </a:schemeClr>
                </a:solidFill>
              </a:rPr>
              <a:t>teaspoon </a:t>
            </a:r>
            <a:r>
              <a:rPr lang="en-GB" sz="1600" dirty="0" smtClean="0">
                <a:solidFill>
                  <a:schemeClr val="accent1">
                    <a:lumMod val="20000"/>
                    <a:lumOff val="80000"/>
                  </a:schemeClr>
                </a:solidFill>
              </a:rPr>
              <a:t>salt</a:t>
            </a:r>
            <a:endParaRPr lang="en-GB" sz="1600" dirty="0">
              <a:solidFill>
                <a:schemeClr val="accent1">
                  <a:lumMod val="20000"/>
                  <a:lumOff val="80000"/>
                </a:schemeClr>
              </a:solidFill>
            </a:endParaRPr>
          </a:p>
          <a:p>
            <a:r>
              <a:rPr lang="pl-PL" sz="1600" dirty="0" smtClean="0">
                <a:solidFill>
                  <a:schemeClr val="accent1">
                    <a:lumMod val="20000"/>
                    <a:lumOff val="80000"/>
                  </a:schemeClr>
                </a:solidFill>
              </a:rPr>
              <a:t>• </a:t>
            </a:r>
            <a:r>
              <a:rPr lang="en-GB" sz="1600" dirty="0" smtClean="0">
                <a:solidFill>
                  <a:schemeClr val="accent1">
                    <a:lumMod val="20000"/>
                    <a:lumOff val="80000"/>
                  </a:schemeClr>
                </a:solidFill>
              </a:rPr>
              <a:t>1 </a:t>
            </a:r>
            <a:r>
              <a:rPr lang="en-GB" sz="1600" dirty="0">
                <a:solidFill>
                  <a:schemeClr val="accent1">
                    <a:lumMod val="20000"/>
                    <a:lumOff val="80000"/>
                  </a:schemeClr>
                </a:solidFill>
              </a:rPr>
              <a:t>tablespoon white </a:t>
            </a:r>
            <a:r>
              <a:rPr lang="en-GB" sz="1600" dirty="0" smtClean="0">
                <a:solidFill>
                  <a:schemeClr val="accent1">
                    <a:lumMod val="20000"/>
                    <a:lumOff val="80000"/>
                  </a:schemeClr>
                </a:solidFill>
              </a:rPr>
              <a:t>sugar</a:t>
            </a:r>
            <a:endParaRPr lang="en-GB" sz="1600" dirty="0">
              <a:solidFill>
                <a:schemeClr val="accent1">
                  <a:lumMod val="20000"/>
                  <a:lumOff val="80000"/>
                </a:schemeClr>
              </a:solidFill>
            </a:endParaRPr>
          </a:p>
          <a:p>
            <a:r>
              <a:rPr lang="pl-PL" sz="1600" dirty="0" smtClean="0">
                <a:solidFill>
                  <a:schemeClr val="accent1">
                    <a:lumMod val="20000"/>
                    <a:lumOff val="80000"/>
                  </a:schemeClr>
                </a:solidFill>
              </a:rPr>
              <a:t>• </a:t>
            </a:r>
            <a:r>
              <a:rPr lang="en-GB" sz="1600" dirty="0" smtClean="0">
                <a:solidFill>
                  <a:schemeClr val="accent1">
                    <a:lumMod val="20000"/>
                    <a:lumOff val="80000"/>
                  </a:schemeClr>
                </a:solidFill>
              </a:rPr>
              <a:t>1 </a:t>
            </a:r>
            <a:r>
              <a:rPr lang="en-GB" sz="1600" dirty="0">
                <a:solidFill>
                  <a:schemeClr val="accent1">
                    <a:lumMod val="20000"/>
                    <a:lumOff val="80000"/>
                  </a:schemeClr>
                </a:solidFill>
              </a:rPr>
              <a:t>cup warm water (110 degrees F/45 degrees C)</a:t>
            </a:r>
          </a:p>
        </p:txBody>
      </p:sp>
      <p:sp>
        <p:nvSpPr>
          <p:cNvPr id="6" name="Prostokąt 5"/>
          <p:cNvSpPr/>
          <p:nvPr/>
        </p:nvSpPr>
        <p:spPr>
          <a:xfrm>
            <a:off x="2699657" y="2248878"/>
            <a:ext cx="6096000" cy="1200329"/>
          </a:xfrm>
          <a:prstGeom prst="rect">
            <a:avLst/>
          </a:prstGeom>
        </p:spPr>
        <p:txBody>
          <a:bodyPr>
            <a:spAutoFit/>
          </a:bodyPr>
          <a:lstStyle/>
          <a:p>
            <a:pPr algn="ctr"/>
            <a:r>
              <a:rPr lang="pl-PL" dirty="0" smtClean="0">
                <a:solidFill>
                  <a:schemeClr val="accent1">
                    <a:lumMod val="20000"/>
                    <a:lumOff val="80000"/>
                  </a:schemeClr>
                </a:solidFill>
              </a:rPr>
              <a:t>DIRECTIONS</a:t>
            </a:r>
          </a:p>
          <a:p>
            <a:pPr>
              <a:buFont typeface="+mj-lt"/>
              <a:buAutoNum type="arabicPeriod"/>
            </a:pPr>
            <a:r>
              <a:rPr lang="pl-PL" dirty="0" smtClean="0">
                <a:solidFill>
                  <a:schemeClr val="accent1">
                    <a:lumMod val="20000"/>
                    <a:lumOff val="80000"/>
                  </a:schemeClr>
                </a:solidFill>
              </a:rPr>
              <a:t> </a:t>
            </a:r>
            <a:r>
              <a:rPr lang="en-US" dirty="0" smtClean="0">
                <a:solidFill>
                  <a:schemeClr val="accent1">
                    <a:lumMod val="20000"/>
                    <a:lumOff val="80000"/>
                  </a:schemeClr>
                </a:solidFill>
              </a:rPr>
              <a:t>Combine </a:t>
            </a:r>
            <a:r>
              <a:rPr lang="en-US" dirty="0">
                <a:solidFill>
                  <a:schemeClr val="accent1">
                    <a:lumMod val="20000"/>
                    <a:lumOff val="80000"/>
                  </a:schemeClr>
                </a:solidFill>
              </a:rPr>
              <a:t>flour, salt, sugar, and yeast in a large bowl. Mix in oil and warm water. Spread out on a large pizza pan. Top as desired.</a:t>
            </a:r>
          </a:p>
          <a:p>
            <a:pPr>
              <a:buFont typeface="+mj-lt"/>
              <a:buAutoNum type="arabicPeriod"/>
            </a:pPr>
            <a:r>
              <a:rPr lang="pl-PL" dirty="0" smtClean="0">
                <a:solidFill>
                  <a:schemeClr val="accent1">
                    <a:lumMod val="20000"/>
                    <a:lumOff val="80000"/>
                  </a:schemeClr>
                </a:solidFill>
              </a:rPr>
              <a:t> </a:t>
            </a:r>
            <a:r>
              <a:rPr lang="en-US" dirty="0" smtClean="0">
                <a:solidFill>
                  <a:schemeClr val="accent1">
                    <a:lumMod val="20000"/>
                    <a:lumOff val="80000"/>
                  </a:schemeClr>
                </a:solidFill>
              </a:rPr>
              <a:t>Bake </a:t>
            </a:r>
            <a:r>
              <a:rPr lang="en-US" dirty="0">
                <a:solidFill>
                  <a:schemeClr val="accent1">
                    <a:lumMod val="20000"/>
                    <a:lumOff val="80000"/>
                  </a:schemeClr>
                </a:solidFill>
              </a:rPr>
              <a:t>at 375 degrees C (190 degrees C) for 20 to 25 minutes.</a:t>
            </a:r>
          </a:p>
        </p:txBody>
      </p:sp>
    </p:spTree>
    <p:extLst>
      <p:ext uri="{BB962C8B-B14F-4D97-AF65-F5344CB8AC3E}">
        <p14:creationId xmlns:p14="http://schemas.microsoft.com/office/powerpoint/2010/main" val="41755428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a:xfrm>
            <a:off x="3744688" y="133047"/>
            <a:ext cx="4234541" cy="716039"/>
          </a:xfrm>
        </p:spPr>
        <p:txBody>
          <a:bodyPr>
            <a:normAutofit fontScale="90000"/>
          </a:bodyPr>
          <a:lstStyle/>
          <a:p>
            <a:r>
              <a:rPr lang="pl-PL" dirty="0" smtClean="0">
                <a:solidFill>
                  <a:schemeClr val="accent1">
                    <a:lumMod val="20000"/>
                    <a:lumOff val="80000"/>
                  </a:schemeClr>
                </a:solidFill>
              </a:rPr>
              <a:t>SPAGHETTI</a:t>
            </a:r>
            <a:endParaRPr lang="en-GB" dirty="0">
              <a:solidFill>
                <a:schemeClr val="accent1">
                  <a:lumMod val="20000"/>
                  <a:lumOff val="80000"/>
                </a:schemeClr>
              </a:solidFill>
            </a:endParaRPr>
          </a:p>
        </p:txBody>
      </p:sp>
      <p:pic>
        <p:nvPicPr>
          <p:cNvPr id="3" name="Obraz 2"/>
          <p:cNvPicPr>
            <a:picLocks noChangeAspect="1"/>
          </p:cNvPicPr>
          <p:nvPr/>
        </p:nvPicPr>
        <p:blipFill>
          <a:blip r:embed="rId2"/>
          <a:stretch>
            <a:fillRect/>
          </a:stretch>
        </p:blipFill>
        <p:spPr>
          <a:xfrm>
            <a:off x="9187543" y="-1"/>
            <a:ext cx="3004457" cy="3004457"/>
          </a:xfrm>
          <a:prstGeom prst="rect">
            <a:avLst/>
          </a:prstGeom>
        </p:spPr>
      </p:pic>
      <p:sp>
        <p:nvSpPr>
          <p:cNvPr id="4" name="Prostokąt 3"/>
          <p:cNvSpPr/>
          <p:nvPr/>
        </p:nvSpPr>
        <p:spPr>
          <a:xfrm>
            <a:off x="9410699" y="3522506"/>
            <a:ext cx="2558143" cy="923330"/>
          </a:xfrm>
          <a:prstGeom prst="rect">
            <a:avLst/>
          </a:prstGeom>
        </p:spPr>
        <p:txBody>
          <a:bodyPr wrap="square">
            <a:spAutoFit/>
          </a:bodyPr>
          <a:lstStyle/>
          <a:p>
            <a:r>
              <a:rPr lang="pl-PL" dirty="0" smtClean="0">
                <a:solidFill>
                  <a:schemeClr val="accent1">
                    <a:lumMod val="20000"/>
                    <a:lumOff val="80000"/>
                  </a:schemeClr>
                </a:solidFill>
              </a:rPr>
              <a:t>• </a:t>
            </a:r>
            <a:r>
              <a:rPr lang="en-US" dirty="0" smtClean="0">
                <a:solidFill>
                  <a:schemeClr val="accent1">
                    <a:lumMod val="20000"/>
                    <a:lumOff val="80000"/>
                  </a:schemeClr>
                </a:solidFill>
              </a:rPr>
              <a:t>PREP </a:t>
            </a:r>
            <a:r>
              <a:rPr lang="en-US" i="1" dirty="0">
                <a:solidFill>
                  <a:schemeClr val="accent1">
                    <a:lumMod val="20000"/>
                    <a:lumOff val="80000"/>
                  </a:schemeClr>
                </a:solidFill>
              </a:rPr>
              <a:t>15 mins</a:t>
            </a:r>
          </a:p>
          <a:p>
            <a:r>
              <a:rPr lang="pl-PL" dirty="0" smtClean="0">
                <a:solidFill>
                  <a:schemeClr val="accent1">
                    <a:lumMod val="20000"/>
                    <a:lumOff val="80000"/>
                  </a:schemeClr>
                </a:solidFill>
              </a:rPr>
              <a:t>• </a:t>
            </a:r>
            <a:r>
              <a:rPr lang="en-US" dirty="0" smtClean="0">
                <a:solidFill>
                  <a:schemeClr val="accent1">
                    <a:lumMod val="20000"/>
                    <a:lumOff val="80000"/>
                  </a:schemeClr>
                </a:solidFill>
              </a:rPr>
              <a:t>COOK </a:t>
            </a:r>
            <a:r>
              <a:rPr lang="en-US" i="1" dirty="0">
                <a:solidFill>
                  <a:schemeClr val="accent1">
                    <a:lumMod val="20000"/>
                    <a:lumOff val="80000"/>
                  </a:schemeClr>
                </a:solidFill>
              </a:rPr>
              <a:t>1 hr 10 mins</a:t>
            </a:r>
          </a:p>
          <a:p>
            <a:r>
              <a:rPr lang="pl-PL" dirty="0" smtClean="0">
                <a:solidFill>
                  <a:schemeClr val="accent1">
                    <a:lumMod val="20000"/>
                    <a:lumOff val="80000"/>
                  </a:schemeClr>
                </a:solidFill>
              </a:rPr>
              <a:t>• </a:t>
            </a:r>
            <a:r>
              <a:rPr lang="en-US" dirty="0" smtClean="0">
                <a:solidFill>
                  <a:schemeClr val="accent1">
                    <a:lumMod val="20000"/>
                    <a:lumOff val="80000"/>
                  </a:schemeClr>
                </a:solidFill>
              </a:rPr>
              <a:t>READY </a:t>
            </a:r>
            <a:r>
              <a:rPr lang="en-US" dirty="0">
                <a:solidFill>
                  <a:schemeClr val="accent1">
                    <a:lumMod val="20000"/>
                    <a:lumOff val="80000"/>
                  </a:schemeClr>
                </a:solidFill>
              </a:rPr>
              <a:t>IN </a:t>
            </a:r>
            <a:r>
              <a:rPr lang="en-US" i="1" dirty="0">
                <a:solidFill>
                  <a:schemeClr val="accent1">
                    <a:lumMod val="20000"/>
                    <a:lumOff val="80000"/>
                  </a:schemeClr>
                </a:solidFill>
              </a:rPr>
              <a:t>1 hr 25 mins</a:t>
            </a:r>
            <a:endParaRPr lang="en-GB" i="1" dirty="0">
              <a:solidFill>
                <a:schemeClr val="accent1">
                  <a:lumMod val="20000"/>
                  <a:lumOff val="80000"/>
                </a:schemeClr>
              </a:solidFill>
            </a:endParaRPr>
          </a:p>
        </p:txBody>
      </p:sp>
      <p:sp>
        <p:nvSpPr>
          <p:cNvPr id="5" name="Prostokąt 4"/>
          <p:cNvSpPr/>
          <p:nvPr/>
        </p:nvSpPr>
        <p:spPr>
          <a:xfrm>
            <a:off x="0" y="0"/>
            <a:ext cx="2683328" cy="3816429"/>
          </a:xfrm>
          <a:prstGeom prst="rect">
            <a:avLst/>
          </a:prstGeom>
        </p:spPr>
        <p:txBody>
          <a:bodyPr wrap="square">
            <a:spAutoFit/>
          </a:bodyPr>
          <a:lstStyle/>
          <a:p>
            <a:pPr algn="ctr"/>
            <a:r>
              <a:rPr lang="pl-PL" dirty="0" smtClean="0">
                <a:solidFill>
                  <a:schemeClr val="accent1">
                    <a:lumMod val="20000"/>
                    <a:lumOff val="80000"/>
                  </a:schemeClr>
                </a:solidFill>
              </a:rPr>
              <a:t>INGREDIENTS</a:t>
            </a:r>
            <a:endParaRPr lang="pl-PL" sz="1600" dirty="0">
              <a:solidFill>
                <a:schemeClr val="accent1">
                  <a:lumMod val="20000"/>
                  <a:lumOff val="80000"/>
                </a:schemeClr>
              </a:solidFill>
            </a:endParaRPr>
          </a:p>
          <a:p>
            <a:r>
              <a:rPr lang="pl-PL" sz="1600" dirty="0" smtClean="0">
                <a:solidFill>
                  <a:schemeClr val="accent1">
                    <a:lumMod val="20000"/>
                    <a:lumOff val="80000"/>
                  </a:schemeClr>
                </a:solidFill>
              </a:rPr>
              <a:t>• </a:t>
            </a:r>
            <a:r>
              <a:rPr lang="en-GB" sz="1600" dirty="0" smtClean="0">
                <a:solidFill>
                  <a:schemeClr val="accent1">
                    <a:lumMod val="20000"/>
                    <a:lumOff val="80000"/>
                  </a:schemeClr>
                </a:solidFill>
              </a:rPr>
              <a:t>1 </a:t>
            </a:r>
            <a:r>
              <a:rPr lang="en-GB" sz="1600" dirty="0">
                <a:solidFill>
                  <a:schemeClr val="accent1">
                    <a:lumMod val="20000"/>
                    <a:lumOff val="80000"/>
                  </a:schemeClr>
                </a:solidFill>
              </a:rPr>
              <a:t>pound ground </a:t>
            </a:r>
            <a:r>
              <a:rPr lang="en-GB" sz="1600" dirty="0" smtClean="0">
                <a:solidFill>
                  <a:schemeClr val="accent1">
                    <a:lumMod val="20000"/>
                    <a:lumOff val="80000"/>
                  </a:schemeClr>
                </a:solidFill>
              </a:rPr>
              <a:t>beef</a:t>
            </a:r>
            <a:endParaRPr lang="en-GB" sz="1600" dirty="0">
              <a:solidFill>
                <a:schemeClr val="accent1">
                  <a:lumMod val="20000"/>
                  <a:lumOff val="80000"/>
                </a:schemeClr>
              </a:solidFill>
            </a:endParaRPr>
          </a:p>
          <a:p>
            <a:r>
              <a:rPr lang="pl-PL" sz="1600" dirty="0" smtClean="0">
                <a:solidFill>
                  <a:schemeClr val="accent1">
                    <a:lumMod val="20000"/>
                    <a:lumOff val="80000"/>
                  </a:schemeClr>
                </a:solidFill>
              </a:rPr>
              <a:t>• </a:t>
            </a:r>
            <a:r>
              <a:rPr lang="en-GB" sz="1600" dirty="0" smtClean="0">
                <a:solidFill>
                  <a:schemeClr val="accent1">
                    <a:lumMod val="20000"/>
                    <a:lumOff val="80000"/>
                  </a:schemeClr>
                </a:solidFill>
              </a:rPr>
              <a:t>1 </a:t>
            </a:r>
            <a:r>
              <a:rPr lang="en-GB" sz="1600" dirty="0">
                <a:solidFill>
                  <a:schemeClr val="accent1">
                    <a:lumMod val="20000"/>
                    <a:lumOff val="80000"/>
                  </a:schemeClr>
                </a:solidFill>
              </a:rPr>
              <a:t>onion, </a:t>
            </a:r>
            <a:r>
              <a:rPr lang="en-GB" sz="1600" dirty="0" smtClean="0">
                <a:solidFill>
                  <a:schemeClr val="accent1">
                    <a:lumMod val="20000"/>
                    <a:lumOff val="80000"/>
                  </a:schemeClr>
                </a:solidFill>
              </a:rPr>
              <a:t>chopped</a:t>
            </a:r>
            <a:endParaRPr lang="en-GB" sz="1600" dirty="0">
              <a:solidFill>
                <a:schemeClr val="accent1">
                  <a:lumMod val="20000"/>
                  <a:lumOff val="80000"/>
                </a:schemeClr>
              </a:solidFill>
            </a:endParaRPr>
          </a:p>
          <a:p>
            <a:r>
              <a:rPr lang="pl-PL" sz="1600" dirty="0" smtClean="0">
                <a:solidFill>
                  <a:schemeClr val="accent1">
                    <a:lumMod val="20000"/>
                    <a:lumOff val="80000"/>
                  </a:schemeClr>
                </a:solidFill>
              </a:rPr>
              <a:t>• </a:t>
            </a:r>
            <a:r>
              <a:rPr lang="en-GB" sz="1600" dirty="0" smtClean="0">
                <a:solidFill>
                  <a:schemeClr val="accent1">
                    <a:lumMod val="20000"/>
                    <a:lumOff val="80000"/>
                  </a:schemeClr>
                </a:solidFill>
              </a:rPr>
              <a:t>4 </a:t>
            </a:r>
            <a:r>
              <a:rPr lang="en-GB" sz="1600" dirty="0">
                <a:solidFill>
                  <a:schemeClr val="accent1">
                    <a:lumMod val="20000"/>
                    <a:lumOff val="80000"/>
                  </a:schemeClr>
                </a:solidFill>
              </a:rPr>
              <a:t>cloves garlic, </a:t>
            </a:r>
            <a:r>
              <a:rPr lang="en-GB" sz="1600" dirty="0" smtClean="0">
                <a:solidFill>
                  <a:schemeClr val="accent1">
                    <a:lumMod val="20000"/>
                    <a:lumOff val="80000"/>
                  </a:schemeClr>
                </a:solidFill>
              </a:rPr>
              <a:t>minced</a:t>
            </a:r>
            <a:r>
              <a:rPr lang="pl-PL" sz="1600" dirty="0" smtClean="0">
                <a:solidFill>
                  <a:schemeClr val="accent1">
                    <a:lumMod val="20000"/>
                    <a:lumOff val="80000"/>
                  </a:schemeClr>
                </a:solidFill>
              </a:rPr>
              <a:t> </a:t>
            </a:r>
            <a:endParaRPr lang="en-GB" sz="1600" dirty="0">
              <a:solidFill>
                <a:schemeClr val="accent1">
                  <a:lumMod val="20000"/>
                  <a:lumOff val="80000"/>
                </a:schemeClr>
              </a:solidFill>
            </a:endParaRPr>
          </a:p>
          <a:p>
            <a:r>
              <a:rPr lang="pl-PL" sz="1600" dirty="0" smtClean="0">
                <a:solidFill>
                  <a:schemeClr val="accent1">
                    <a:lumMod val="20000"/>
                    <a:lumOff val="80000"/>
                  </a:schemeClr>
                </a:solidFill>
              </a:rPr>
              <a:t>• </a:t>
            </a:r>
            <a:r>
              <a:rPr lang="en-GB" sz="1600" dirty="0" smtClean="0">
                <a:solidFill>
                  <a:schemeClr val="accent1">
                    <a:lumMod val="20000"/>
                    <a:lumOff val="80000"/>
                  </a:schemeClr>
                </a:solidFill>
              </a:rPr>
              <a:t>1 </a:t>
            </a:r>
            <a:r>
              <a:rPr lang="en-GB" sz="1600" dirty="0">
                <a:solidFill>
                  <a:schemeClr val="accent1">
                    <a:lumMod val="20000"/>
                    <a:lumOff val="80000"/>
                  </a:schemeClr>
                </a:solidFill>
              </a:rPr>
              <a:t>small green bell pepper, </a:t>
            </a:r>
            <a:r>
              <a:rPr lang="en-GB" sz="1600" dirty="0" smtClean="0">
                <a:solidFill>
                  <a:schemeClr val="accent1">
                    <a:lumMod val="20000"/>
                    <a:lumOff val="80000"/>
                  </a:schemeClr>
                </a:solidFill>
              </a:rPr>
              <a:t>diced</a:t>
            </a:r>
            <a:endParaRPr lang="en-GB" sz="1600" dirty="0">
              <a:solidFill>
                <a:schemeClr val="accent1">
                  <a:lumMod val="20000"/>
                  <a:lumOff val="80000"/>
                </a:schemeClr>
              </a:solidFill>
            </a:endParaRPr>
          </a:p>
          <a:p>
            <a:r>
              <a:rPr lang="pl-PL" sz="1600" dirty="0" smtClean="0">
                <a:solidFill>
                  <a:schemeClr val="accent1">
                    <a:lumMod val="20000"/>
                    <a:lumOff val="80000"/>
                  </a:schemeClr>
                </a:solidFill>
              </a:rPr>
              <a:t>• </a:t>
            </a:r>
            <a:r>
              <a:rPr lang="en-GB" sz="1600" dirty="0" smtClean="0">
                <a:solidFill>
                  <a:schemeClr val="accent1">
                    <a:lumMod val="20000"/>
                    <a:lumOff val="80000"/>
                  </a:schemeClr>
                </a:solidFill>
              </a:rPr>
              <a:t>1 </a:t>
            </a:r>
            <a:r>
              <a:rPr lang="en-GB" sz="1600" dirty="0">
                <a:solidFill>
                  <a:schemeClr val="accent1">
                    <a:lumMod val="20000"/>
                    <a:lumOff val="80000"/>
                  </a:schemeClr>
                </a:solidFill>
              </a:rPr>
              <a:t>(28 ounce) can diced </a:t>
            </a:r>
            <a:r>
              <a:rPr lang="en-GB" sz="1600" dirty="0" smtClean="0">
                <a:solidFill>
                  <a:schemeClr val="accent1">
                    <a:lumMod val="20000"/>
                    <a:lumOff val="80000"/>
                  </a:schemeClr>
                </a:solidFill>
              </a:rPr>
              <a:t>tomatoes</a:t>
            </a:r>
            <a:endParaRPr lang="en-GB" sz="1600" dirty="0">
              <a:solidFill>
                <a:schemeClr val="accent1">
                  <a:lumMod val="20000"/>
                  <a:lumOff val="80000"/>
                </a:schemeClr>
              </a:solidFill>
            </a:endParaRPr>
          </a:p>
          <a:p>
            <a:r>
              <a:rPr lang="pl-PL" sz="1600" dirty="0" smtClean="0">
                <a:solidFill>
                  <a:schemeClr val="accent1">
                    <a:lumMod val="20000"/>
                    <a:lumOff val="80000"/>
                  </a:schemeClr>
                </a:solidFill>
              </a:rPr>
              <a:t>• </a:t>
            </a:r>
            <a:r>
              <a:rPr lang="en-GB" sz="1600" dirty="0" smtClean="0">
                <a:solidFill>
                  <a:schemeClr val="accent1">
                    <a:lumMod val="20000"/>
                    <a:lumOff val="80000"/>
                  </a:schemeClr>
                </a:solidFill>
              </a:rPr>
              <a:t>1 </a:t>
            </a:r>
            <a:r>
              <a:rPr lang="en-GB" sz="1600" dirty="0">
                <a:solidFill>
                  <a:schemeClr val="accent1">
                    <a:lumMod val="20000"/>
                    <a:lumOff val="80000"/>
                  </a:schemeClr>
                </a:solidFill>
              </a:rPr>
              <a:t>(16 ounce) can tomato </a:t>
            </a:r>
            <a:r>
              <a:rPr lang="en-GB" sz="1600" dirty="0" smtClean="0">
                <a:solidFill>
                  <a:schemeClr val="accent1">
                    <a:lumMod val="20000"/>
                    <a:lumOff val="80000"/>
                  </a:schemeClr>
                </a:solidFill>
              </a:rPr>
              <a:t>sauce</a:t>
            </a:r>
            <a:endParaRPr lang="en-GB" sz="1600" dirty="0">
              <a:solidFill>
                <a:schemeClr val="accent1">
                  <a:lumMod val="20000"/>
                  <a:lumOff val="80000"/>
                </a:schemeClr>
              </a:solidFill>
            </a:endParaRPr>
          </a:p>
          <a:p>
            <a:r>
              <a:rPr lang="pl-PL" sz="1600" dirty="0" smtClean="0">
                <a:solidFill>
                  <a:schemeClr val="accent1">
                    <a:lumMod val="20000"/>
                    <a:lumOff val="80000"/>
                  </a:schemeClr>
                </a:solidFill>
              </a:rPr>
              <a:t>• </a:t>
            </a:r>
            <a:r>
              <a:rPr lang="en-GB" sz="1600" dirty="0" smtClean="0">
                <a:solidFill>
                  <a:schemeClr val="accent1">
                    <a:lumMod val="20000"/>
                    <a:lumOff val="80000"/>
                  </a:schemeClr>
                </a:solidFill>
              </a:rPr>
              <a:t>1 </a:t>
            </a:r>
            <a:r>
              <a:rPr lang="en-GB" sz="1600" dirty="0">
                <a:solidFill>
                  <a:schemeClr val="accent1">
                    <a:lumMod val="20000"/>
                    <a:lumOff val="80000"/>
                  </a:schemeClr>
                </a:solidFill>
              </a:rPr>
              <a:t>(6 ounce) can tomato </a:t>
            </a:r>
            <a:r>
              <a:rPr lang="en-GB" sz="1600" dirty="0" smtClean="0">
                <a:solidFill>
                  <a:schemeClr val="accent1">
                    <a:lumMod val="20000"/>
                    <a:lumOff val="80000"/>
                  </a:schemeClr>
                </a:solidFill>
              </a:rPr>
              <a:t>paste</a:t>
            </a:r>
            <a:endParaRPr lang="en-GB" sz="1600" dirty="0">
              <a:solidFill>
                <a:schemeClr val="accent1">
                  <a:lumMod val="20000"/>
                  <a:lumOff val="80000"/>
                </a:schemeClr>
              </a:solidFill>
            </a:endParaRPr>
          </a:p>
          <a:p>
            <a:r>
              <a:rPr lang="pl-PL" sz="1600" dirty="0" smtClean="0">
                <a:solidFill>
                  <a:schemeClr val="accent1">
                    <a:lumMod val="20000"/>
                    <a:lumOff val="80000"/>
                  </a:schemeClr>
                </a:solidFill>
              </a:rPr>
              <a:t>• </a:t>
            </a:r>
            <a:r>
              <a:rPr lang="en-GB" sz="1600" dirty="0" smtClean="0">
                <a:solidFill>
                  <a:schemeClr val="accent1">
                    <a:lumMod val="20000"/>
                    <a:lumOff val="80000"/>
                  </a:schemeClr>
                </a:solidFill>
              </a:rPr>
              <a:t>2 </a:t>
            </a:r>
            <a:r>
              <a:rPr lang="en-GB" sz="1600" dirty="0">
                <a:solidFill>
                  <a:schemeClr val="accent1">
                    <a:lumMod val="20000"/>
                    <a:lumOff val="80000"/>
                  </a:schemeClr>
                </a:solidFill>
              </a:rPr>
              <a:t>teaspoons dried </a:t>
            </a:r>
            <a:r>
              <a:rPr lang="en-GB" sz="1600" dirty="0" smtClean="0">
                <a:solidFill>
                  <a:schemeClr val="accent1">
                    <a:lumMod val="20000"/>
                    <a:lumOff val="80000"/>
                  </a:schemeClr>
                </a:solidFill>
              </a:rPr>
              <a:t>oregano</a:t>
            </a:r>
            <a:endParaRPr lang="en-GB" sz="1600" dirty="0">
              <a:solidFill>
                <a:schemeClr val="accent1">
                  <a:lumMod val="20000"/>
                  <a:lumOff val="80000"/>
                </a:schemeClr>
              </a:solidFill>
            </a:endParaRPr>
          </a:p>
          <a:p>
            <a:r>
              <a:rPr lang="pl-PL" sz="1600" dirty="0" smtClean="0">
                <a:solidFill>
                  <a:schemeClr val="accent1">
                    <a:lumMod val="20000"/>
                    <a:lumOff val="80000"/>
                  </a:schemeClr>
                </a:solidFill>
              </a:rPr>
              <a:t>• </a:t>
            </a:r>
            <a:r>
              <a:rPr lang="en-GB" sz="1600" dirty="0" smtClean="0">
                <a:solidFill>
                  <a:schemeClr val="accent1">
                    <a:lumMod val="20000"/>
                    <a:lumOff val="80000"/>
                  </a:schemeClr>
                </a:solidFill>
              </a:rPr>
              <a:t>2 </a:t>
            </a:r>
            <a:r>
              <a:rPr lang="en-GB" sz="1600" dirty="0">
                <a:solidFill>
                  <a:schemeClr val="accent1">
                    <a:lumMod val="20000"/>
                    <a:lumOff val="80000"/>
                  </a:schemeClr>
                </a:solidFill>
              </a:rPr>
              <a:t>teaspoons dried </a:t>
            </a:r>
            <a:r>
              <a:rPr lang="en-GB" sz="1600" dirty="0" smtClean="0">
                <a:solidFill>
                  <a:schemeClr val="accent1">
                    <a:lumMod val="20000"/>
                    <a:lumOff val="80000"/>
                  </a:schemeClr>
                </a:solidFill>
              </a:rPr>
              <a:t>basil</a:t>
            </a:r>
            <a:endParaRPr lang="en-GB" sz="1600" dirty="0">
              <a:solidFill>
                <a:schemeClr val="accent1">
                  <a:lumMod val="20000"/>
                  <a:lumOff val="80000"/>
                </a:schemeClr>
              </a:solidFill>
            </a:endParaRPr>
          </a:p>
          <a:p>
            <a:r>
              <a:rPr lang="pl-PL" sz="1600" dirty="0" smtClean="0">
                <a:solidFill>
                  <a:schemeClr val="accent1">
                    <a:lumMod val="20000"/>
                    <a:lumOff val="80000"/>
                  </a:schemeClr>
                </a:solidFill>
              </a:rPr>
              <a:t>• </a:t>
            </a:r>
            <a:r>
              <a:rPr lang="en-GB" sz="1600" dirty="0" smtClean="0">
                <a:solidFill>
                  <a:schemeClr val="accent1">
                    <a:lumMod val="20000"/>
                    <a:lumOff val="80000"/>
                  </a:schemeClr>
                </a:solidFill>
              </a:rPr>
              <a:t>1 </a:t>
            </a:r>
            <a:r>
              <a:rPr lang="en-GB" sz="1600" dirty="0">
                <a:solidFill>
                  <a:schemeClr val="accent1">
                    <a:lumMod val="20000"/>
                    <a:lumOff val="80000"/>
                  </a:schemeClr>
                </a:solidFill>
              </a:rPr>
              <a:t>teaspoon </a:t>
            </a:r>
            <a:r>
              <a:rPr lang="en-GB" sz="1600" dirty="0" smtClean="0">
                <a:solidFill>
                  <a:schemeClr val="accent1">
                    <a:lumMod val="20000"/>
                    <a:lumOff val="80000"/>
                  </a:schemeClr>
                </a:solidFill>
              </a:rPr>
              <a:t>salt</a:t>
            </a:r>
            <a:endParaRPr lang="en-GB" sz="1600" dirty="0">
              <a:solidFill>
                <a:schemeClr val="accent1">
                  <a:lumMod val="20000"/>
                  <a:lumOff val="80000"/>
                </a:schemeClr>
              </a:solidFill>
            </a:endParaRPr>
          </a:p>
          <a:p>
            <a:r>
              <a:rPr lang="pl-PL" sz="1600" dirty="0" smtClean="0">
                <a:solidFill>
                  <a:schemeClr val="accent1">
                    <a:lumMod val="20000"/>
                    <a:lumOff val="80000"/>
                  </a:schemeClr>
                </a:solidFill>
              </a:rPr>
              <a:t>• </a:t>
            </a:r>
            <a:r>
              <a:rPr lang="en-GB" sz="1600" dirty="0" smtClean="0">
                <a:solidFill>
                  <a:schemeClr val="accent1">
                    <a:lumMod val="20000"/>
                    <a:lumOff val="80000"/>
                  </a:schemeClr>
                </a:solidFill>
              </a:rPr>
              <a:t>1/2 </a:t>
            </a:r>
            <a:r>
              <a:rPr lang="en-GB" sz="1600" dirty="0">
                <a:solidFill>
                  <a:schemeClr val="accent1">
                    <a:lumMod val="20000"/>
                    <a:lumOff val="80000"/>
                  </a:schemeClr>
                </a:solidFill>
              </a:rPr>
              <a:t>teaspoon black pepper</a:t>
            </a:r>
          </a:p>
        </p:txBody>
      </p:sp>
      <p:sp>
        <p:nvSpPr>
          <p:cNvPr id="7" name="Prostokąt 6"/>
          <p:cNvSpPr/>
          <p:nvPr/>
        </p:nvSpPr>
        <p:spPr>
          <a:xfrm>
            <a:off x="2683328" y="1988793"/>
            <a:ext cx="6096000" cy="2031325"/>
          </a:xfrm>
          <a:prstGeom prst="rect">
            <a:avLst/>
          </a:prstGeom>
        </p:spPr>
        <p:txBody>
          <a:bodyPr>
            <a:spAutoFit/>
          </a:bodyPr>
          <a:lstStyle/>
          <a:p>
            <a:pPr algn="ctr"/>
            <a:r>
              <a:rPr lang="pl-PL" dirty="0" smtClean="0">
                <a:solidFill>
                  <a:schemeClr val="accent1">
                    <a:lumMod val="20000"/>
                    <a:lumOff val="80000"/>
                  </a:schemeClr>
                </a:solidFill>
              </a:rPr>
              <a:t>DIRECTIONS</a:t>
            </a:r>
          </a:p>
          <a:p>
            <a:pPr>
              <a:buFont typeface="+mj-lt"/>
              <a:buAutoNum type="arabicPeriod"/>
            </a:pPr>
            <a:r>
              <a:rPr lang="pl-PL" dirty="0" smtClean="0">
                <a:solidFill>
                  <a:schemeClr val="accent1">
                    <a:lumMod val="20000"/>
                    <a:lumOff val="80000"/>
                  </a:schemeClr>
                </a:solidFill>
              </a:rPr>
              <a:t>Combine </a:t>
            </a:r>
            <a:r>
              <a:rPr lang="pl-PL" dirty="0">
                <a:solidFill>
                  <a:schemeClr val="accent1">
                    <a:lumMod val="20000"/>
                    <a:lumOff val="80000"/>
                  </a:schemeClr>
                </a:solidFill>
              </a:rPr>
              <a:t>ground beef, onion, garlic, and green pepper in a large saucepan. Cook and stir until meat is brown and vegetables are tender. Drain grease.</a:t>
            </a:r>
          </a:p>
          <a:p>
            <a:pPr>
              <a:buFont typeface="+mj-lt"/>
              <a:buAutoNum type="arabicPeriod"/>
            </a:pPr>
            <a:r>
              <a:rPr lang="pl-PL" dirty="0">
                <a:solidFill>
                  <a:schemeClr val="accent1">
                    <a:lumMod val="20000"/>
                    <a:lumOff val="80000"/>
                  </a:schemeClr>
                </a:solidFill>
              </a:rPr>
              <a:t>Stir diced tomatoes, tomato sauce, and tomato paste into the pan. Season with oregano, basil, salt, and pepper. Simmer spaghetti sauce for 1 hour, stirring occasionally.</a:t>
            </a:r>
          </a:p>
        </p:txBody>
      </p:sp>
    </p:spTree>
    <p:extLst>
      <p:ext uri="{BB962C8B-B14F-4D97-AF65-F5344CB8AC3E}">
        <p14:creationId xmlns:p14="http://schemas.microsoft.com/office/powerpoint/2010/main" val="17831883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ctrTitle"/>
          </p:nvPr>
        </p:nvSpPr>
        <p:spPr>
          <a:xfrm>
            <a:off x="2637970" y="1849360"/>
            <a:ext cx="6815669" cy="3168955"/>
          </a:xfrm>
        </p:spPr>
        <p:txBody>
          <a:bodyPr/>
          <a:lstStyle/>
          <a:p>
            <a:r>
              <a:rPr lang="pl-PL" sz="9600" dirty="0" smtClean="0"/>
              <a:t>BRITISH CUISINE</a:t>
            </a:r>
            <a:endParaRPr lang="en-GB" sz="9600" dirty="0"/>
          </a:p>
        </p:txBody>
      </p:sp>
      <p:sp>
        <p:nvSpPr>
          <p:cNvPr id="4" name="Podtytuł 3"/>
          <p:cNvSpPr>
            <a:spLocks noGrp="1"/>
          </p:cNvSpPr>
          <p:nvPr>
            <p:ph type="subTitle" idx="1"/>
          </p:nvPr>
        </p:nvSpPr>
        <p:spPr>
          <a:xfrm>
            <a:off x="199570" y="5736770"/>
            <a:ext cx="2053773" cy="558799"/>
          </a:xfrm>
        </p:spPr>
        <p:txBody>
          <a:bodyPr/>
          <a:lstStyle/>
          <a:p>
            <a:endParaRPr lang="en-GB" dirty="0"/>
          </a:p>
        </p:txBody>
      </p:sp>
    </p:spTree>
    <p:extLst>
      <p:ext uri="{BB962C8B-B14F-4D97-AF65-F5344CB8AC3E}">
        <p14:creationId xmlns:p14="http://schemas.microsoft.com/office/powerpoint/2010/main" val="37326604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ytuł 3"/>
          <p:cNvSpPr>
            <a:spLocks noGrp="1"/>
          </p:cNvSpPr>
          <p:nvPr>
            <p:ph type="title"/>
          </p:nvPr>
        </p:nvSpPr>
        <p:spPr>
          <a:xfrm>
            <a:off x="2873828" y="-702128"/>
            <a:ext cx="5769429" cy="1404256"/>
          </a:xfrm>
        </p:spPr>
        <p:txBody>
          <a:bodyPr>
            <a:normAutofit fontScale="90000"/>
          </a:bodyPr>
          <a:lstStyle/>
          <a:p>
            <a:r>
              <a:rPr lang="en-GB" dirty="0">
                <a:solidFill>
                  <a:schemeClr val="accent1">
                    <a:lumMod val="20000"/>
                    <a:lumOff val="80000"/>
                  </a:schemeClr>
                </a:solidFill>
              </a:rPr>
              <a:t/>
            </a:r>
            <a:br>
              <a:rPr lang="en-GB" dirty="0">
                <a:solidFill>
                  <a:schemeClr val="accent1">
                    <a:lumMod val="20000"/>
                    <a:lumOff val="80000"/>
                  </a:schemeClr>
                </a:solidFill>
              </a:rPr>
            </a:br>
            <a:r>
              <a:rPr lang="en-GB" dirty="0">
                <a:solidFill>
                  <a:schemeClr val="accent1">
                    <a:lumMod val="20000"/>
                    <a:lumOff val="80000"/>
                  </a:schemeClr>
                </a:solidFill>
              </a:rPr>
              <a:t/>
            </a:r>
            <a:br>
              <a:rPr lang="en-GB" dirty="0">
                <a:solidFill>
                  <a:schemeClr val="accent1">
                    <a:lumMod val="20000"/>
                    <a:lumOff val="80000"/>
                  </a:schemeClr>
                </a:solidFill>
              </a:rPr>
            </a:br>
            <a:r>
              <a:rPr lang="en-GB" dirty="0" smtClean="0">
                <a:solidFill>
                  <a:schemeClr val="accent1">
                    <a:lumMod val="20000"/>
                    <a:lumOff val="80000"/>
                  </a:schemeClr>
                </a:solidFill>
              </a:rPr>
              <a:t>B</a:t>
            </a:r>
            <a:r>
              <a:rPr lang="pl-PL" dirty="0" smtClean="0">
                <a:solidFill>
                  <a:schemeClr val="accent1">
                    <a:lumMod val="20000"/>
                    <a:lumOff val="80000"/>
                  </a:schemeClr>
                </a:solidFill>
              </a:rPr>
              <a:t>AKED</a:t>
            </a:r>
            <a:r>
              <a:rPr lang="en-GB" dirty="0" smtClean="0">
                <a:solidFill>
                  <a:schemeClr val="accent1">
                    <a:lumMod val="20000"/>
                    <a:lumOff val="80000"/>
                  </a:schemeClr>
                </a:solidFill>
              </a:rPr>
              <a:t> S</a:t>
            </a:r>
            <a:r>
              <a:rPr lang="pl-PL" dirty="0" smtClean="0">
                <a:solidFill>
                  <a:schemeClr val="accent1">
                    <a:lumMod val="20000"/>
                    <a:lumOff val="80000"/>
                  </a:schemeClr>
                </a:solidFill>
              </a:rPr>
              <a:t>WEET</a:t>
            </a:r>
            <a:r>
              <a:rPr lang="en-GB" dirty="0" smtClean="0">
                <a:solidFill>
                  <a:schemeClr val="accent1">
                    <a:lumMod val="20000"/>
                    <a:lumOff val="80000"/>
                  </a:schemeClr>
                </a:solidFill>
              </a:rPr>
              <a:t> P</a:t>
            </a:r>
            <a:r>
              <a:rPr lang="pl-PL" dirty="0" smtClean="0">
                <a:solidFill>
                  <a:schemeClr val="accent1">
                    <a:lumMod val="20000"/>
                    <a:lumOff val="80000"/>
                  </a:schemeClr>
                </a:solidFill>
              </a:rPr>
              <a:t>OTATO</a:t>
            </a:r>
            <a:r>
              <a:rPr lang="en-GB" dirty="0" smtClean="0">
                <a:solidFill>
                  <a:schemeClr val="accent1">
                    <a:lumMod val="20000"/>
                    <a:lumOff val="80000"/>
                  </a:schemeClr>
                </a:solidFill>
              </a:rPr>
              <a:t> S</a:t>
            </a:r>
            <a:r>
              <a:rPr lang="pl-PL" dirty="0" smtClean="0">
                <a:solidFill>
                  <a:schemeClr val="accent1">
                    <a:lumMod val="20000"/>
                    <a:lumOff val="80000"/>
                  </a:schemeClr>
                </a:solidFill>
              </a:rPr>
              <a:t>TICKS</a:t>
            </a:r>
            <a:endParaRPr lang="en-GB" dirty="0">
              <a:solidFill>
                <a:schemeClr val="accent1">
                  <a:lumMod val="20000"/>
                  <a:lumOff val="80000"/>
                </a:schemeClr>
              </a:solidFill>
            </a:endParaRPr>
          </a:p>
        </p:txBody>
      </p:sp>
      <p:pic>
        <p:nvPicPr>
          <p:cNvPr id="5" name="Obraz 4"/>
          <p:cNvPicPr>
            <a:picLocks noChangeAspect="1"/>
          </p:cNvPicPr>
          <p:nvPr/>
        </p:nvPicPr>
        <p:blipFill>
          <a:blip r:embed="rId2"/>
          <a:stretch>
            <a:fillRect/>
          </a:stretch>
        </p:blipFill>
        <p:spPr>
          <a:xfrm>
            <a:off x="9383487" y="-1"/>
            <a:ext cx="2808514" cy="2808514"/>
          </a:xfrm>
          <a:prstGeom prst="rect">
            <a:avLst/>
          </a:prstGeom>
        </p:spPr>
      </p:pic>
      <p:sp>
        <p:nvSpPr>
          <p:cNvPr id="6" name="Prostokąt 5"/>
          <p:cNvSpPr/>
          <p:nvPr/>
        </p:nvSpPr>
        <p:spPr>
          <a:xfrm>
            <a:off x="9699172" y="3435421"/>
            <a:ext cx="2177143" cy="923330"/>
          </a:xfrm>
          <a:prstGeom prst="rect">
            <a:avLst/>
          </a:prstGeom>
        </p:spPr>
        <p:txBody>
          <a:bodyPr wrap="square">
            <a:spAutoFit/>
          </a:bodyPr>
          <a:lstStyle/>
          <a:p>
            <a:r>
              <a:rPr lang="pl-PL" dirty="0" smtClean="0">
                <a:solidFill>
                  <a:schemeClr val="accent1">
                    <a:lumMod val="20000"/>
                    <a:lumOff val="80000"/>
                  </a:schemeClr>
                </a:solidFill>
              </a:rPr>
              <a:t>• </a:t>
            </a:r>
            <a:r>
              <a:rPr lang="en-US" dirty="0" smtClean="0">
                <a:solidFill>
                  <a:schemeClr val="accent1">
                    <a:lumMod val="20000"/>
                    <a:lumOff val="80000"/>
                  </a:schemeClr>
                </a:solidFill>
              </a:rPr>
              <a:t>PREP </a:t>
            </a:r>
            <a:r>
              <a:rPr lang="en-US" i="1" dirty="0">
                <a:solidFill>
                  <a:schemeClr val="accent1">
                    <a:lumMod val="20000"/>
                    <a:lumOff val="80000"/>
                  </a:schemeClr>
                </a:solidFill>
              </a:rPr>
              <a:t>15 mins</a:t>
            </a:r>
          </a:p>
          <a:p>
            <a:r>
              <a:rPr lang="pl-PL" dirty="0" smtClean="0">
                <a:solidFill>
                  <a:schemeClr val="accent1">
                    <a:lumMod val="20000"/>
                    <a:lumOff val="80000"/>
                  </a:schemeClr>
                </a:solidFill>
              </a:rPr>
              <a:t>• </a:t>
            </a:r>
            <a:r>
              <a:rPr lang="en-US" dirty="0" smtClean="0">
                <a:solidFill>
                  <a:schemeClr val="accent1">
                    <a:lumMod val="20000"/>
                    <a:lumOff val="80000"/>
                  </a:schemeClr>
                </a:solidFill>
              </a:rPr>
              <a:t>COOK </a:t>
            </a:r>
            <a:r>
              <a:rPr lang="en-US" i="1" dirty="0">
                <a:solidFill>
                  <a:schemeClr val="accent1">
                    <a:lumMod val="20000"/>
                    <a:lumOff val="80000"/>
                  </a:schemeClr>
                </a:solidFill>
              </a:rPr>
              <a:t>40 mins</a:t>
            </a:r>
          </a:p>
          <a:p>
            <a:r>
              <a:rPr lang="pl-PL" dirty="0" smtClean="0">
                <a:solidFill>
                  <a:schemeClr val="accent1">
                    <a:lumMod val="20000"/>
                    <a:lumOff val="80000"/>
                  </a:schemeClr>
                </a:solidFill>
              </a:rPr>
              <a:t>• </a:t>
            </a:r>
            <a:r>
              <a:rPr lang="en-US" dirty="0" smtClean="0">
                <a:solidFill>
                  <a:schemeClr val="accent1">
                    <a:lumMod val="20000"/>
                    <a:lumOff val="80000"/>
                  </a:schemeClr>
                </a:solidFill>
              </a:rPr>
              <a:t>READY </a:t>
            </a:r>
            <a:r>
              <a:rPr lang="en-US" dirty="0">
                <a:solidFill>
                  <a:schemeClr val="accent1">
                    <a:lumMod val="20000"/>
                    <a:lumOff val="80000"/>
                  </a:schemeClr>
                </a:solidFill>
              </a:rPr>
              <a:t>IN </a:t>
            </a:r>
            <a:r>
              <a:rPr lang="en-US" i="1" dirty="0">
                <a:solidFill>
                  <a:schemeClr val="accent1">
                    <a:lumMod val="20000"/>
                    <a:lumOff val="80000"/>
                  </a:schemeClr>
                </a:solidFill>
              </a:rPr>
              <a:t>55 mins</a:t>
            </a:r>
            <a:endParaRPr lang="en-GB" i="1" dirty="0">
              <a:solidFill>
                <a:schemeClr val="accent1">
                  <a:lumMod val="20000"/>
                  <a:lumOff val="80000"/>
                </a:schemeClr>
              </a:solidFill>
            </a:endParaRPr>
          </a:p>
        </p:txBody>
      </p:sp>
      <p:sp>
        <p:nvSpPr>
          <p:cNvPr id="7" name="Prostokąt 6"/>
          <p:cNvSpPr/>
          <p:nvPr/>
        </p:nvSpPr>
        <p:spPr>
          <a:xfrm>
            <a:off x="163286" y="127338"/>
            <a:ext cx="2449286" cy="1477328"/>
          </a:xfrm>
          <a:prstGeom prst="rect">
            <a:avLst/>
          </a:prstGeom>
        </p:spPr>
        <p:txBody>
          <a:bodyPr wrap="square">
            <a:spAutoFit/>
          </a:bodyPr>
          <a:lstStyle/>
          <a:p>
            <a:pPr algn="ctr"/>
            <a:r>
              <a:rPr lang="pl-PL" dirty="0" smtClean="0">
                <a:solidFill>
                  <a:schemeClr val="accent1">
                    <a:lumMod val="20000"/>
                    <a:lumOff val="80000"/>
                  </a:schemeClr>
                </a:solidFill>
              </a:rPr>
              <a:t>INGREDIENTS</a:t>
            </a:r>
          </a:p>
          <a:p>
            <a:r>
              <a:rPr lang="pl-PL" dirty="0" smtClean="0">
                <a:solidFill>
                  <a:schemeClr val="accent1">
                    <a:lumMod val="20000"/>
                    <a:lumOff val="80000"/>
                  </a:schemeClr>
                </a:solidFill>
              </a:rPr>
              <a:t>• </a:t>
            </a:r>
            <a:r>
              <a:rPr lang="en-US" dirty="0" smtClean="0">
                <a:solidFill>
                  <a:schemeClr val="accent1">
                    <a:lumMod val="20000"/>
                    <a:lumOff val="80000"/>
                  </a:schemeClr>
                </a:solidFill>
              </a:rPr>
              <a:t>1 </a:t>
            </a:r>
            <a:r>
              <a:rPr lang="en-US" dirty="0">
                <a:solidFill>
                  <a:schemeClr val="accent1">
                    <a:lumMod val="20000"/>
                    <a:lumOff val="80000"/>
                  </a:schemeClr>
                </a:solidFill>
              </a:rPr>
              <a:t>tablespoon olive </a:t>
            </a:r>
            <a:r>
              <a:rPr lang="en-US" dirty="0" smtClean="0">
                <a:solidFill>
                  <a:schemeClr val="accent1">
                    <a:lumMod val="20000"/>
                    <a:lumOff val="80000"/>
                  </a:schemeClr>
                </a:solidFill>
              </a:rPr>
              <a:t>oil</a:t>
            </a:r>
            <a:endParaRPr lang="en-US" dirty="0">
              <a:solidFill>
                <a:schemeClr val="accent1">
                  <a:lumMod val="20000"/>
                  <a:lumOff val="80000"/>
                </a:schemeClr>
              </a:solidFill>
            </a:endParaRPr>
          </a:p>
          <a:p>
            <a:r>
              <a:rPr lang="pl-PL" dirty="0" smtClean="0">
                <a:solidFill>
                  <a:schemeClr val="accent1">
                    <a:lumMod val="20000"/>
                    <a:lumOff val="80000"/>
                  </a:schemeClr>
                </a:solidFill>
              </a:rPr>
              <a:t>• </a:t>
            </a:r>
            <a:r>
              <a:rPr lang="en-US" dirty="0" smtClean="0">
                <a:solidFill>
                  <a:schemeClr val="accent1">
                    <a:lumMod val="20000"/>
                    <a:lumOff val="80000"/>
                  </a:schemeClr>
                </a:solidFill>
              </a:rPr>
              <a:t>1/2 </a:t>
            </a:r>
            <a:r>
              <a:rPr lang="en-US" dirty="0">
                <a:solidFill>
                  <a:schemeClr val="accent1">
                    <a:lumMod val="20000"/>
                    <a:lumOff val="80000"/>
                  </a:schemeClr>
                </a:solidFill>
              </a:rPr>
              <a:t>teaspoon </a:t>
            </a:r>
            <a:r>
              <a:rPr lang="en-US" dirty="0" smtClean="0">
                <a:solidFill>
                  <a:schemeClr val="accent1">
                    <a:lumMod val="20000"/>
                    <a:lumOff val="80000"/>
                  </a:schemeClr>
                </a:solidFill>
              </a:rPr>
              <a:t>paprika</a:t>
            </a:r>
            <a:endParaRPr lang="en-US" dirty="0">
              <a:solidFill>
                <a:schemeClr val="accent1">
                  <a:lumMod val="20000"/>
                  <a:lumOff val="80000"/>
                </a:schemeClr>
              </a:solidFill>
            </a:endParaRPr>
          </a:p>
          <a:p>
            <a:r>
              <a:rPr lang="pl-PL" dirty="0" smtClean="0">
                <a:solidFill>
                  <a:schemeClr val="accent1">
                    <a:lumMod val="20000"/>
                    <a:lumOff val="80000"/>
                  </a:schemeClr>
                </a:solidFill>
              </a:rPr>
              <a:t>• </a:t>
            </a:r>
            <a:r>
              <a:rPr lang="en-US" dirty="0" smtClean="0">
                <a:solidFill>
                  <a:schemeClr val="accent1">
                    <a:lumMod val="20000"/>
                    <a:lumOff val="80000"/>
                  </a:schemeClr>
                </a:solidFill>
              </a:rPr>
              <a:t>8 </a:t>
            </a:r>
            <a:r>
              <a:rPr lang="en-US" dirty="0">
                <a:solidFill>
                  <a:schemeClr val="accent1">
                    <a:lumMod val="20000"/>
                    <a:lumOff val="80000"/>
                  </a:schemeClr>
                </a:solidFill>
              </a:rPr>
              <a:t>sweet potatoes, sliced lengthwise into quarters</a:t>
            </a:r>
          </a:p>
        </p:txBody>
      </p:sp>
      <p:sp>
        <p:nvSpPr>
          <p:cNvPr id="8" name="Prostokąt 7"/>
          <p:cNvSpPr/>
          <p:nvPr/>
        </p:nvSpPr>
        <p:spPr>
          <a:xfrm>
            <a:off x="2710542" y="2327426"/>
            <a:ext cx="6096000" cy="2031325"/>
          </a:xfrm>
          <a:prstGeom prst="rect">
            <a:avLst/>
          </a:prstGeom>
        </p:spPr>
        <p:txBody>
          <a:bodyPr>
            <a:spAutoFit/>
          </a:bodyPr>
          <a:lstStyle/>
          <a:p>
            <a:pPr algn="ctr"/>
            <a:r>
              <a:rPr lang="pl-PL" dirty="0" smtClean="0">
                <a:solidFill>
                  <a:schemeClr val="accent1">
                    <a:lumMod val="20000"/>
                    <a:lumOff val="80000"/>
                  </a:schemeClr>
                </a:solidFill>
              </a:rPr>
              <a:t>DIRECTIONS</a:t>
            </a:r>
          </a:p>
          <a:p>
            <a:pPr>
              <a:buFont typeface="+mj-lt"/>
              <a:buAutoNum type="arabicPeriod"/>
            </a:pPr>
            <a:r>
              <a:rPr lang="pl-PL" dirty="0" smtClean="0">
                <a:solidFill>
                  <a:schemeClr val="accent1">
                    <a:lumMod val="20000"/>
                    <a:lumOff val="80000"/>
                  </a:schemeClr>
                </a:solidFill>
              </a:rPr>
              <a:t> </a:t>
            </a:r>
            <a:r>
              <a:rPr lang="en-US" dirty="0" smtClean="0">
                <a:solidFill>
                  <a:schemeClr val="accent1">
                    <a:lumMod val="20000"/>
                    <a:lumOff val="80000"/>
                  </a:schemeClr>
                </a:solidFill>
              </a:rPr>
              <a:t>Preheat </a:t>
            </a:r>
            <a:r>
              <a:rPr lang="en-US" dirty="0">
                <a:solidFill>
                  <a:schemeClr val="accent1">
                    <a:lumMod val="20000"/>
                    <a:lumOff val="80000"/>
                  </a:schemeClr>
                </a:solidFill>
              </a:rPr>
              <a:t>oven to 400 degrees F (200 degrees C). Spray a baking sheet with cooking spay or vegetable oil.</a:t>
            </a:r>
          </a:p>
          <a:p>
            <a:pPr>
              <a:buFont typeface="+mj-lt"/>
              <a:buAutoNum type="arabicPeriod"/>
            </a:pPr>
            <a:r>
              <a:rPr lang="pl-PL" dirty="0" smtClean="0">
                <a:solidFill>
                  <a:schemeClr val="accent1">
                    <a:lumMod val="20000"/>
                    <a:lumOff val="80000"/>
                  </a:schemeClr>
                </a:solidFill>
              </a:rPr>
              <a:t> </a:t>
            </a:r>
            <a:r>
              <a:rPr lang="en-US" dirty="0" smtClean="0">
                <a:solidFill>
                  <a:schemeClr val="accent1">
                    <a:lumMod val="20000"/>
                    <a:lumOff val="80000"/>
                  </a:schemeClr>
                </a:solidFill>
              </a:rPr>
              <a:t>In </a:t>
            </a:r>
            <a:r>
              <a:rPr lang="en-US" dirty="0">
                <a:solidFill>
                  <a:schemeClr val="accent1">
                    <a:lumMod val="20000"/>
                    <a:lumOff val="80000"/>
                  </a:schemeClr>
                </a:solidFill>
              </a:rPr>
              <a:t>a large bowl, mix oil and paprika. Add potato sticks, and stir by hand to coat. Place on the prepared baking sheet.</a:t>
            </a:r>
          </a:p>
          <a:p>
            <a:pPr>
              <a:buFont typeface="+mj-lt"/>
              <a:buAutoNum type="arabicPeriod"/>
            </a:pPr>
            <a:r>
              <a:rPr lang="pl-PL" dirty="0" smtClean="0">
                <a:solidFill>
                  <a:schemeClr val="accent1">
                    <a:lumMod val="20000"/>
                    <a:lumOff val="80000"/>
                  </a:schemeClr>
                </a:solidFill>
              </a:rPr>
              <a:t> </a:t>
            </a:r>
            <a:r>
              <a:rPr lang="en-US" dirty="0" smtClean="0">
                <a:solidFill>
                  <a:schemeClr val="accent1">
                    <a:lumMod val="20000"/>
                    <a:lumOff val="80000"/>
                  </a:schemeClr>
                </a:solidFill>
              </a:rPr>
              <a:t>Bake </a:t>
            </a:r>
            <a:r>
              <a:rPr lang="en-US" dirty="0">
                <a:solidFill>
                  <a:schemeClr val="accent1">
                    <a:lumMod val="20000"/>
                    <a:lumOff val="80000"/>
                  </a:schemeClr>
                </a:solidFill>
              </a:rPr>
              <a:t>40 minutes in the preheated oven. Best eaten at room temperature.</a:t>
            </a:r>
          </a:p>
        </p:txBody>
      </p:sp>
    </p:spTree>
    <p:extLst>
      <p:ext uri="{BB962C8B-B14F-4D97-AF65-F5344CB8AC3E}">
        <p14:creationId xmlns:p14="http://schemas.microsoft.com/office/powerpoint/2010/main" val="28704205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a:xfrm>
            <a:off x="3331028" y="0"/>
            <a:ext cx="4985655" cy="1510697"/>
          </a:xfrm>
        </p:spPr>
        <p:txBody>
          <a:bodyPr>
            <a:normAutofit fontScale="90000"/>
          </a:bodyPr>
          <a:lstStyle/>
          <a:p>
            <a:r>
              <a:rPr lang="pl-PL" dirty="0" smtClean="0">
                <a:solidFill>
                  <a:schemeClr val="accent1">
                    <a:lumMod val="20000"/>
                    <a:lumOff val="80000"/>
                  </a:schemeClr>
                </a:solidFill>
              </a:rPr>
              <a:t>AMAZINGLY EASY IRISH SODA BREAD</a:t>
            </a:r>
            <a:endParaRPr lang="en-GB" dirty="0">
              <a:solidFill>
                <a:schemeClr val="accent1">
                  <a:lumMod val="20000"/>
                  <a:lumOff val="80000"/>
                </a:schemeClr>
              </a:solidFill>
            </a:endParaRPr>
          </a:p>
        </p:txBody>
      </p:sp>
      <p:pic>
        <p:nvPicPr>
          <p:cNvPr id="5" name="Obraz 4"/>
          <p:cNvPicPr>
            <a:picLocks noChangeAspect="1"/>
          </p:cNvPicPr>
          <p:nvPr/>
        </p:nvPicPr>
        <p:blipFill>
          <a:blip r:embed="rId2"/>
          <a:stretch>
            <a:fillRect/>
          </a:stretch>
        </p:blipFill>
        <p:spPr>
          <a:xfrm>
            <a:off x="9220200" y="0"/>
            <a:ext cx="2971800" cy="2971800"/>
          </a:xfrm>
          <a:prstGeom prst="rect">
            <a:avLst/>
          </a:prstGeom>
        </p:spPr>
      </p:pic>
      <p:sp>
        <p:nvSpPr>
          <p:cNvPr id="6" name="Prostokąt 5"/>
          <p:cNvSpPr/>
          <p:nvPr/>
        </p:nvSpPr>
        <p:spPr>
          <a:xfrm>
            <a:off x="9437914" y="3544278"/>
            <a:ext cx="2536371" cy="923330"/>
          </a:xfrm>
          <a:prstGeom prst="rect">
            <a:avLst/>
          </a:prstGeom>
        </p:spPr>
        <p:txBody>
          <a:bodyPr wrap="square">
            <a:spAutoFit/>
          </a:bodyPr>
          <a:lstStyle/>
          <a:p>
            <a:r>
              <a:rPr lang="pl-PL" dirty="0" smtClean="0">
                <a:solidFill>
                  <a:schemeClr val="accent1">
                    <a:lumMod val="20000"/>
                    <a:lumOff val="80000"/>
                  </a:schemeClr>
                </a:solidFill>
              </a:rPr>
              <a:t>• </a:t>
            </a:r>
            <a:r>
              <a:rPr lang="en-US" dirty="0" smtClean="0">
                <a:solidFill>
                  <a:schemeClr val="accent1">
                    <a:lumMod val="20000"/>
                    <a:lumOff val="80000"/>
                  </a:schemeClr>
                </a:solidFill>
              </a:rPr>
              <a:t>PREP </a:t>
            </a:r>
            <a:r>
              <a:rPr lang="en-US" i="1" dirty="0">
                <a:solidFill>
                  <a:schemeClr val="accent1">
                    <a:lumMod val="20000"/>
                    <a:lumOff val="80000"/>
                  </a:schemeClr>
                </a:solidFill>
              </a:rPr>
              <a:t>15 mins</a:t>
            </a:r>
          </a:p>
          <a:p>
            <a:r>
              <a:rPr lang="pl-PL" dirty="0" smtClean="0">
                <a:solidFill>
                  <a:schemeClr val="accent1">
                    <a:lumMod val="20000"/>
                    <a:lumOff val="80000"/>
                  </a:schemeClr>
                </a:solidFill>
              </a:rPr>
              <a:t>• </a:t>
            </a:r>
            <a:r>
              <a:rPr lang="en-US" dirty="0" smtClean="0">
                <a:solidFill>
                  <a:schemeClr val="accent1">
                    <a:lumMod val="20000"/>
                    <a:lumOff val="80000"/>
                  </a:schemeClr>
                </a:solidFill>
              </a:rPr>
              <a:t>COOK </a:t>
            </a:r>
            <a:r>
              <a:rPr lang="en-US" i="1" dirty="0">
                <a:solidFill>
                  <a:schemeClr val="accent1">
                    <a:lumMod val="20000"/>
                    <a:lumOff val="80000"/>
                  </a:schemeClr>
                </a:solidFill>
              </a:rPr>
              <a:t>50 mins</a:t>
            </a:r>
          </a:p>
          <a:p>
            <a:r>
              <a:rPr lang="pl-PL" dirty="0" smtClean="0">
                <a:solidFill>
                  <a:schemeClr val="accent1">
                    <a:lumMod val="20000"/>
                    <a:lumOff val="80000"/>
                  </a:schemeClr>
                </a:solidFill>
              </a:rPr>
              <a:t>• </a:t>
            </a:r>
            <a:r>
              <a:rPr lang="en-US" dirty="0" smtClean="0">
                <a:solidFill>
                  <a:schemeClr val="accent1">
                    <a:lumMod val="20000"/>
                    <a:lumOff val="80000"/>
                  </a:schemeClr>
                </a:solidFill>
              </a:rPr>
              <a:t>READY </a:t>
            </a:r>
            <a:r>
              <a:rPr lang="en-US" dirty="0">
                <a:solidFill>
                  <a:schemeClr val="accent1">
                    <a:lumMod val="20000"/>
                    <a:lumOff val="80000"/>
                  </a:schemeClr>
                </a:solidFill>
              </a:rPr>
              <a:t>IN </a:t>
            </a:r>
            <a:r>
              <a:rPr lang="en-US" i="1" dirty="0">
                <a:solidFill>
                  <a:schemeClr val="accent1">
                    <a:lumMod val="20000"/>
                    <a:lumOff val="80000"/>
                  </a:schemeClr>
                </a:solidFill>
              </a:rPr>
              <a:t>1 hr 5 mins</a:t>
            </a:r>
            <a:endParaRPr lang="en-GB" i="1" dirty="0">
              <a:solidFill>
                <a:schemeClr val="accent1">
                  <a:lumMod val="20000"/>
                  <a:lumOff val="80000"/>
                </a:schemeClr>
              </a:solidFill>
            </a:endParaRPr>
          </a:p>
        </p:txBody>
      </p:sp>
      <p:sp>
        <p:nvSpPr>
          <p:cNvPr id="7" name="Prostokąt 6"/>
          <p:cNvSpPr/>
          <p:nvPr/>
        </p:nvSpPr>
        <p:spPr>
          <a:xfrm>
            <a:off x="0" y="158736"/>
            <a:ext cx="2035631" cy="4308872"/>
          </a:xfrm>
          <a:prstGeom prst="rect">
            <a:avLst/>
          </a:prstGeom>
        </p:spPr>
        <p:txBody>
          <a:bodyPr wrap="square">
            <a:spAutoFit/>
          </a:bodyPr>
          <a:lstStyle/>
          <a:p>
            <a:pPr algn="ctr"/>
            <a:r>
              <a:rPr lang="pl-PL" dirty="0" smtClean="0">
                <a:solidFill>
                  <a:schemeClr val="accent1">
                    <a:lumMod val="20000"/>
                    <a:lumOff val="80000"/>
                  </a:schemeClr>
                </a:solidFill>
              </a:rPr>
              <a:t>INGREDIENTS</a:t>
            </a:r>
          </a:p>
          <a:p>
            <a:r>
              <a:rPr lang="pl-PL" sz="1600" dirty="0" smtClean="0">
                <a:solidFill>
                  <a:schemeClr val="accent1">
                    <a:lumMod val="20000"/>
                    <a:lumOff val="80000"/>
                  </a:schemeClr>
                </a:solidFill>
              </a:rPr>
              <a:t>• </a:t>
            </a:r>
            <a:r>
              <a:rPr lang="en-GB" sz="1600" dirty="0" smtClean="0">
                <a:solidFill>
                  <a:schemeClr val="accent1">
                    <a:lumMod val="20000"/>
                    <a:lumOff val="80000"/>
                  </a:schemeClr>
                </a:solidFill>
              </a:rPr>
              <a:t>4 </a:t>
            </a:r>
            <a:r>
              <a:rPr lang="en-GB" sz="1600" dirty="0">
                <a:solidFill>
                  <a:schemeClr val="accent1">
                    <a:lumMod val="20000"/>
                    <a:lumOff val="80000"/>
                  </a:schemeClr>
                </a:solidFill>
              </a:rPr>
              <a:t>cups all-purpose </a:t>
            </a:r>
            <a:r>
              <a:rPr lang="en-GB" sz="1600" dirty="0" smtClean="0">
                <a:solidFill>
                  <a:schemeClr val="accent1">
                    <a:lumMod val="20000"/>
                    <a:lumOff val="80000"/>
                  </a:schemeClr>
                </a:solidFill>
              </a:rPr>
              <a:t>flour</a:t>
            </a:r>
            <a:endParaRPr lang="en-GB" sz="1600" dirty="0">
              <a:solidFill>
                <a:schemeClr val="accent1">
                  <a:lumMod val="20000"/>
                  <a:lumOff val="80000"/>
                </a:schemeClr>
              </a:solidFill>
            </a:endParaRPr>
          </a:p>
          <a:p>
            <a:r>
              <a:rPr lang="pl-PL" sz="1600" dirty="0" smtClean="0">
                <a:solidFill>
                  <a:schemeClr val="accent1">
                    <a:lumMod val="20000"/>
                    <a:lumOff val="80000"/>
                  </a:schemeClr>
                </a:solidFill>
              </a:rPr>
              <a:t>• </a:t>
            </a:r>
            <a:r>
              <a:rPr lang="en-GB" sz="1600" dirty="0" smtClean="0">
                <a:solidFill>
                  <a:schemeClr val="accent1">
                    <a:lumMod val="20000"/>
                    <a:lumOff val="80000"/>
                  </a:schemeClr>
                </a:solidFill>
              </a:rPr>
              <a:t>4 </a:t>
            </a:r>
            <a:r>
              <a:rPr lang="en-GB" sz="1600" dirty="0">
                <a:solidFill>
                  <a:schemeClr val="accent1">
                    <a:lumMod val="20000"/>
                    <a:lumOff val="80000"/>
                  </a:schemeClr>
                </a:solidFill>
              </a:rPr>
              <a:t>tablespoons white </a:t>
            </a:r>
            <a:r>
              <a:rPr lang="en-GB" sz="1600" dirty="0" smtClean="0">
                <a:solidFill>
                  <a:schemeClr val="accent1">
                    <a:lumMod val="20000"/>
                    <a:lumOff val="80000"/>
                  </a:schemeClr>
                </a:solidFill>
              </a:rPr>
              <a:t>sugar</a:t>
            </a:r>
            <a:endParaRPr lang="en-GB" sz="1600" dirty="0">
              <a:solidFill>
                <a:schemeClr val="accent1">
                  <a:lumMod val="20000"/>
                  <a:lumOff val="80000"/>
                </a:schemeClr>
              </a:solidFill>
            </a:endParaRPr>
          </a:p>
          <a:p>
            <a:r>
              <a:rPr lang="pl-PL" sz="1600" dirty="0" smtClean="0">
                <a:solidFill>
                  <a:schemeClr val="accent1">
                    <a:lumMod val="20000"/>
                    <a:lumOff val="80000"/>
                  </a:schemeClr>
                </a:solidFill>
              </a:rPr>
              <a:t>• </a:t>
            </a:r>
            <a:r>
              <a:rPr lang="en-GB" sz="1600" dirty="0" smtClean="0">
                <a:solidFill>
                  <a:schemeClr val="accent1">
                    <a:lumMod val="20000"/>
                    <a:lumOff val="80000"/>
                  </a:schemeClr>
                </a:solidFill>
              </a:rPr>
              <a:t>1 </a:t>
            </a:r>
            <a:r>
              <a:rPr lang="en-GB" sz="1600" dirty="0">
                <a:solidFill>
                  <a:schemeClr val="accent1">
                    <a:lumMod val="20000"/>
                    <a:lumOff val="80000"/>
                  </a:schemeClr>
                </a:solidFill>
              </a:rPr>
              <a:t>teaspoon baking </a:t>
            </a:r>
            <a:r>
              <a:rPr lang="en-GB" sz="1600" dirty="0" smtClean="0">
                <a:solidFill>
                  <a:schemeClr val="accent1">
                    <a:lumMod val="20000"/>
                    <a:lumOff val="80000"/>
                  </a:schemeClr>
                </a:solidFill>
              </a:rPr>
              <a:t>soda</a:t>
            </a:r>
            <a:endParaRPr lang="en-GB" sz="1600" dirty="0">
              <a:solidFill>
                <a:schemeClr val="accent1">
                  <a:lumMod val="20000"/>
                  <a:lumOff val="80000"/>
                </a:schemeClr>
              </a:solidFill>
            </a:endParaRPr>
          </a:p>
          <a:p>
            <a:r>
              <a:rPr lang="pl-PL" sz="1600" dirty="0" smtClean="0">
                <a:solidFill>
                  <a:schemeClr val="accent1">
                    <a:lumMod val="20000"/>
                    <a:lumOff val="80000"/>
                  </a:schemeClr>
                </a:solidFill>
              </a:rPr>
              <a:t>• </a:t>
            </a:r>
            <a:r>
              <a:rPr lang="en-GB" sz="1600" dirty="0" smtClean="0">
                <a:solidFill>
                  <a:schemeClr val="accent1">
                    <a:lumMod val="20000"/>
                    <a:lumOff val="80000"/>
                  </a:schemeClr>
                </a:solidFill>
              </a:rPr>
              <a:t>1 </a:t>
            </a:r>
            <a:r>
              <a:rPr lang="en-GB" sz="1600" dirty="0">
                <a:solidFill>
                  <a:schemeClr val="accent1">
                    <a:lumMod val="20000"/>
                    <a:lumOff val="80000"/>
                  </a:schemeClr>
                </a:solidFill>
              </a:rPr>
              <a:t>tablespoon baking </a:t>
            </a:r>
            <a:r>
              <a:rPr lang="en-GB" sz="1600" dirty="0" smtClean="0">
                <a:solidFill>
                  <a:schemeClr val="accent1">
                    <a:lumMod val="20000"/>
                    <a:lumOff val="80000"/>
                  </a:schemeClr>
                </a:solidFill>
              </a:rPr>
              <a:t>powder</a:t>
            </a:r>
            <a:endParaRPr lang="en-GB" sz="1600" dirty="0">
              <a:solidFill>
                <a:schemeClr val="accent1">
                  <a:lumMod val="20000"/>
                  <a:lumOff val="80000"/>
                </a:schemeClr>
              </a:solidFill>
            </a:endParaRPr>
          </a:p>
          <a:p>
            <a:r>
              <a:rPr lang="pl-PL" sz="1600" dirty="0" smtClean="0">
                <a:solidFill>
                  <a:schemeClr val="accent1">
                    <a:lumMod val="20000"/>
                    <a:lumOff val="80000"/>
                  </a:schemeClr>
                </a:solidFill>
              </a:rPr>
              <a:t>• </a:t>
            </a:r>
            <a:r>
              <a:rPr lang="en-GB" sz="1600" dirty="0" smtClean="0">
                <a:solidFill>
                  <a:schemeClr val="accent1">
                    <a:lumMod val="20000"/>
                    <a:lumOff val="80000"/>
                  </a:schemeClr>
                </a:solidFill>
              </a:rPr>
              <a:t>1/2 </a:t>
            </a:r>
            <a:r>
              <a:rPr lang="en-GB" sz="1600" dirty="0">
                <a:solidFill>
                  <a:schemeClr val="accent1">
                    <a:lumMod val="20000"/>
                    <a:lumOff val="80000"/>
                  </a:schemeClr>
                </a:solidFill>
              </a:rPr>
              <a:t>teaspoon </a:t>
            </a:r>
            <a:r>
              <a:rPr lang="en-GB" sz="1600" dirty="0" smtClean="0">
                <a:solidFill>
                  <a:schemeClr val="accent1">
                    <a:lumMod val="20000"/>
                    <a:lumOff val="80000"/>
                  </a:schemeClr>
                </a:solidFill>
              </a:rPr>
              <a:t>salt</a:t>
            </a:r>
            <a:endParaRPr lang="en-GB" sz="1600" dirty="0">
              <a:solidFill>
                <a:schemeClr val="accent1">
                  <a:lumMod val="20000"/>
                  <a:lumOff val="80000"/>
                </a:schemeClr>
              </a:solidFill>
            </a:endParaRPr>
          </a:p>
          <a:p>
            <a:r>
              <a:rPr lang="pl-PL" sz="1600" dirty="0" smtClean="0">
                <a:solidFill>
                  <a:schemeClr val="accent1">
                    <a:lumMod val="20000"/>
                    <a:lumOff val="80000"/>
                  </a:schemeClr>
                </a:solidFill>
              </a:rPr>
              <a:t>• </a:t>
            </a:r>
            <a:r>
              <a:rPr lang="en-GB" sz="1600" dirty="0" smtClean="0">
                <a:solidFill>
                  <a:schemeClr val="accent1">
                    <a:lumMod val="20000"/>
                    <a:lumOff val="80000"/>
                  </a:schemeClr>
                </a:solidFill>
              </a:rPr>
              <a:t>1/2 </a:t>
            </a:r>
            <a:r>
              <a:rPr lang="en-GB" sz="1600" dirty="0">
                <a:solidFill>
                  <a:schemeClr val="accent1">
                    <a:lumMod val="20000"/>
                    <a:lumOff val="80000"/>
                  </a:schemeClr>
                </a:solidFill>
              </a:rPr>
              <a:t>cup margarine, </a:t>
            </a:r>
            <a:r>
              <a:rPr lang="en-GB" sz="1600" dirty="0" smtClean="0">
                <a:solidFill>
                  <a:schemeClr val="accent1">
                    <a:lumMod val="20000"/>
                    <a:lumOff val="80000"/>
                  </a:schemeClr>
                </a:solidFill>
              </a:rPr>
              <a:t>softened</a:t>
            </a:r>
            <a:endParaRPr lang="en-GB" sz="1600" dirty="0">
              <a:solidFill>
                <a:schemeClr val="accent1">
                  <a:lumMod val="20000"/>
                  <a:lumOff val="80000"/>
                </a:schemeClr>
              </a:solidFill>
            </a:endParaRPr>
          </a:p>
          <a:p>
            <a:r>
              <a:rPr lang="pl-PL" sz="1600" dirty="0" smtClean="0">
                <a:solidFill>
                  <a:schemeClr val="accent1">
                    <a:lumMod val="20000"/>
                    <a:lumOff val="80000"/>
                  </a:schemeClr>
                </a:solidFill>
              </a:rPr>
              <a:t>• </a:t>
            </a:r>
            <a:r>
              <a:rPr lang="en-GB" sz="1600" dirty="0" smtClean="0">
                <a:solidFill>
                  <a:schemeClr val="accent1">
                    <a:lumMod val="20000"/>
                    <a:lumOff val="80000"/>
                  </a:schemeClr>
                </a:solidFill>
              </a:rPr>
              <a:t>1 </a:t>
            </a:r>
            <a:r>
              <a:rPr lang="en-GB" sz="1600" dirty="0">
                <a:solidFill>
                  <a:schemeClr val="accent1">
                    <a:lumMod val="20000"/>
                    <a:lumOff val="80000"/>
                  </a:schemeClr>
                </a:solidFill>
              </a:rPr>
              <a:t>cup </a:t>
            </a:r>
            <a:r>
              <a:rPr lang="en-GB" sz="1600" dirty="0" smtClean="0">
                <a:solidFill>
                  <a:schemeClr val="accent1">
                    <a:lumMod val="20000"/>
                    <a:lumOff val="80000"/>
                  </a:schemeClr>
                </a:solidFill>
              </a:rPr>
              <a:t>buttermilk</a:t>
            </a:r>
            <a:endParaRPr lang="en-GB" sz="1600" dirty="0">
              <a:solidFill>
                <a:schemeClr val="accent1">
                  <a:lumMod val="20000"/>
                  <a:lumOff val="80000"/>
                </a:schemeClr>
              </a:solidFill>
            </a:endParaRPr>
          </a:p>
          <a:p>
            <a:r>
              <a:rPr lang="pl-PL" sz="1600" dirty="0" smtClean="0">
                <a:solidFill>
                  <a:schemeClr val="accent1">
                    <a:lumMod val="20000"/>
                    <a:lumOff val="80000"/>
                  </a:schemeClr>
                </a:solidFill>
              </a:rPr>
              <a:t>• </a:t>
            </a:r>
            <a:r>
              <a:rPr lang="en-GB" sz="1600" dirty="0" smtClean="0">
                <a:solidFill>
                  <a:schemeClr val="accent1">
                    <a:lumMod val="20000"/>
                    <a:lumOff val="80000"/>
                  </a:schemeClr>
                </a:solidFill>
              </a:rPr>
              <a:t>1 egg</a:t>
            </a:r>
            <a:endParaRPr lang="en-GB" sz="1600" dirty="0">
              <a:solidFill>
                <a:schemeClr val="accent1">
                  <a:lumMod val="20000"/>
                  <a:lumOff val="80000"/>
                </a:schemeClr>
              </a:solidFill>
            </a:endParaRPr>
          </a:p>
          <a:p>
            <a:r>
              <a:rPr lang="pl-PL" sz="1600" dirty="0" smtClean="0">
                <a:solidFill>
                  <a:schemeClr val="accent1">
                    <a:lumMod val="20000"/>
                    <a:lumOff val="80000"/>
                  </a:schemeClr>
                </a:solidFill>
              </a:rPr>
              <a:t>• </a:t>
            </a:r>
            <a:r>
              <a:rPr lang="en-GB" sz="1600" dirty="0" smtClean="0">
                <a:solidFill>
                  <a:schemeClr val="accent1">
                    <a:lumMod val="20000"/>
                    <a:lumOff val="80000"/>
                  </a:schemeClr>
                </a:solidFill>
              </a:rPr>
              <a:t>1/4 </a:t>
            </a:r>
            <a:r>
              <a:rPr lang="en-GB" sz="1600" dirty="0">
                <a:solidFill>
                  <a:schemeClr val="accent1">
                    <a:lumMod val="20000"/>
                    <a:lumOff val="80000"/>
                  </a:schemeClr>
                </a:solidFill>
              </a:rPr>
              <a:t>cup butter, </a:t>
            </a:r>
            <a:r>
              <a:rPr lang="en-GB" sz="1600" dirty="0" smtClean="0">
                <a:solidFill>
                  <a:schemeClr val="accent1">
                    <a:lumMod val="20000"/>
                    <a:lumOff val="80000"/>
                  </a:schemeClr>
                </a:solidFill>
              </a:rPr>
              <a:t>melted</a:t>
            </a:r>
            <a:endParaRPr lang="en-GB" sz="1600" dirty="0">
              <a:solidFill>
                <a:schemeClr val="accent1">
                  <a:lumMod val="20000"/>
                  <a:lumOff val="80000"/>
                </a:schemeClr>
              </a:solidFill>
            </a:endParaRPr>
          </a:p>
          <a:p>
            <a:r>
              <a:rPr lang="pl-PL" sz="1600" dirty="0" smtClean="0">
                <a:solidFill>
                  <a:schemeClr val="accent1">
                    <a:lumMod val="20000"/>
                    <a:lumOff val="80000"/>
                  </a:schemeClr>
                </a:solidFill>
              </a:rPr>
              <a:t>• </a:t>
            </a:r>
            <a:r>
              <a:rPr lang="en-GB" sz="1600" dirty="0" smtClean="0">
                <a:solidFill>
                  <a:schemeClr val="accent1">
                    <a:lumMod val="20000"/>
                    <a:lumOff val="80000"/>
                  </a:schemeClr>
                </a:solidFill>
              </a:rPr>
              <a:t>1/4 </a:t>
            </a:r>
            <a:r>
              <a:rPr lang="en-GB" sz="1600" dirty="0">
                <a:solidFill>
                  <a:schemeClr val="accent1">
                    <a:lumMod val="20000"/>
                    <a:lumOff val="80000"/>
                  </a:schemeClr>
                </a:solidFill>
              </a:rPr>
              <a:t>cup buttermilk</a:t>
            </a:r>
          </a:p>
        </p:txBody>
      </p:sp>
      <p:sp>
        <p:nvSpPr>
          <p:cNvPr id="8" name="Prostokąt 7"/>
          <p:cNvSpPr/>
          <p:nvPr/>
        </p:nvSpPr>
        <p:spPr>
          <a:xfrm>
            <a:off x="2775855" y="1680312"/>
            <a:ext cx="6096000" cy="3293209"/>
          </a:xfrm>
          <a:prstGeom prst="rect">
            <a:avLst/>
          </a:prstGeom>
        </p:spPr>
        <p:txBody>
          <a:bodyPr>
            <a:spAutoFit/>
          </a:bodyPr>
          <a:lstStyle/>
          <a:p>
            <a:pPr algn="ctr"/>
            <a:r>
              <a:rPr lang="pl-PL" dirty="0" smtClean="0">
                <a:solidFill>
                  <a:schemeClr val="accent1">
                    <a:lumMod val="20000"/>
                    <a:lumOff val="80000"/>
                  </a:schemeClr>
                </a:solidFill>
              </a:rPr>
              <a:t>DIRECTIONS </a:t>
            </a:r>
            <a:endParaRPr lang="pl-PL" sz="1600" dirty="0" smtClean="0">
              <a:solidFill>
                <a:schemeClr val="accent1">
                  <a:lumMod val="20000"/>
                  <a:lumOff val="80000"/>
                </a:schemeClr>
              </a:solidFill>
            </a:endParaRPr>
          </a:p>
          <a:p>
            <a:pPr>
              <a:buFont typeface="+mj-lt"/>
              <a:buAutoNum type="arabicPeriod"/>
            </a:pPr>
            <a:r>
              <a:rPr lang="en-US" sz="1600" dirty="0" smtClean="0">
                <a:solidFill>
                  <a:schemeClr val="accent1">
                    <a:lumMod val="20000"/>
                    <a:lumOff val="80000"/>
                  </a:schemeClr>
                </a:solidFill>
              </a:rPr>
              <a:t>Preheat </a:t>
            </a:r>
            <a:r>
              <a:rPr lang="en-US" sz="1600" dirty="0">
                <a:solidFill>
                  <a:schemeClr val="accent1">
                    <a:lumMod val="20000"/>
                    <a:lumOff val="80000"/>
                  </a:schemeClr>
                </a:solidFill>
              </a:rPr>
              <a:t>oven to 375 degrees F (190 degrees C). Lightly grease a large baking sheet.</a:t>
            </a:r>
          </a:p>
          <a:p>
            <a:pPr>
              <a:buFont typeface="+mj-lt"/>
              <a:buAutoNum type="arabicPeriod"/>
            </a:pPr>
            <a:r>
              <a:rPr lang="pl-PL" sz="1600" dirty="0" smtClean="0">
                <a:solidFill>
                  <a:schemeClr val="accent1">
                    <a:lumMod val="20000"/>
                    <a:lumOff val="80000"/>
                  </a:schemeClr>
                </a:solidFill>
              </a:rPr>
              <a:t> </a:t>
            </a:r>
            <a:r>
              <a:rPr lang="en-US" sz="1600" dirty="0" smtClean="0">
                <a:solidFill>
                  <a:schemeClr val="accent1">
                    <a:lumMod val="20000"/>
                    <a:lumOff val="80000"/>
                  </a:schemeClr>
                </a:solidFill>
              </a:rPr>
              <a:t>In </a:t>
            </a:r>
            <a:r>
              <a:rPr lang="en-US" sz="1600" dirty="0">
                <a:solidFill>
                  <a:schemeClr val="accent1">
                    <a:lumMod val="20000"/>
                    <a:lumOff val="80000"/>
                  </a:schemeClr>
                </a:solidFill>
              </a:rPr>
              <a:t>a large bowl, mix together flour, sugar, baking soda, baking powder, salt and margarine. Stir in 1 cup of buttermilk and egg. Turn dough out onto a lightly floured surface and knead slightly. Form dough into a round and place on prepared baking sheet. In a small bowl, combine melted butter with 1/4 cup buttermilk; brush loaf with this mixture. Use a sharp knife to cut an 'X' into the top of the loaf.</a:t>
            </a:r>
          </a:p>
          <a:p>
            <a:pPr>
              <a:buFont typeface="+mj-lt"/>
              <a:buAutoNum type="arabicPeriod"/>
            </a:pPr>
            <a:r>
              <a:rPr lang="pl-PL" sz="1600" dirty="0" smtClean="0">
                <a:solidFill>
                  <a:schemeClr val="accent1">
                    <a:lumMod val="20000"/>
                    <a:lumOff val="80000"/>
                  </a:schemeClr>
                </a:solidFill>
              </a:rPr>
              <a:t> </a:t>
            </a:r>
            <a:r>
              <a:rPr lang="en-US" sz="1600" dirty="0" smtClean="0">
                <a:solidFill>
                  <a:schemeClr val="accent1">
                    <a:lumMod val="20000"/>
                    <a:lumOff val="80000"/>
                  </a:schemeClr>
                </a:solidFill>
              </a:rPr>
              <a:t>Bake </a:t>
            </a:r>
            <a:r>
              <a:rPr lang="en-US" sz="1600" dirty="0">
                <a:solidFill>
                  <a:schemeClr val="accent1">
                    <a:lumMod val="20000"/>
                    <a:lumOff val="80000"/>
                  </a:schemeClr>
                </a:solidFill>
              </a:rPr>
              <a:t>in preheated oven until a toothpick inserted into the center of the loaf comes out clean, 45 to 50 minutes. Check for doneness after 30 minutes. You may continue to brush the loaf with the butter mixture while it bakes.</a:t>
            </a:r>
          </a:p>
        </p:txBody>
      </p:sp>
    </p:spTree>
    <p:extLst>
      <p:ext uri="{BB962C8B-B14F-4D97-AF65-F5344CB8AC3E}">
        <p14:creationId xmlns:p14="http://schemas.microsoft.com/office/powerpoint/2010/main" val="357216216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zny">
  <a:themeElements>
    <a:clrScheme name="Organiczny">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zny">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zny">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emplate>Organic</Template>
  <TotalTime>526</TotalTime>
  <Words>6466</Words>
  <Application>Microsoft Office PowerPoint</Application>
  <PresentationFormat>Niestandardowy</PresentationFormat>
  <Paragraphs>590</Paragraphs>
  <Slides>37</Slides>
  <Notes>0</Notes>
  <HiddenSlides>0</HiddenSlides>
  <MMClips>0</MMClips>
  <ScaleCrop>false</ScaleCrop>
  <HeadingPairs>
    <vt:vector size="4" baseType="variant">
      <vt:variant>
        <vt:lpstr>Motyw</vt:lpstr>
      </vt:variant>
      <vt:variant>
        <vt:i4>1</vt:i4>
      </vt:variant>
      <vt:variant>
        <vt:lpstr>Tytuły slajdów</vt:lpstr>
      </vt:variant>
      <vt:variant>
        <vt:i4>37</vt:i4>
      </vt:variant>
    </vt:vector>
  </HeadingPairs>
  <TitlesOfParts>
    <vt:vector size="38" baseType="lpstr">
      <vt:lpstr>Organiczny</vt:lpstr>
      <vt:lpstr>ITALIAN CUISINE</vt:lpstr>
      <vt:lpstr>LASAGNA</vt:lpstr>
      <vt:lpstr>TIRAMISU</vt:lpstr>
      <vt:lpstr>PEPPERED SHRIMP ALFREDO</vt:lpstr>
      <vt:lpstr>PIZZA DOUGH</vt:lpstr>
      <vt:lpstr>SPAGHETTI</vt:lpstr>
      <vt:lpstr>BRITISH CUISINE</vt:lpstr>
      <vt:lpstr>  BAKED SWEET POTATO STICKS</vt:lpstr>
      <vt:lpstr>AMAZINGLY EASY IRISH SODA BREAD</vt:lpstr>
      <vt:lpstr>PRIZEWINNING TRIFLE</vt:lpstr>
      <vt:lpstr>COLCANNON</vt:lpstr>
      <vt:lpstr>BEEF WELLINGTON</vt:lpstr>
      <vt:lpstr>JAPANESE CUISINE</vt:lpstr>
      <vt:lpstr>CHICKEN KATSU</vt:lpstr>
      <vt:lpstr>SESAME SEARED TUNA</vt:lpstr>
      <vt:lpstr>SUSHI</vt:lpstr>
      <vt:lpstr>ONIGIRI</vt:lpstr>
      <vt:lpstr>MISO SOUP</vt:lpstr>
      <vt:lpstr>FRENCH CUISINE</vt:lpstr>
      <vt:lpstr>CHICKEN CORDON BLEU</vt:lpstr>
      <vt:lpstr>CREAMY AU GRATIN POTATOES</vt:lpstr>
      <vt:lpstr>BASIC CREPES</vt:lpstr>
      <vt:lpstr>CHOCOLATE GANACHE</vt:lpstr>
      <vt:lpstr>CREPES</vt:lpstr>
      <vt:lpstr>INDIAN CUISINE</vt:lpstr>
      <vt:lpstr>CHICKEN TIKKA MASALA</vt:lpstr>
      <vt:lpstr>NAAN</vt:lpstr>
      <vt:lpstr>MULLIGATAWNY SOUP</vt:lpstr>
      <vt:lpstr>INDIAN CHICKEN CURRY</vt:lpstr>
      <vt:lpstr>VEGETARIAN KORMA</vt:lpstr>
      <vt:lpstr>US CUISINE</vt:lpstr>
      <vt:lpstr>FISH TACOS</vt:lpstr>
      <vt:lpstr>CHANTAL’S NEW YORK CHEESECAKE</vt:lpstr>
      <vt:lpstr>VEGGIE BURGERS</vt:lpstr>
      <vt:lpstr>SWEET RESTAURANT SLAW</vt:lpstr>
      <vt:lpstr>LEMON GARLIC TILAPIA</vt:lpstr>
      <vt:lpstr>Prezentacja programu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KITCHEN RECIPES</dc:title>
  <dc:creator>Agnieszka</dc:creator>
  <cp:lastModifiedBy>Tomek</cp:lastModifiedBy>
  <cp:revision>58</cp:revision>
  <dcterms:created xsi:type="dcterms:W3CDTF">2014-01-22T10:40:15Z</dcterms:created>
  <dcterms:modified xsi:type="dcterms:W3CDTF">2014-06-16T10:56:25Z</dcterms:modified>
</cp:coreProperties>
</file>