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5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3" autoAdjust="0"/>
    <p:restoredTop sz="94752" autoAdjust="0"/>
  </p:normalViewPr>
  <p:slideViewPr>
    <p:cSldViewPr>
      <p:cViewPr>
        <p:scale>
          <a:sx n="59" d="100"/>
          <a:sy n="59" d="100"/>
        </p:scale>
        <p:origin x="-780" y="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DC26A-FE14-41AB-B149-08DCB0FD10A4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71374-156D-49A2-A927-F1D9C18BF44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D71374-156D-49A2-A927-F1D9C18BF442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00D3B-C43A-4A9C-A7E6-47F5A3D046A8}" type="datetimeFigureOut">
              <a:rPr lang="pl-PL" smtClean="0"/>
              <a:pPr/>
              <a:t>14.05.2020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22168-BF1A-457D-B8C1-8ABFB9D7551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124744"/>
            <a:ext cx="7772400" cy="1470025"/>
          </a:xfrm>
        </p:spPr>
        <p:txBody>
          <a:bodyPr/>
          <a:lstStyle/>
          <a:p>
            <a:r>
              <a:rPr lang="pl-PL" dirty="0" smtClean="0"/>
              <a:t>Gdy Pan Jezus jest w naszych sercach</a:t>
            </a:r>
            <a:endParaRPr lang="pl-PL" dirty="0"/>
          </a:p>
        </p:txBody>
      </p:sp>
      <p:sp>
        <p:nvSpPr>
          <p:cNvPr id="13314" name="AutoShape 2" descr="data:image/jpeg;base64,/9j/4AAQSkZJRgABAQEAYABgAAD/2wBDAAgGBgcGBQgHBwcJCQgKDBQNDAsLDBkSEw8UHRofHh0aHBwgJC4nICIsIxwcKDcpLDAxNDQ0Hyc5PTgyPC4zNDL/2wBDAQkJCQwLDBgNDRgyIRwhMjIyMjIyMjIyMjIyMjIyMjIyMjIyMjIyMjIyMjIyMjIyMjIyMjIyMjIyMjIyMjIyMjL/wAARCAMgAcI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g9SiiTUrtkKr++f5hjjk1RMKSqF+0sQe24Gr2oWcX9pXWVB/fOf1NVWs49gRFVT3O2oLAx24QBjGygYySKHhRo9vCofSo1sOdzOoHQhUAqU2kO0rg4780hlcpbq5ErnPvTo5bRHLBwWqVbWBDkJn6804xoT9xfyoAi86J36EgH+7Ui3cTNsGd3T7lKFihBbCr70JOjPtVwSfSmIZNNMrAQxhuOSV4qHbdzfexGB6VcaULjPryciohcszHbHknp81ADBZ5GDK4HfFAsIRzzkd6V5pfLO2Jt3sOKjIum5LEZ5xwMUATpCiqe5z3pWEKn5vLBPqBVdrdyoBmb86d9mj2AMM470WHcGniU4HUdgtMe5HJCN+VTBVyAF4FNbYq4JUd+TQIrubggbQAPbrTwrDksSQKd5qYzuGM9c1Cblc4CscdTigBTGOcE5PWoyuB659aPOJ6jH40xt5zgg/hTAUgY6D8qYaAHzzj2pGyPSgA5IxxTDThhaQ4znFADaXFHeloBBS470lKKAF59qcMn0H4UmB3/nS9OTQMeQe354pQJccuB9BSBhkDnnpTg3P3T+VAEiKwGGfn2GKkVQFx69c0wNweCMdqXce1AEmATyM/hTwoznaPyqAM/Qd+hPSmb7rsfbpSsK5dHXGB69KePcD8qoBbthnzMZ604WzsP3kzHHaiwXNDIAzkVC9yiN3bH90ZqNbdFX19KdmKFcDauOoFAD2uWwPLjLbhkEjpTlM7L8zov0XmohOpHypI2f8AZp6tK3WMKO2TQFybaWHLbsDByBzTowsecDHrmq+2b+KUAD+6vWomtzIxZo3YH+8+BTAuPdQr96WPPpkZphvAW2xx+YQM8YqoIwnG63j9gMmrKqqKFdi2724/IUCEl82dANyxkclRzx+FNhtSjbjI2T/sj+tS58vAVCR2CinGSQniIfi1ACmFCeQTntnijzIoI+qqo4+UZxTGEz8fIF9ec1FLAu397LtX0+6KAJGvowPk/eHphRUYupJVwsIz0ILcj9KbElnbsWEgYnp3x+VK15GDiNd2epPAFAETxT4OC5z79BUqWcePn3FiOeaa1zJjCNCSewyaiMdzLx57k/7pAoAtmK3hGDsXcMfMeo/GozLBGpZFVj0IUDNRiybb85Q+rbOan3QJgF4wenUUAIt6No/cydPSini5tgMb1/Oiiw9B+qXEp1W6EUasPPbJY98mq5ebr+7OeoHFXNRhj/tS8+QczP8AzqDy1OMheOnHSkBCbiTGMRBum0vzUnmqRjcNw6gGkLQocgoPxGaj+126k5cH/dFIY5zJtwnzH34quYJ26uevd+lPN5H94BiemMYpzTMQPLUkt09BTEItsO5b/vo1IIkUEBRz1qDbdE8yqo9hT/JLH55GYdhQMmwijHygKOnpR5iBQAwGfSoGt48cKp9yM1MkSAjCjj2pAIbhAQAC59FGajMkzn5IcDuXOKsZCk9sVDJdRIMlgeegNAhhFzkcp9BTDbzP9+c++BSfbA5/dRlh3NOMs+f9Wqj1JphoJ9l45lc/SlMEZ4x0/WoTPNnllx3wKRZZGYDewX1xQFyfyUUcKBTWC45odiRtwxBqAo38K7f+BUBcf8mcKP0pjuAM8n8KcFbZyeaiMeDnJP1phcCwPODimFgegpzKT/EQaaRgdSaAuJk+mKO/tRgelNoAU8jgmk7cE0YpdpNMBMCj6dqcFz0oxx0NAAFU84p454wKbgj+Gn/MOwFADgOOWJpygDnn86b9SPyp3UYBwaQiQYxxz3pBMnTnP0pAnABJOKeEQDGBQMQTpjA3H6ClM47fqaTdCByUpwZAAQhPoMUAN82Xg7xt9lzUwZ2IyX/BQKYJcsFWJj74xUmX7KPxNIBjMwJXErY7Doab5kqsRHbCpiGx2HvURROj3HI9DTAer3JOWMcY7cUrOwyDcgH2UU3yoNvILe+DT0YB9ixsAeSSKAG5zHtM0rf7oPFCpCy42Tyc9WOP51MGkc8RgD1Y0bLhhy6r6YFADVRVI8u1GfUkCpS05OfLjX6kk0xY5gOZufXHSpGj3gZdgfY4oEJvuepSMZ4HJpNzMu3zkDf7PakFpGAQxd8/3mNJ9mt4x91B9aAsMVotxDXjMT78Cl/0YNgIS3spNHkWwbO1cjkipfOgA9T7KaBlYta5wsRbHXPApVnAH7u1X/P4VI1yi8RRsxPoMU37RKGA8vC9xgkigLAZbpl+SIIexzR9nnkB8y4bP+yaesszA4hIHbJoKz5z5u0evH8sUBYj+xk/J5rlT1ySc0n2FQWALClfG0/6Ud3b5+P0pmIW4Mhdu5yTQA8WcOPvH/vqiq+2Mcbl49hRTAvanbj+1rwmR8ec/O73NVpI4mZfn27R2brVrU7cHVrs4X/XP1HuagjgSIcAZJyTipEMSG3Z+NrN1xnOKG+yqSCwBPUipwAo7ZpvkxjqoJzRcYzZFjcqBgBx3pgnyNoj247VN5af3Rik8uMHIQZ+lAhiOWXPHXHBpcy78DZt79c04bV6YFBkRfvMB9TQMgmhfHyMcnnnNNSO72Fd/HueanNzGG4Jc9ttAuDjiJiPXigCIwzkglxn1709bZecH5vUjNNa5fICwk596d5kwTcQg/AnFMBRbgDG9vw4o8iPuuT7nNReZM2clvYBeKaRcHjefzpATkRIOQoFNMsQON61F9mY8yPnj61H5EaYzJ17UAyXzoyeDu+gprSdwhNJtQjv+VJ8sbHEZpgKJNw4GPXNNO7BzgfhSkt2UCmNvPpQAjbvWo8mnEHAyaQr6sRQIT6k0hH15pcDBOf1oxTHYbnHGTS7qXHPSjBBIwKADtg0Zowcdqd+NAWEGT2/WnDf6gfhQOvXpTgAfxoAMMeN4/AUm0Z+ZmqQADpj8qUKPSkFhgjjzklj9WqQLGT939KUFF67R9aXeuDgigLDeQRiMYFSHzDxhfrSB17ZOfQU4MSfu4z6mgBQsmMeZ+OKkRWUYZi31qM+YO6haa0meDIvpgDmgCVoomJ3DOeozSo1sh2qUFQBEzxGx9zUoDbcLGo+poAl81OmST7DNBlAzhWY/Sox5ufvoPYd6X5mP+sx9KAJY2c53IFHal3Pnl12/SoxGCOWc/U1G6gH5Y1b65oAm8/nAljx7cml84McIz/XbVfLgdUT04ApyvJkF5lCnuDQBI7lVIPmyFuKiSLawZYnJHPz4AFBKE/69z9M07ah6pK/+93oAesshPzrGozyd/SmvI27i5RR6DmgFdwH2Y89+KlKhV+UAH0oAh84BvmuFH0WjzVdvlkmI/2VwKdiTJ4i/KlAkx/rV+iqKAGrChbfh2Of4jT/AC0CnEQ568ZqJvMJwJx9B/8AWpvkuSC0zH6UDH7T/dVT6qMioWd+QJOB3yAP5VIBHGpUbvfANMKxnkRH2zxQITecf69f++jRT8f7C/nRRcLFvU5H/ta7CJu/fPyTgdTVdWdj8yAcetSam7f2refvEA85/wCZqqJNpyZsgdeKQh7ed1BXHoBShJDgmQ5HbtUMknORI4z0CrQ2/AJLnjpjFMZZwcD5uR3phQKvzyk59TUKSK3JiJI/EmpWO/8AgJ9PakAwNAjcyZ/HNNzE7feY98Bal2YXoufYUwhwSwK/gtAB5iRkgI2TT/tBIwsRP1qLErHOcU7y5M/M5I9AaAHF5Sfu4/CgGU9ePpigRLjkfqaDAmOAeO9ADSsh6PxTSn96U+/NCwKGzv8AwJyKd+6jGN4+tMADJs2jJyfSmmVc4Ckke1H7sng5P1oBUDAU/lQAbj/d/M0hZicbOnrS7jn7h+uaRmIGQv60AIcnvj8KjIbuxp25z1AHtSc55P4UANx9fzppHsKcee5FNOPU0AIxP/66bnPelKj6UnT1pgIc+9KelJx6UfhQAueOhpwptKMUhC4P97H4UuCT94/hSjHGaOPWgdxQvGST9M0mwdWYfnS+2TQACehpgLtXgHB+tShuwpoHcU7BzSC4pbbnOAPUmkMoBxv/ACGaMNjkrgdqTYc534+lAXHZZuArN/vHFSImOyZ9hUJQYy0rY9zSiOLHy8+9AEhfD/NIR6ACgzAZOwnHq1M2oOg6dqVdmfuNn0xQIFnAP+qAz781KJn6rHkfWm7gDgRkn6U7MgOFQEe9ADhI74JG30GKQx7iSWb6Z4pGYkDoD7mkBIPzSAewoAcI1AAIU+vFPAXoFX6VGXUDhz9QRUe6M4b94fpQBZJb1QfUUrSKgG+TH171CgjYfKHHsc0oVAcbP0oAcZom4EgP0ppAJzucj9KCyrwIyfwxSbpCPuD2GaBiZhXrk+uAalTBT5VwD2AqPMmckLS7pCPv7fYc/wA6AF6E4B/DApvnNniNs/hRmQH7+c9yKayueQ5A9hQA5mYE/Ln6c1GXfrs/OmlCOd7cU3yzuyXb86AJwWx91KKYE46t+ZooAvajtGqXmMZ85/5mqJkTpuyR1AqbU9g1a7Bz/rn4/E1VCxg7gjbu/FAiUyoAGw2PYUnnArna3tkUKc9iPrRuPZRn60hirIxOPLOPrTt8hHCgH3NRh5AcYX3Oadv4OSKADfMeiL+fFITL1yo59KPMGPvAmoy+ePM/DimIk3SZxxg+gqMvNkgk/hihQezGgJzksSfc0AGZdvBP4mj5yOZQPxpcZGCQfwpmxGPH6UADIOu9Rigbc4JH4CpQoXjaTTSmCMDr6mgYmznqaCF3Z7/Wl+bsB9aTac9QPoKBBvJHA/OmEyk8YxUnTqaiyM5LfrQAYYjqaaVOfvGn5XHU/jRuHT+lAERAHU0D8acze1NycUwEP0/Ok/Cj8TQR9aAEpQtGOOlGelADioH403v3p2aUZ7/pQAg69B+NPXk4xj3pv5flR9TQA49KOePmAoH+eaDtJyT+tADiV7MPxNPyCOWB96jCJ6D8acNg44H0FADsDPB/KnLgKQScU0Mg6H9KA654yfXikAHax6EinDAGAMUnmjoFJoWQt/AKAF3NnAA/EU7L444+opPqpH404ZI56fWmAqlscuM+wpMR/wAT8+5pQu04BwB6UMqgfMT7k0gGHygQBuI7YpwMY5PB96ULHjI5Hr1pjyKvKrn60AP3oOdpP4UCR8/6sfnUYmH90j6U7eTjbkD/AHaAJDJLxhB+Jp28/wBzJ+uKg82TpyMd9vWneZLjK/e+lMCbccZKjjtUbO/8Ix64pm6YnkgUAMcZYn6GkAo80nk49KYRLuO1utPZSQQHIzRtbHXOO9MBv7zGCQSOpxS5lJHzDjtjFNKH1NKFIHrQMDvzyaQlumQPwpNjdfXoKTGMjsfagCQCTH+tb/vqimjGKKALOphzql584/1z9B/tGqwYd3zj3p+piL+1rzLsx85+/wDtGq2EHIAOaQiU7c/fP50xnXPBP15pucfdSglz0xQA8HA4Utn1pdueMKPwqNSd2WfOKdgMeppgOK7TywHtgUYUc5H4mm7Y05IJP+1SBsA7QB+FICTIBzyfTilzxwPzqMO5HK8/WgmQ9AopgOJPoKBu9VH4UwBuhb8qftzySaAJAx7sppNxY8OPypmEUcnH403MeeMGkA4t/t/lTSwz3NJvBPCCjcxHAx+FMBSQeNlG3jjGaPnx2ow/cigAx6mmHOPvU5hxjNN2569aQDcjGc0h6cU7AHcU3K+tMBMe9J/npTs0YoAaPfNAzmne+KMUAIc5p2TjnJptFACls0vagA07HtQAD0pwGO1NxzTseoNADh7mg7T1xSbQe36UvFAANvt+VPOOnP5U3PvSZPpQA7vwB+dKD7GowX9afz/k0APycdMGlAz15qPHpyT680uDjjj6UASNjH3sfQ0gUHrk/Wm4z17U/HHU/nQA0hU/gGKaGX0xTinPNGwf5FABkfjRvGKQAdMDP0pfl9qADcOny/nSlyp4waQADnFOyP8AIoAaZPY496PMyOn4Cl796QgAd6ADcf7v51GxJOcmnEjrg0h9cfrQAmW/2vzpMsT6D/epc5P8P50v+elADDkZ6UDr2/LNOP8Anijj/wDVQAuTjoPyopwzj/69FAx+qEjVbwKo5mfn/gRqp854GBVnVJP+JteYB/179vc1VVmP8NIB+D680uw+p49Kackdx9KUD1JNABsQcn86cHUDApmwfWnKq4zx780BcN+TytKoYrnaM/WlGzoMUFuMZxQAHf3K/gKb8w/ipMvjk5/Cl2nGc0CHDnvRsU8nmkAPt+VLj3oADs6nH4Ck3IOAOtOCUuzFAEeeDhT9BTsFvUU7KjqaYX9KYCbSOrGgBvX86XOB/wDWpMn3pAG04xuNNx6mnHPrTOaYCbRRtx0/lS80lACbaTbS96SgYbeOtGKUZpeaBCdOtJTtvrS7aAEzS5ox/nNL+FAB26mjH1pc0uecZxQADrS7fakB5/8Ar0d+tADwCexpcDPr9KjpQPagB2BS8dyKbjvxS80AKMHjIp3SkGfenY460AMz+FLk+9OwPakwPWgAyT2oA5PH8qXjNH+eKAAjOOlAXrSbh70B89Mj60AOwf7xqNhzmn7sDtn60maAG4xzmjv0/WnH1z+lISOxOfpQAmKTFGcUnPr+tACgYopMn1/Wlz/k0AGKTHNH+elBPagB4xiikBbHU0UALqh/4m951/179P8AeNVt2O35mrGpkf2tef8AXd//AEI1Vyeyn8aQDiWP3eKcA2MHtTQzY4pQD1OM0wAqCcM1LsHp+dGM9WP504D/ACTQAo+XgClz7E03p6/hShgeKAF+ZjwABSNnsTT14PH86Gx2/lSGR/jmgZHTvQaBkD3piAKe5pQgHr+dAzS80AJtpMDOeKXB/wAikxQAu4etG7sKAv1oxQA3J9qD1p2KQg+9ADCefWkzxT9tJimA2k/Cn7aTbmgBnSnZp+wUbQO9ADM89KMmpMADrScZoAb+dLjnpThjNKSOOlADMUoFLmjNABijFGadz/k0AAFOx6c03vTuB6UAHH+SKOKXA/yKMCgBQR70bj700/Sj8RSAXvzS59/0o/D9aT8vyoATGe1Lj2pfx/Klyc8k0wGYpwHHBpcd/wCtHFIBMH1oxnvThgcf0o5zQA0jA4PP0puKefrScAdDQA3aKMe1LnNGKYCY+lL27UfSkwetIAo6+tH6UH8KBi84opRjHaigBmqf8ha8/wCu7/8AoRqvEks0qxRJvdjhVHUmrOpgnVrz/ru//oRq14fT/ioLH/rstAhBoGsZwbCcf8ANL/wj+qj/AJcZ/f5K9cLmm5Oc07CueS/2Hqnewn/75NB0XU+9jPx/sGvWgx9aNzdMmiwXPJDpGo97Ob/vg0f2VfDraTD/AIAa9d3HPenZPqfzosK54+dNvf8An1m/74NN/s+7/wCfWb/vg17FuPvRk+posFzx3+z7vP8Ax7S/98Gg2F5n/j2m/wC+DXsWT60mT707ILnj4068P/LtN/3waX+zrz/n0mP0Q17Bk+p/OkJb1NFkFzyH+y74/wDLnN/3waP7J1DP/HlP/wB8GvXsnHU/nS5PqfzoC55D/Y+pH/lynH/ADTv7H1L/AJ8p/wDvg165uPqaUE+poC55F/Y2pf8APlN/3waP7G1L/nym/wC+DXr244xk/nRz60WQXPIv7E1Q/wDLjPj/AHDR/YOqH/lxn/74NevZPqaOfU0aBdnkP9gatn/jwn/74NL/AMI/q4/5cJ/++DXr2T60m409AuzyE+H9X/58Z/8Avg0h0DVsf8eM/wD3wa9gyaAT60aBc8e/sDVO9nP/AN8Gl/sHUh1s5/b5DXsGT2o3H1paBc8f/sPUh/y43H/fs0HQ9RHWxuP++DXsG4+/50ZPqfzosguePf2NqI/5cp/++DSf2RqI62U3/fBr2PcfU0u8+pp2QXPGjpV/jm0m/wC/ZpP7Nvh/y6Tf9+zXsu4+p/OjJ9T+dGgXPHP7OvMHNtNn/cNJ9gu+9vL/AN8mvZdx9TSFjnvSC540bK6H/LCT/vg0fYrrP+ok/wC+DXsmSaXketGgXPGvsdzn/UyD/gJpRaTn/ljJ/wB8mvZQacCfWjQLnjIsrk/8u03P+waUWF31+zS/98GvZufWlBPqaNAueM/YbztazH/gDUf2fe9rSf6+Wa9nyfU0ZPqfzo0C54z/AGffd7Sc/wDbM/4Un9nagTxZz/8AfBr2XLZ6n86UE+p/OgLnjP8AZt+f+XOf/v2aQ6bfD/l0m/79mvaQW9TRuPqfzoC54p/Z97/z6zf9+zSGwvP+fab/AL4Ne2bj15/Ol3GgLniIs7of8u8uf900fZbjvDJ/3wa9vBoz7UDueHG2nHWJ/wDvk0hhl/55t/3zXuPHoPypMKf4F/IUg5jwwxyD+BvypNj/AN0/lXunlx/880/75FN+zwnkwxH6oKLBzHiAV8D5T+VFe8pa22xf9Gh6f88l/wAKKVg5jwLUz/xNrwf9N3/9CNW/DjE+IrEf9NRVPUz/AMTa8/67v2/2jV3wzg+JLHOD+8FNAz1eloxTgKZIgHFLS0YoAAKXFGKUUAFFLRQAlGKWloAZRT8d6TFADaXFLS9aAG4p3SiigAopce1LQAlLiiigBKXFHA706gBtHtSmloAQ0mKU0fjQAmOaKdR3pgJRUdtMLmESquFJO3PcA4z+NTYoAbijinUYpAJilxS+9FMBNtLilpaQDcUtKKXFACUtLS4oAQCginUUAMxS4p2KMUANowadijFACYFLilpaAG9qMU7FGPagBuKXHFOxRigBvbNFOxRikBZT7i/Sinp9xevSigD541Nf+JveZ/57v/6EaveFlH/CS2P/AF0/pWfqh/4m15/13f8A9CNXvCmT4osen3/6GhFvY9aHWnYopaZAYopaKAFoxRS0AFFCkMOM+lOoAbiinUY5oAyITK0v7x5PKKM+7eeCGIx+VWYYZHXMnmpnlf3mcj396daoslj5bdHDA/maltHMlrGXxuxtJHQ4OM/pVdAKF2JIn/dySZCEgFicnIxU1xLb2qKZpJdzDO1GZj78DtU6j/iYgD/nkf5iqVlYSTLPLNcl/OcqxC4YqpwBn04oik1dgyxcxJ9glljkl/1ZZSHPpxSzIsaqEEzyvwqCQ8//AFqmvQF0+dQMAREADtxTIf8AkI3G/qsaBP8AdOc/qP0oQEdiVvLYyMk0TqxRkaQ8EdfwqrKsiagyIZGjLAEbm4G3P86v2R3G6YHKGdtp/AZ/XNMbI+3kdcZ/8cFDS5gGWvlz2MVy5dd6byPMPFOlhUS24DPhn5+c8jafeqklyIUt4kf5fsROwdSx2hRj8TV+VQj2kf8AdbH/AI6aco21EhlzFDFGhdXdWdUA3k8k4Hepjaxg/wAf/fZ/xqO8bF1Yp2eUn8lOKuMRjqKTVkhmZFCrafGxmMRKjMjOTj9aXTreOa0Wfz5pWcckyHA+gFI7RroOXCFhF8gccbjwKv2zQiEQwurCJQp2npxT+yHUzrtJUuVWBZHyq7hvPA3cnr6UlgGnv9RRpJDHHIqx/OeBjB/UGrLzCPWIY8EmVMDHbBJNQ6PzJM3Yrk/Uu9EV7rYia6hCQEq8gO5ed5/vCmXMkKO8O28yQRuQMQKtXv8Ax7/8DX/0IU6aaQy/Z4MGUjJJ6IPU/wBBSjuMhs47aS2QwNL5ajYBvIxjjGKgdvJV2Yyt++ZR+8PAFXrNI0th5bl8sSzt1ds8n86oXf8Aqm4/5bvSluCGfbEx92b/AL+mknlkaFZIGlVssMNIcdB1/Oq2Kv2I/eQ4/vv/AOgikNj7V1lm+zsbhZBCsjEtxz2qxPBtt5WWWXIRiDv9qSyUGa7mP3mmKn6KABU9x/x6zf8AXNv5VUrJiKZHk2ays9w5IUYVuST/APXp8cU7nLiWNfeUE/kKbdhG0tI2cruaMDBwfvDpVlbKFGDHzJCOhkkLYp2XKHUz5XljvhGrTPGSoJDdM/8A6/0qW5cxSNHCJ5WjTzJf3uAq/wBScHj2q1b5N7dYA24TBz7GqttZubq+RbgiMuFbIy2No4B/GiCXUTLDRqIopUll+Z0xl+oJq7ioLlQsMagYUSIB+dWahjEFGKdiloAZilxS7cmlxQA3FGKdRQAwiinYpcUANxS4paWgBKKdiigBuKMU6igC0n3F69KKVB8i89qKQz5y1P8A5C17/wBd3/8AQjWj4SH/ABVFj/vn+Rqjqf8AyFrz/ru/b/aNaPhL/kaLLg/eP8jQimer0oopR0pkC0UUoFAAKWiigAqK5maCIOqbyWC7frU1Q3IysQPTzV/nQAyC4luIVlSJdrdMtg/yqTdcf88V/wC/n/1qoyzyHUIdOspEjCIfMJXdtwBgY9cHOa040aOMKzmQjqxAyapqyAyIY3ECl3KBiSV84AHk+1S3TyTWphi8hDwATJwPyqG5/wBRb8dm/wDQjVYVLbGi5arPDeMwCyK6kr+8zj7o6/UfrVyFZYU2RwcEk8yetV7DmRP9xv5irsrslxb9drMUP1xkfyprXQTIL2Sb7FPmED92c/P7U2fy5GHnwpuUYz5uDj047VY1D/jynP8A0zP8qzb8f6Y30H8qV7DLq3KogSNIVRRgKJAAB+VNi8557k+UhUlf4/8AZHtWZgYrYt28tbhm6KFJ/wC+BTWomRRWXkxbFt0zz8zPlhxjg49KpxWF1a3FtI5R+dud5yfkx6ex/OrU1u72kV5I8juhWUxg4Xb3GB149fSrTxqj2qJnaJMjnP8AC1VIEQm4yysRAWQ5Ul+h/KqL2stzdyOk8I81gdu8nkDjt2qNvvHjvUtoP9Lh/wB4VFxksaqbK2S4igbCfLvb+mKW5LTQLDEbaNAwJw+OPbA61FOuLe1z/wA8/wCtQ0X6BYfa2M0dzywk+TcjiTBGTg8471o28T2sXlQ26KvX/WZJNNsv9bEP+mP/ALMabdW7tq48vdl4M/60qBhueB9RVR10Eyk9jeRfvW2FQ4O3zOmWHHI9asvDMJ5904VJH3OFcBj2xu7Ae1XbmNlsgrkEhlHGf7w9azrsf6ZL/vGldoLF9LgRxqiRRKqgAKJRwKgKtIkgljAAmfH7wCqSj5h9au3Y/ct/18PSHYaIIc/d/wDIoqSNTHPAIY8jL/8ALQHtVACtCw+/D/vv/wCgigBwtbhZnf8AeLGXL7EdRyeuT3qedpjbTfuMDy2/jHHFPmBmukg3MECF22tgnsP61BbCUWV8kjl9jOqsepG2rauriK1xaRXkcBuIFDIFIJkGccHH44pJ7SJ1j8qGNGV9x/fZBHuM80XY/eJn/nmv8qgxU8ztYdi1pMVzarNEyCQjB3BxyDnFPguPI1G5h2lpJGDbSwAB2jjPc45q3ZD5pP8Acj/lVSItLNd22xml+1h8gfKo4IOfoKqCvcTLNy0+yP8AcAfvF/5aD1pxunVsFIx/21FTXI+WP/rqn86xpx+/k/3jUDNQXjE4CR/9/R/hU8Ehmj3Fdp3EEZz0OKw4h+9Tj+IVt2n+qb/fb/0I0AyalpcUUCG0U7FLQAzFGKWlFACYopaWgBKKdRQA3FLS0dqALSD5F+lFOQfIv0FFAHzjqhxq15/13f8A9CNaPhE58T2X+8f5GsrU8/2tef8AXd//AEI1qeDRnxVZ/Vv5GkimesinUgHNO70yQApaKU0AFLRRTAKr3bBFiZiABKuT+NWMVDcD/U/9dV/nSApXUFtc3sNytwsUkasPMQ4bPGPqOvBq4lygjXzZoy/cqeDSyPJ9piijKrvViSwznGOP1qxjjnFU22kBisFmt4dkkfyhs5YepqP7Of78f/fYqzJNJDbw+W2M7s8f7RqH7ZP/AH/0FQMmtXSGZFeRBhG/iHqKvG4tmxvdDtORz0PrUFi7SzoznLeW3b3Wr7yRxjLsqj3qkBjX187QzRgR4yy8n+ELnP8ASnXKCacukke0gdXHpWhdlWsJ2Uggxtgj6VTubiWOcqjYAA7D0pAVxbn+/H/32Kv28sAa4SSRMHaCMjkbRVP7ZP8A3x+Qq8iSTJdCOQJK2wh8d9opoGU4tUS2kW0lcHyonDEcl8EBceuQasLOixWIkkTerAMN3Q7TSPHNY3ENzJOk5IEWwqFPJH3fU/0q7cj95bcD/W/+ytVzt0JRkNb/ADE74+v98U+3i8u4jZpI8KwJ+cUNeXAY4k7+gqW2up3uY1Z8gsM8CsiiIgT21sVkT5Y8HLD1pgtz/wA9Iv8AvsVYeaSK1thG2Mpzx71F9suP7/6CgCxBJHFNGrSICIefmH96mXMrf2pb3MOyRUidG/eAckjHX6UyeK5uxD5L4k2ZYjjI3H/61WNJna/R55CqYdlEAXlcHA3H178Vcb6sTKn9rSXUK+ZEsQMpUgtyMEEVJcxF7iR1aPazZB3itG8UC2Pyj7y9v9oUl1M0c6W8FsJZpAW5wqqB3JpJXYzLFu2RynX++KsT7ZIZArp8s7k/OOlaNrIlxbrJ5QQ5IZWUZUjgioVEcaXcjopVHdjhewotrYLmVDGZoUlXaA4yAWHertsVhkgDugJZz94f3at2MASzjV4dpCgDdgnFE0ai6txsXq/YelDVmK4yeUpOJ4DFIxTYVMgHfIP060pMUOnSRmdHcxsWbcPmYg5NMmSWe5NtbCNAgDSyMvTPQAevepPszwWEyzFHYK+GC9RjiqewFOdfNMbIyY2KPvj0qIW7+qf99itMeXFDbEwq29lQfKOMjrVsxJjhF/IVFhlK1liSSRWkQEKn8Q9KjupI4JhcW80ImlIjZWfhz2PsRVqBF+13PyL0TsPSq9+SSGjiRktnDyEnHOOg+gOTVw3Eya4nhMUf76M4kQn5h61myxlpXYPHgsf4xWtcovkp8q8yJ296qXjhbyzij5beXdEGSVA6Y+pH5VKjzOwXsVY4SsikyRYBBPzitezIaAlSCC74I/3jUmz5QSoB7io7P/UH/fb/ANCNICxRilo6UAJRilxRQA2lxSgU7HFADMc0Yp2KMUANpaXFLigBMUmKcKXFICygOxeT0oqRP9Wv0FFMD5p1J8aveYH/AC3f/wBCNavg058U2fHdufwNZepn/ib3v/Xd/wD0I1reC+fE9qD/ALR/8dNJF9D1cU6kpaZAtKKBS96ACiilxQAVBc5/c/8AXVf51Y71U1IutqGjzvWRSMd8GgB11sa28wSBWX542H97t9c9PxqyuWRSRgkAkehrK02Dzo1uFJRmJyevIPYEVfMUo/5eH/75H+FU9gSMy5B8iD6N/wChGq3PpWva27NaIfPb+Ljav94+1EbRS232j7QRECQWMa9jj0qbDuRab/rF/wBxv5rUsUipf3Edwu12IMTN0ZMDp7g54p/kOt8gE5/1bfwD1FSyW+5cS3G5c9GRcVUXYTIJNrWF26AbCG246Hjk/nVO9B+1N3yB/KtC8gdbGfFw2BGwxtHpSrbyFFzNngdY1pPVjRjYOOla9sHYThGCsQmCRnHyikjCyHalwGOOgjHH1pbeKQz3H78jBXog54o2AaNPnPEs0T+su078e3Zfwqxc/wCttv8Art/7K1SeTL/z8t/3wKr3MUoa3/0gn96P4B6GnKTYjKYfOeO9SWn/AB9xcfxitT7O3Uzjr3jWlEDqwPnY5/55rUjuZkw/0e1P/TP+tQVq2lu7WcJM38PH7tT3qVYQzsizqWXGR5a8ZosFyCy+/F/1xP8A6FUsNoBNK7ZBMpZGVsEqecH2zmkMEn25VFwR+57Rj+9Q7iO7itmu8SSqWUFBziqV+gmNur23kg2JKpYyKo9yGGamuF8m5juuSgBjkx2BOQfwP86pXGkiKDeLhztdXAKDGcgVZkuvKlZGuGypwcRD/GknYB9jIJXuyg/d+edrA5DcDJH45qLeRK0GcCaWVSxHTjigXq8ATkegEI/xpkiYjl82cjM7EFY+QR3HNO6vcLFyC4U2xeUhGj+WQH+EioTdQT38CxOrFdxOPpVXMflSp9smDS/ecRgN0x/Kn29uvnQmGdsElSWjHGFAAHtSe+gyyVuYdQlkhgWSOZVJJfbgjjH8qSe7hS0mimnQzKjB8dAcZxVryJcf8fH/AJDH+NUbrR1kjmle4cnazYCAZ7027iJnyYrIKM/vEz+Rq1LcQwbfNkCbvu571SMvkJGjXDZ2A8RD0+tVrpbe9CieeQhQRxGBwcZ/lSb6DsaFlLHNcXDxsGU7OR9KhLKuk3bOcFjIG92JIH9KbZW8kUswiuGKsFYlkGTkVI2nqLlZnn+YtvCEfLu9duetOLsJk9wpFtEjf30BqGSNbKWB7e3LLtZSsY5LHGMn8Opp1xHMVjBuDzKv8A9aja5COym4k44OIxQpWCxYa4S0hVbmYebtLNjJ+p+gJp1id1tu7FmIz/vGs1ktri5MjSTeY4CMQo5GRx+lalmpWDBbPztz6/MakCftRS0UAFJilpaAEApe1FLQAneiijFAAKKXFJQAuOM0YpaKALiY8tfoKKVP9Wv0FFAHzNqZH9r3mB/y3f8A9CNbHgk58U2oHo38jWNqYJ1i8/67v/6Ea2vA6keKrfPZW/8AQTQinsesY4pR0pBS0EiiloopgOxRRRSAWq9192PJ/wCWq/zqwKrXrFY0IBbEq8DvzQMLwiG080LxEyvgegPP6Zq2cbeuQe9VBKxUg20hBHIIH+NUrw3rzBreCbywhXYHCgnt34xTewjSswTZJjr838zWfaGS3smV4JGt5FwVCnKPjBGPQnv659as2E7JZRK8MxYZBOBycn3q19qP/PGb8h/jTUrKwWI4VdZrYSZ3i3IYe/y5prW1ul/CfJT592SRnkDI6/jSmcm9jPkTf6tv4fcU+UmQxnyJg0bhwdn5/oTQnqDH3v8Ax43B/wCmbfyqO6YppcrKcMI+D6HFF3MTZTjyJuY2H3PaopzJNYPEsMu5owBleCaUdxlrziH8sRSMw4J24H1zVdpTD9sdR8wKhfqRgfrVHUDqd4qrHFLbrzuVTkn2J/wzVqxL5mSeCckOrAFcnjpnH4U9LiERpILGS0jlY3KzGKMk5JJOc/TBz9KuXX37f/rsP/QTTw6eYZfs0nmEbd3l8kemahupiWt/3M3Ew6ofQ0SdwBf3mqOG5EUSlB7sTk/pirZwOp6mqkoWVlYw3CSKMK6KQQPT3H1rKube/lvM5vJY0KtGCigFh34waHZgjXtYIptPgEqBwBwPxpmmRxwLcW6qEdZmZh6gnKn6Yx+VNtJ5BpkYWGTzQhxlDjPP6UjCW4uYZXheLyjncisWYf3egGPzprazAtEf8TD/ALY/+zVgyGf+3PNuI1+8kSvu4BQgk/jvra+0D7eD5U3+pP8AyzP94USw2s8RjktpipcvwjD5j1NOnJR3BofdndZMQQQSuD/wIVmXn/H5L/vVoXk6iyYCGUAbQP3Z45FQzW6yzM+JhuOceS1ZsaKA6irt2P3Df9d3pPsaDBzLx/0xalkeKVJFbzECzO2TGaAKYq/YDLw/7z/+giohaoQCGlII4Ihap4StvPAoWVvmc/6o+lAE8l0E1FYSWCrGXICEliTgf1pyzNcadM7IUbbINp7YyKUSj7UZfLmx5YT/AFbepPp71F5nlWVwrJK24SMT5R75NW7WEUr0fvU/3F/lUGKuOscxQnzQ21Vx5R9KX7EP+m//AH5NQMtWQ/ev/uJ/6DVXVOdQgM1mZ4kjkZdhG7+HJ7Yx7VYhcrPMginPyoMiM+lRSpcsArLIyhWQSeWd+D1HpnjrV09HcTJE3/YrYyMGZpFIOc8Z4yfXGKoT/wCvk/3jT0F6slv5kFwIVkAwwBwM/KBjvipTFFLMdplLH5sCPt69ah6saK8Q/fJ/vD+dbVp/qT/vv/6EapJZqrq2y44Of9V/9ertnzBnBGXbg9fvGgGT0UUuKBCYpcUtB6UAJRRSigBKKWlxQAlFLS9qAI5HWPbuz8zBRgZ5p9LRQBbT/Vr9BRQn3F+gooA+aNTYDV7zBH+vf/0I1s+B23eKLcf7LdvY1g6p/wAhe8/67v8A+hGtrwKf+Kpt/wDdf+RoRTPWuaXNJS0EjhSikFOpgFFLmgUAFV7r7kf/AF1T+dWarXmNkfb96n8xSAZfXL2lo0kSB5iQEQ/xEnpViGZLm2SVDw6hh7ZFU7+3juDbsxb5JVyA2ARkf/WrJsdZ+wxGwktsSRyMihT1OcgEfQ9a05VyXQdS/cf8e8A93/8AQjUAz61Pte5sreSJSQdx45xljTRaz/8APJvyrIou6d/rU5/hf+a1bkkn89o4vKyEDYckE847CqlijRzxhwVO1+CP92rd3mIx3QBPlZ3gdSh6/lwfwq4iY2SYT6dO20qwR1dD1Ugcis+8z9o64+Rf5VNK10be9kS1zHKpZSZAONuM4plxDNI6OI2OY16DI6UpKzBFXJ9T+dbNn96T/dj/APQay/s0/wDzyb8q1LPPmTKRghY+D9DSBk0LkSvAxLMighjjLA55/Sm3P37f/rsP5GpBF/pPnA9U2EY98/40y5+9bn/psv8AI02IxXJEjcnqe9SWpP2qLk/fHeh7eYu37tjkntT7eGVbmItGwAcZ4qSgnyLe25I+Vv5mq+5v7zfnVuaJ3t7fajNgN0H+0ag+zy/883/KhgX7D78ZJ/5Ynqf9qrPmP/aSwhgEEO9lxySTgc/gahsUZZYgwIPktwf94VPNZebdrcLPJGQmwqmPmGc96uNuohbz/j0fHqv/AKEKyrwt9sl+Zvvetat7/wAekh91/wDQhWZdQyfapSqMQWJzg1IFcF8j5m/OtFrSObzpHZV2SPywyMZB59vlqkIZcj9235VfkikntbyGIhWeVlyewyM/pmmtwZHaajZxR2tojOzOfLXchBGBnJz0ByMfWrUzAXcIGSQHzj/dpLu3iis5HjQeYoVt5GWOw5GT371B9sS41TyI0KvGHySOvy9acrdBIo7mPO5vzp8ZY7wWP+rfv/sml8iX/nm31205IZF3lkYARvk4/wBk1BRdXT4UIvOrqRNgDqRHtx+NWLZJf9bJMXDqDt7A+3oKeJ444o1bcWKA4VC38qLaJ0tBG2UPOO5UZ4H4DFX0JEj4urknAGE5/Cs+9ureS7jZLmPMEZkGJBgncBj34BrQgX/SLhG+bhM578UyaBJLp2aFPLSLYcqOSef0/rThZPUGPmZXSIqQy+co/WmwWSQSq6tkKmxBtAx61HECthaIyKjB0BUY4P4U51uEvGuWDvEvyCNOSVx1x65/SlbUC2GDH5TnBwfY1Da/6n/gbf8AoRpbWGRIAZeJHYyOAehJzj8On4UWn+o/4G3/AKEalgTUUtFACUlOxmjFACdqKWloAQDmlpaKAENFLRigApKWigC2n3F+lFKg/dr9BRSuB8w6mP8Aib3v/Xd//QjW34EH/FUwH/Zf+RrJ1NlGr3nX/Xv3/wBo1t+BmB8TQgDB2uc568Gmimeq0Ugp4oJCnU2lFAC0opKWgBcVWvVVokDAEGRMg/7wq1Ve8/1cf/XRP/QhTAq6jCkFhLPDbwtIgBVXXgnPeorOG0urmaUWao2wLJG6AlGBIIq9qG06dMGOAVxn0Pb9ajtrmGRpp1ceTIquWPADYwRn8qtfAxdSt8lvbx7IIjln6r6MaaLkf8+8P5Utx/x7w/7z/wDoRquKyLL0QildZDBGGCP0HHG2mC5H/PtF+Rp9p90e6Sf+y1VHSgCyHjmjkRreIDy25APpUk0iQMqLBGRsU859Kgg5MgH/ADzf/wBBNPu/9an/AFzT+VAB9pX/AJ9o/wAzTngLXAeGIYJTzFAJOCrdOfXFVq17L/XOP+mcfP4GmhFCzt7y4gWVY7coDgbywMgBxn24q7c2cIeD93/y2XnJ96S2u0tbWO2kSX7RGuwxKhJJHcex9allkZ0tXdNjGZflDZwOfSqkhIingaOUeXYmWLbkssuCPYAnmpYYraeJZI1JUnByWBB7gjPBqzLOkCAt95jhVHVj6Cq9iV2Ss8iNK775Sh+UNwMA98ACi3u3DqRWVpC1rH8h7/xH1PvUlvFBcJIwjYBJGj5c87TjPWltYmltYx5zxrkghMZPzHv2qPS4YbeN85EzTSglmJJw5/xFCS5bgOFpCb8ZQ/6k8b2/vD3p13FFFFtjiLzSZEabzycZ9elSgg6l6/uSP/HhSXWYriC6IJSMMj4GdobHOPw/WiO4MohVudNlaW3aGVHCOnmE4YMM4OeRVyWOCO5t4vLY+cWGfMbjAz61AZBcLezRDNuTGFfHDsCNxH6D8Ks6mCsSXKhy0D78IMnGCDx+Ip2XNYCb7JCf4W/77b/Gq1vZwl5vkPEzfxt/jSWl3LJFYCXiWUMsox/Eo5+nNWrX71x/12apasxkSWdsrMhLMyjccu3f8arCxt0u4JBFtaQuThj6fWnzSeVqswkO1HgQKT0PzNu/nUpkEt1bkbSvz4wc8YokrCQLb75Spt2RB1ZpTk/QA0t1axLaTYQn9238Teh96WGKGG+ISRtqxABTISAcn1qa8dPsk6713eW3GfY0SWoDYoLcLGhj+YxhvvH/ABqT7JB08v8A8eP+NUF321/by3BLpIhRH67eAQMduh5rWpyVgMuaKGCS4cQhiCgwWPp9ar/ak7Wyf99N/jVq96XP+8n8qzakZbiEFxt3W6LiVOhPNXJ1sbcxCVVUyuEQEn5m9Kp2fb/rqn9aS9tbmaWWaWdMWyoV2wk/xBjgZ9h+VVBJvUTNMWtuePJXFNslC2wCjChmwB/vGp487FJ5JGemKisx/o4/3m/9CNSBNQBTsUdqAExQRS0UANxRS0UAGKKWigBKWiikAUlLRQBcT/Vrz2FFCf6tfoKKAPmLU/8AkL3v/Xd//QjW54E/5GiHt8j/AMqxtUYf2vef9d3/APQjW34FIPieH12P/KmimeqU7NIKWgkWlpKWgBwpRTRThQAtV73d5CheG8xMZGf4hVnFV7r7if8AXVP/AEIUDM+PVoXuEgN5CkjruAdCuBnHPPGavT2t1PC0RniXPfyycfhmnvbWqqXaCLCoVJKj7p6j6U6yBFjCGzkIOvXHb9Kq2lxGUsn2eFYJFjcRhmX5GPAbHr15q5DavJGX22xUnK4B6fnUtvbxSxs0iZIdxnoQN3/1hT9NA+wRlQACWIAGMcnH6YpW0uMhEUyXMSKIApV+AD7UTxm3QMYYGLMFVVViST2FWXGL6Ef7L/0pmopJIbQRSCMi4X5iuccGiKuwIBFci2mke3t4WCNgBiTjB69qjW6idoo3WJpCVi+63XA/xHNaUqOtlMJJTI2xudoHaoGhgj05rkxjesXm7s9SFGP5D8qN3YBRaHnEdtwecFuKW3S4+1zhRAAFQdW96r6RAYZiJ4xFceSvyryHXu5P8Rz+Wavx7hdXewAttTAPQ/epyjZ2FceyXhjZQ0HIx1Yis1dNuLVrch4GIkCjGRwWLAfhT5dQMssxSZrdoANsUgC+Yw5YHPbHHHetC4IYW7A5Uzpg0Si1uMoSxwSzeZOLSSQDaN7MQPoMYqK5tBekIlxbplVQIpbHBJAxj3qGUfvpP94/zp9t/wAfMX++P51Lk2Fi3aNLb2UKPJbjAIBZiM4J9qjuIo7hJRvtFeX7zF2P49OvT8qS5/1Fv/wP/wBCNVscUXAn0+1ubW9d1khlEsZIwxwMED061oTXM0EW6XyEB4yZDz9OKjsR88P/AFyf/wBCFJcTTw60my1acGDEWGCgHd83JPHG2qirsTGyz3EthJtjh2KyqpEhIIyMEcVba6dHKs1uGB5HmH/CqjSSTW1wzyxfu3VTFDyqHcOC3c/yqC+A+2zf71KWjGiyojF39p8yDdyQvmnaCcZPTqcCpIDdbp/kh/1zfxn/AArMHUVtW7KguXkIVVlcsT2ApXbC1irfWMt/GBLFASudpLtxnr0FVrWxvLS9jZp45SykfMSANq49OlXINRke1uZriDymiIITP8DYKk++Dz9KsTjbdRf7sn8hTkmtwKsQhgYvEtijHgspIP8AKqFzZNK1zMtzal5FZiBuJzjOR74GKSnp/Hx/yzf/ANBNK9wNZY7h0gYrBlMFfmbjjHp6Gpv9K9IPzb/Cq8/MlrGZpYldCVaNgBkAHn14/lU1lM08BZ2VtrlA6jh8HG4VVna4iswkM1z53kbMpnLN6fSmYtx3tP8Avpqfe/duf95P/QazagZf5Cqbc2/+tTdgt71aWW4d2VTblkPzYJ4qhafd/wC2qf1p7SyWV7cRQxrJLcP5yqSRuUL834jGPxFVGNxMvE3WefI/8epLHP2RS2N2Wzj/AHjTGcz38CIx2RxmV8dy3Cg/+PGpLEf6Kv8AvN/6EaGrAWKKWlpDEopaSgBKKWloEJRS0UAJSGlopAIKKXFFAF1B+7X6CikT/Vr9BRQB8xamo/te8yf+W7/+hGt7wIFHiaLB52P/ACrA1Qf8Ta85/wCW7/8AoRrd8B4/4SeI5/gf+VNFM9XFLSDGKWgkWloooAUUtIKWmA6q94wSBWbOBInQf7QqcdKhuj+6X/ron/oQpDKlw8s1wrJcR+SvIjeF+T6nHX6VZgnjTcZZi8jdSI2A+gFZs88ouJMSuMMcANSJPNuH75+v96m5XVgsaFtewqjfOf8AWP8Awn+8faozdQ2OnMlu8rspJXEZY8noBVu0yYm6/wCsfv8A7Rp1g7S2EDu5dmXJY96NbAZVlqE8l+ou+AqEqwjIBzj15qXVJFleznjkmZYZcukW4MQRjI47H9M1elLC6jwSP3cmDn2FZourj/nvJ/31RGXK7ha4yTVJUEsMSyyW+ceY6NkA53devbmr013EdHMafvGeAJtHHVcVDBcTtIVaV2BRsgt7GtiNwunIW5UQgkZ6/LQnrcDGN7NCsEsaFnwsPzfMVTuTjuT+QFWNJ1DzXuHuischCgAjGQN3OK1oJC8EbgbdyA7c9MiqtzI6SXbK5VgkfOfdqJO7BCr/AGebeSGV4pY5HZmVxkEk56Ux5raG3tohOhCSoMjjIBql9ruennyf99VYtp5ZHUSSMw82PGT70OTYWInhRpHYXMHJJ5aiGFEmVjcwcMCfmqYRtaSSXGQ728aRMSxy2SCSfwxj8a2BkNgnvSsFzDbyrmCPZcQjaXzlsfxGmeQv/PzB/wB91Ymnljt4PLdlyZM47/Mag+13P/Pdx+NIZYgmggmhRriLIjfo3+0KtTTWFzD5c0kbLnIw+CD6gjkVXhlkZPMZyXEEmG/4EKrfa7j/AJ7v+dNOwh97dW9vDBbW3krbnIbb/Bggj8zS3MaS3Eki3MGGbIy9ItxNLFKskpZdoOD/ALwolt7qLXrJjOTbYlZssf73GfwIFO1wGeQoIJubfr/z0q0ZbaeC6i8+PDysDk9RkcVeeYJdRW+3mRGYH024/wAaLT7k3/XZ/wCdGwbmbqsolXfbzQfMB5qs33gp3Acdcnj8aRNSWfUgjyxhFVuSpX5iPfqPetpNqjYrfdxkE5IqKcn7TbZz/H/IUN3Ax/s6/wDPzB/33Rsjijkc3MJAjbgN/smtC/vmt02WypNcHcdhboFGWJx+AHuRU12wewmdSdrRMR+VKzSuFytcrYX0ECTSxOkbByp5B4wR+tOh+y28i+Te7YQMGFm3D2wTyKk+0zoQqWksqhQSysB+QJ5qeCdLmLzIywGSCGBBBHUEdjVXlbyEUJ5oJ3njWeMEshyT7VX+zJ/z8x/r/hWrASLi55P3l7/7IqKDUQ81xCfNeSKZkIRCQo7ZPTpUpNjKieVbqu6ZGzKnQH3q8Lq23Biy7gMA7eQKkuCf3PJ/1y/1qO7vpLeVY4ojKQu+UA8omcZHqc9vY00m9gKck8VhZyGxRpZWbODkn/8AUBwBVzTyGskYZwxY8/U1bBPHJ/OoLXH2Zcerf+hGk3cRNRS0UAJRS0UAJRRS0AFJS0GkAntRRRigApKcKSgC4g/dr9BRSpjy1+gooGfMWp4OrXmSf9e/X/eNbvgTB8Sxgf3H7e1c9qh/4m95/wBd3/8AQjW94DP/ABU0eP8Anm/8qaGz1cUtIKWgQtLSd6Ue9AC4paSlFMBRUN1nyh/vr/6EKmFQXi77fB6F16HH8QpAZU6t9pk+U/eNNVTkZB/KrUlwkcrJslO0kZ85uaQXcZP+rmH/AG3akMuRSGKzuHGflMh49iaZZ38Edgm0SNDDCC8oQ7Rgcgep+lFtbIY3PmSj94//AC1PqadHHaXqypHcvKF+VwsxIGR0q+ghBewXd4EiJJVHzkY7VQAP90/lV3+z7eG9jdBKG2MCRKckADFM+2If4J/+/wCakYy2z53T+Fv5Gtq2Xdp8K+sKjP8AwGsxLhZy0YE6llPPnH0qOK4liWOPbNtBjQESsdwKKf6n8qBG5AjR28cbEFkQKSPYVSvPvXZ/2Iv5tSWMgvIxIovEjcbkdpchh+HQ+1Sx22b+dfOn/wBXH/y092ptO+oGT+FWrTG5feWP/wBCq9ai3vImkhnuCquUyX7j+lFzaqBDiacfvk/j96Vh3I7r5pri1HElyY9v+7jDH8Ap/MVp/wAWQOpqt5MZkMYupzIF3FfN5APfHpTxbDoLm44/6af/AFqbdxGXc/6iH/ek/wDQzVTiti0tQbYZmnPzP/GP7x9qkSKCQgLdSFiM7fMGcfTFTYdylBg244/5YSf+hLVLirmpN9gljlWeTJQqA8mMksOBxUmnK90s0jSzrhhhd4O3jp04I70BcqRfcm/3P/ZhWxdWNrqCLHdxCVUbcFJ4zVe8tttpJ+/nPT+If3h7U2a4jhneMvdnacZEg5/Smm1qhEQdrG9V79wI4oDFDJyd+Tkk8cHCgfnV7T5Emt5JYmDRvM7KfUVmTfZLpwZvtjEDaMzcYzn0q7ZWixRyQxTTqiTOAN/v9Kbd2BIj7damiJ/1kCSAfQkH+YqWf/j7tv8Agf8AKoZVWKbAe7kkC5by8Eque/H6e1MKJLPA63M7qBJyJO4Az260S7iQl7ZW8t2s9xBFIrhYtzj7vJOf5ClmnihsJLZpAZEjMZAB67Tj9BUD3MLoUYXLqwwwMowR+VQstq1vJGizr+7OP3vHCnH9aHK6sOxan1VISLaFZHmC/MyRM4T8hyfb86kt7owpGs8LweZnYJG3Sue5YDgGpktv3YAnuOg/5aVFLYW1y5SSad2ixkeaRjPI/lmi6tZIQ60lFwbp4WKknaGK/dYLjkexqtpLyWontJoJNyznLxgshJAJOeo9efWnxwxWKTCNp/LRlVVWTp8oqJbmJSxVbgFjuY+b1NClo0Oxp3A/1P8A11X+tV2t7s39xJE8QjkRFHmAnoDnGPr+tQqy3Xl4adcSr1lJ7Gka7RXK4uDg/wDPY0J2CxpWySLDGJWLSAcnGKZaf8e6/Vv/AEI1SiulkkRMTjcQM+cau2ShbRAM9+p9zSuBPRRS0AFJR3ooAKWkpaBAaSiikAUUUtACUUtJQMuIP3a89h3opU/1a/QUUAfL2pr/AMTe9yD/AK9//QjW/wCA1x4ljxn7jdfpWHqaf8Ta9Pbz3/8AQjW74EUDxLHyP9W/Q+1NDZ6qOlHvQOaUUCCloxS0wCl70Uo5oAWoLr/Uf8DX/wBCFT1XvSwtSUAJDLgE4/iFIDLuR/pUv+8ajX7w+tW1Ed1KxSFWkYk484g8deCvuKl+wvxi0H/gR/8AWoGE2DZNGfuSXIRv90vzUrwrDrdvKm1fOjeNkVcZCjIJ+n9ajjjnuLaaJ7VDG7uD++x3+lMNheFJWALXLp5YneYEqvoMAYq07IkvT8XUP+5J/KscVNBbajBqKPMqy+ZHsC+bjbhecVaFg3H+iH/wIH+FQUita/68fRv5GtmzkH2e2jz85gVgPbA/xqitrJDmRbQ7lBxmcen0qWASzWFqGsg2I1KkTgEfKOhoQizaARvPCn+qR/l9ieSv4E/rTZkaR7xVzuNuu3BIOfnx0ogkl8hPJsgIiMriZaak1wt9MWtQP3adZl9Wpt63AsWFolpCgjaQKUXMbNkAgAd+RT7v7kPb9/H/AOhCmfa5f+fdD/28LUVzczOsYFqD++j6Tqf4hSbu7gKI/If7c6EM0reYcchDwM/Tav61NaL5lxcXW0hJSqoGGMqo649yT+GKf590P+XI5/67LS+dck82R/7/AC03IBIFd7JlQhXJkCk9AdzYqlpMscNjAklm0EoXaXWPcHI4J3DPcHrg1Na3Mq24za4O9+syD+I1JFO8abVtcDJP+vTqTk9/ehPSwD3/AOQhH/1yb/0JaGbdqcceBhYWk/EsB/jVW4vGiuo5JYAiiJuTMmOq1NDdSSuzR2gdl+ViJUyO+OtJMCTUB/oMhOR93/0IVm33/H9N/vVVlstQRWmngbashk4uQSSSOCOmM57elac0DSzPI1pMCxyQJkpAjPHUVtWnW4z/AM93qn9j/wCnWb/v8lSwvcSR3Ci0cb5ZBkSrkdqEBLMDFeQ3SjckgEMo9iflb8CcfjSzRpFcQqiBF2yHAGB0FUrm0v7qz8mSORzgY2ypGOCOeM81BZW+qW12n2pBLvVwNso447e2MVUmCI6eo+WT/rm//oJq59hbH/HpL/3+Smy2zw207i1kBETdZl9DUjLskDukUsD7JoxgZ+6w7hvb37VFpW97WWSUATPPIZADnBDYx+AAqRJbkIuLTsP+Wq1UvY9QmVfs0Kw4Yu48wDeSMZOKrm0sIfd8JcDB/wBYv/oIrPqayguI7ea3uIS+1wS3nj0GOfpU/wBkbH/Ho/8A3/X/AAqQEs/4f+uyfyNVpP8AWv8AU1YhkYYENq3y3Gxt0o5IBqRrdSxLQrk9f9JH+FAyrb/8fMX++P51sWf/AB6r9W/mapRwIsqFYVLBgR/pI/wq5ZZNnGWXBOcjPTk0CLFJS0UAJiloooAMUUUYoEFGKKWgBKKKWgBKKKKALqY8tfoKKE/1a/QUUAfLuqMf7XvB/wBN3/8AQjW/4DJbxNHnP+rf+VYOpDOr3nU/v36f7xre8Bf8jLHx/A/8qaKZ6sKXtSd6WgQtLikpwpgGKWgUuKAAVBeDNqw5GSvI/wB4VOBUF7hbYlmAG5cknp8wpAVWjTSRGRLLKGlCIr/Mw3H5unLHvWqDkA4Iz2NZOrLbXK2264VfLuEO5JAGXPGQfxrQimRYwstzC7jjcGAz7ketW0uVMQWv3JP+ur/zqibp5b6Tybg74pliWAfxD+MsPxOD7VbtZ4dkn76P/Wv/ABj1qvLFBaTPf20qtIWJmj8wHeh6gD1HUfj60Qt1Bl2X/j8tv+B/+g0XJlkdLaGUxO4LNIoBKqPTPck1G88Ju7YiaMj5+dw/u02a6t7a8WaWeJYmj8veXGFbOefTP9KURksAliM0Es5mG3dGzAbtvQg4xnn+dQTXzWWh28iwtI7xKihSAAdnGSenSnQ3ENzcS3Kyx+SI/LjYsBu7k/ToPwp0aQXOipbSPEVkt1UgsP7o/rT0UlcRZ06EwWEKtI0jeWuWPHYdB2FQ3n3rrp/qY/8A0JqsQeTBGE+07/eSUE1WuCkk1wiSRlmhTHzj+81RLVjM3FWrPhsjHEkfX/fFMFrL6x/9/F/xqaKJoMGR0UGSP+MH+MUhmldeYpEquQqDG3PViw/pn86t1UuhHcWzxeeiE4IYMOMEH+lWfMjz99P++hTewjHuubeL2eX/ANDNVQo9BV2SNp7ePyijYkkz84H8ZqL7HN/sf9/F/wAaQ0SQ2n2tIYfOkjUq+7YB8w3Lwcg8ViG9nfTruyEtwbm5nLmYAfJFu5bcO2AMfXHauit41BSGZlXdFIDhxnBK96lhtrGOEWpaFpPs4hc5AZkH07ZzWkHFaslkcczTeHldmBkVAjnP8SttP6g1duHSOB2kn8hehk4+XJ9+Kiu/Ji02RFZdoA/iHPI5+tTSTqiOw2ykDITeBu9uanRyGU9JeKaxSRLhp5CB5jtIX+bv7D8Knt1EkNwjZwZnB2sQevqKxbbWms9PtVe3jjV1ZlDzLnlmI4HQfWtXS7pbizaYlELysSu8HHNEtJAJa2i22pzYnum3osgEkxYHqp4Ppx+dSahK0KrJHgyBH2Z9SAB+tWCITKkpddyAqDu7HGf5CoLtYZ5YYnkXa6yAkMOOBzRe7uwILm0uIrMva3ciyKu+TzGLiTHJ+h47cdsVauHEmnSuOjQlh+K1Wn+3vbSW6yWJ3qU83zCMAjGduOvtmprgxRaZLGsiYSAqPmHZcU5PQRYT/Vr9BWZbQSf2nNfCRgsszQtHnghRhT9cg/nV15ylsWiMcjhRtUuBmsyW+a1kjDRbYTcPJuZx3BIHGccnvRHZgaUUaST3UbqGRiAwPQgqOKy9SS90nT8Wpea1jZSGY7pIR0P+8OeO+at6ZfLcrNM7xKxYAhXGMhR0OeaNauF/smbymjeQlNqlx13DFFN+8kDEsYpYbCxEyssrS73DDkFtx59OtU5P9a/H8Rq5JqKyajBCzwgEh+HyynB4P51C1rI0jHfFgn/noKlu7uNDLb/j6i4/jH8617P/AI80/H+ZrOhtnSeNmeEAMCf3grRsiDZxkHIOTn8TSAn70UUtACGilooAQUtFFACUtFLQISilpKACiiloAtJ/q1+gopU/1a/QUUAfMGp86te5bpO/8zW74DA/4SSPg/cf+VYGqMx1a85P+vfv/tGt3wF/yM0f/XN/5U0Uz1cdKWminUCFFKPpSUopgPFKKSndqACoL0A2zZAPzL1/3hU9Q3g/0Zv95f8A0IUgM6e5ljuJEVY9obA/dioxeTZ5Ef8A37X/AApt2f8ATJv941FkZpDNqzSMxSZiT/Wv/CPWpkNq8skSrCZI8b1CjK56ZqCDzDazeWVEnmPtLdM571n2kd6scWoLHCrTMTMSWdijHjgAfdwPwzWkY3QjTnijW5tyI4/4/wCAf3azxdy/3Yc/9clrSuOJ7cE5Pz84/wBk1ig1A0XILh5ZlR0h2tkH90PSrSSQW2k2sptVkzGg2qgyflyT+QJqjaEfao/rVtiq2Glu4BiDRiQnoAUK8+2SKcdXqJl1/ssUaytFHsYqAfLH8RwP1IqG4SOKWd1hiDCJCMoP7zUSA3t4LdSPs1uVeUj+Jwcqn4YBP4ClvfvXH/XFP/QmoasBTF1IP+WcH/fpalicXGFkihIEkZ4iA/jFU8irFpzJgf34/wD0MVIzb+zwk/6iL/vgVBDJbTzFFtUC4JSQouJNpwcfQ/nVlwzRsEYq5HysB0NULOz2xWcg+0q0Q2Mkjnj5eePqBVJKwiJyttAnlww5MkucxKf4zUf2ts/6q3z6eStR6wZE0p3jJ3jzypHX7xrMTzEvbeaaZZEkjMaEJtweGGfc4P5UJXVwOitkjnlhd4Idxjk6RgfxLU08USXdpGIYgJHbd8g6BSfSobE/NAf9iT/0JatXcLvLazxLveCQ/LnGVYbSfw60R3AZfW8C2Un7iLHH8A9RVa7mMd3IiwwbVbA/dLU9/eW32Z4xcIWZtgAPUgjI+tVL3/j+m/3qkaEFw2QBFbjt/qV/wrRtYIf3/wC4i/17/wDLMVkAjjmty2/5bn/pu9AMrXdxBauFFpHJtXzJSFA8tM4z05Pt7GpZ4YVuYSIYuFk/gHoKzlE0Wp3jzNM9kZ13MADtwgIDcZKZPb8a1Ln/AF0P+7Jz+Aq5KwjL+1P/AM84P+/S0GUyxSo8UJUxOeI1H8J9qgB4qRDxJz/yyf8A9BNQM1JnsrVImnWCMSMEXcFHJqZY7WTPlrA3rtCmqupKjaU4cKfuAbgMfeWnHUNKtpBElzaRsxPyoRz+VVbQRFLsgFw0cUQPmKOYwf4RVG5kkuLd4cQru6N5Q4IOR+tXJ5UlgndGDKZVGf8AgIqjkVNxl22Zp0j89ISyyqDtjAB4NRPdSB2AWLAPH7sVJZ8hf+uy/wAmqq5/eMPc0AWILmR7iJCseCwB/ditGyGLOMDHAP8AM1k23/H1D/viteyH+iR/j/M0CJ6WiigApKWigBKWjFFAhKWilxQMSilpKBBRQaSgC6n+rX6CihP9WvPYUUAfL2pgf2vengfv3/8AQjW94Ex/wksfP/LN/wCVYOqEf2tedf8AXv1P+0a3fAZB8Sx4A+4/8qaKZ6sKKKWgQU9VzTBzUooAUCnYpBS0AGKrX+fsb7W2kFeeOPmFWqr3Y/0cj1Zf/QhQBkwXck88YlMKrKW/eAI3Tv06HB5rTFo3BE6EHofIWnXkKG2kKIisg3qQoGCOf6UWtuIIT5cjlHO9VYD5M84Ht7U7K1wIreGcxzA3eAZXH+qX1qeG3nhgjjF3kKoUHyVHSo47aC5RxPCsgWd2UMM4NMkgtrW8jaArbkHdPhtqbMH7wPGScY78U0rqwCXxntzFMbpDt3H50VR93vVbT7tdQkMSSRpIsayFTCp6+n0qe+uklitZLYrIJZTFGxGVJIIz7gcn8KltrSLTbtUhH7mdTy3LCQcnn/aHb1FCjpqBIbaZeRMgPYiBarpI9toazz3GYUt1Lr5AbIwOMd/StNvuVh3V01tpNmjwuYXMAMy8hfmUkEdeg6jNKKu7Aalskn2WNra4jEDKGTZAoGDzVa6nmt7wK0ySeYiLtKKCeW6A9fWrtgALJMKVUligIxhSxI47cUFd15LtEZkEK7C65AOWoe4GX/aG21EzoDINzyRxxI3lxrjLk9xyOB1/CtKe2kSNGS4TmWPlYFGfmFZUMV/dDUbjzoYYyzQ7YoQd6opHGTwCxbtnmtjfu0+1bcG3GE7h35WqlFJARtfGN2Rrh/lOOIF/xpVvyzAfaHyTjmAf41Qn/wCPmX/fP86Ij+9T/eH86zuOw64vpbRZI3CXG1mPCKSuXI5HYGr1naQ/ZoIYpYmAhV1VoFY7exP+e1LPYLfadJEuFczFt3QnEhOM/hWPYz3c/iuezvLpVSF12lY8faWQcDPQEBtxUd+a0jC6buTc3TBMl5Cq3CgeU/AhA7r71TvpNVj1C2tY7mOK3uMr55hDOG9AM4H1Oa03/wCP6H/rm/8ANaw9dOppc2UgeHyEukxIYuVLegz8wA+lFNXlYGWJtHkhsjv1GaXZJ52ZI1yWJHJrXe2cszNMhOckmBaiuklTTpVnlWWT+8se3uO2TVyT+PHXnFR1GVRbbsYmiORkYgXketNto7j9/wD6V/y2f/lkKh0UvPZC7kzmZVC5/uqoH6ncfxpbi8SxsLyZjz5sgX3bHFNxtKwFtI5vvpdrhucrEvPvmopo5xcwFrrPEnHkj0FVdGaK1tpLJH3pajJYHIAIyR+B3flV6cgywEDgpJj/AL5FElZgUftMOPv/APkutNkmWSCZUkIYxvg+Qo7GqoxSrgLJx/yyf/0E1Ixbm9uWIg2R3MUkvk7cK289emMcY5zwKtRWct4gzcPatbyNH5cKJtBHcceh46Yq26qt7Z4RVBD4IXGWwMfjjdTocR3l4p4yVk/NcfzWq6CMtt2lLJCJvOQHOHVdxwgOenPuauWDfb7UTLIqnJVl8lTtI6iptz5u5IoFllUjYjHbk7R3PSodG3SW0s7yMzvK+UA2qmDjAXt070KOlwJZ7eRDDtuQuZRkiJR2NVreSRpvKnJjEhPkyNCmJB9Oxq7fBjbgLncScD32tUQeOZdPjiIdxtkwOdqBSCT6dcU4pW1AnW1cMD569eP3K0tln7FFk5ODk+vNWR1H1qCzH+ix/j/M1AE1FLRQAlFFFABRRS0AJRS0YoEJSUppKBhRxRRQBdQfu147CikQ/u1+gooA+XNUH/E3vP8Aru//AKEa3fAI/wCKmj/3H/lWFqf/ACF73/ru/wD6Ea3/AAD/AMjLH0/1b/ypobPVRTqbSigQ4U5TTRTqAJBS0wGnigBarX5ItGK5J3LgADP3hVmq95/x7n/eX/0IUAQ4uZPluFlePuqRqu76/MfyFWPtD5/49Z//AB3/ABqlrV1GllJbh2M8mAkacsfmH5D61PDHfSXPnzS+VCPu24AJPH8R/XA/OrcXa7EFrO22X/RZv9c/931+tQR6bYJOZ20yWWZjuLzEOSfxbFMu/wDUn/r4eqn4mpUmth2NC/DzyWipBMjxyF4ztUgEKccbulNL6hLLB9otUjiikD/IwLM2CAOSMdfeksP9dD/vt/6AatahEZ5bKEOVBuBISO4QE4/PFOLBlC7GsvdSPFHJ5OVMaKwXoDwfm9cZq5bZlsLTdbz/ACqjggr1A+taXIrClP8Ao9n/ANe6fyqb2A1zcykHFrNn6r/8VWbYXNxaTMt+sm8qqozumW5P+1jrnpVX61eSzF75MbyssYiRnXaGEg3Nwc9qBlv+0LaOzM3llLcE/OGQKDn13dc02S986zhmS3lZGeNlZSuCNw6c1l6Wbe2u2hvj5RtDlEmO4GRifmX1wiqB35NakURi0yJSpTM4cKeoBlyM/gaqUbLURG9t5kjP5VwNzE42p/8AFUJa4KuqXB5yMBMH/wAeq3cL5ssFsSRHJuaTBwSqgcfQkjNRabapbm5WPCpHIY0QDAAHI+p+bH0ApcqtcLk9pcOYCfss5/eP02/3j/tVSfTJLmzu4biO43TXRuYpUChojxtx83UAYrRtWEdm7kHaryMcDJ4Y1W06R7yZL1VmRXDkl+FZDjYAPYDOfc043WqAgiudShvYYbuymuMIypcRbAXGV5dc/L7npVDWNbb7CYJrW4juUdZWDx/IozjAYZz35roLk/vcf9MJP5rWHLAkuGyySKPldTyPb3HsacZJSu0FrkKTaxdW4untrgQO+8g3KkKMgHjPOfTt2rqGuGJObSbB4IJT/wCKrBto/KgmUlT8h+4u0dR2qxff8f8AN/vVD30AW20uS0hVIZtQiZThdkilNvYFWYj8sVchPnRXEc1jJIpmbcGCYJyO26swAbhWus4tkmYI0jtcsqRpjczegzx2JpuTkwsJcQm4C4guYsKUPllBlD1Xr/LpSzTObmAfZZuQ46p6D/ap8l5m3t5IMkzyoigjnk/NkdsAN+VOuP8AXw/7sn/oNJ36gUPsJz/q5/8Axz/4qkltjDBM4inOI367MfdP+1VTtT0wBIf+mT/+gmkM13bzofLks5SpAPLL19fvcGmwgQu8i21wzuAGd5FYkDoOW6dao33/AB9H/dH8qrkcU7sLGtDPJ9ouP9Fm+8O6/wB0f7VNjgEFy81vbTR+axaZcqRIfX73B96ltcBpu33P/QBSLcStegAD7MxaMHHO8ck/TqPwpq4gnnkLQYtZv9aO6+h96fGwiLGOyZC5y23YNx9+afPwYf8ArqP5GsZ/9Y31NTcDaEz7h/o0h/4En/xVJZEtZxnBGQeD25NZNsP9Ki/3x/Otey/49E+rf+hGgCalxRRQAmKMcUtFACUUtFABQTilprdaAG0UtFACYNLSUtAFxB+7X6CinIP3a/QUUAfLWp4/ta85B/fv/wChGt7wEAPEsRBPKP29qwNTJ/te8wT/AK9//QjW/wCAcnxNHyfuP1PtTQ2erUUdKBQIdS0gFOoAUdafTBTqAHVBd8wAf7af+hCpxVa/UNaMpXcCy8evzCgCW6tmnt5I1wjtja+OhByP1psNxNNIqtbSRYBMm4cZ7BT39c1iwCcXixy2Rdc/dKInynOM/wC1nGAPQ1tCytioLW0anHIx0qumoFSeGWaFvKjLkTvnH1qt9iuv+eD/AJVbWC0gtriVrZX2yvhQOTzwB+NKmmSfaEkl+z+X1aFYhhfQA9Sff26UrdQuJZwywzwiSNlJdsZ/3TVm7WVZre4jhebyiwZEI3EMMcZwOoFRT2dsLm2At4+Wb+H/AGTTLmxjaa3jjKxeYx3bI1JwBk8nOO35047gX4Gmlg3zQmFyThCQSB2zjjOPSstreaW2tGiiZl8hBwParq6dbRRhDGJMd3UZ/QVQEmn2Ol2ktzCCJAiDbHuJJH8h1JpWu7IAFldf88HrSs1ZJQrDDCBQR/wJqSS2s4pYozbpukJVcIOoBP8AIGmRWdt9vkBtov8AVL/AP7zUrAW4YmjvLqUtlZihXnphcY/T9aLz/Urz/wAtY/8A0IVlX89mIfJ09LOS8YMVGA20KCxJH4Y+pq7Na2r20Li2iG6SI8IO7CnJPdgSz+askM8SeYY9ysm4AlSOxPHUCqpv5rV5Y3iieRg0zATD5PRenoAM9znFQyyRrM6i1tuGIGYhmkEkLyKGsrM5IBJhGaV9LBY07CbztNWWHB3l2Xnjljii1t7mxjS3haOa3UAL5jlWQdx0OR6dPSorWztijL9ni/1rgfIP7xpqzaOzELJa5VthOBgN6Z6Zpq9gLlxlrgKuCTBIBz7rWd9juf8AnifzH+NWJLaCO5DC3hyIXP3B1ytVhdD/AJ9rb/v0KkZILeaGOV5I8LsxnI9RUt3azveSsiZUtkHI5quXjnikSS3twNmQRGMjkU6K3milM1zAiWscshcOiFim35en+10x60AKLO5z/qv1FaVuqM8jHBKTuV56E8UC0hJbNpEoGMfKOf04xUEdjFLDcLEsUL/aGw/lK3pxg0AWltYVujcjJc5xlshc9SB2JwM0T83EABGdsmOfYVnw210t9cRtb2DqFQhiCMdR93HfHrT761XbCFgj83D48pFznHbNVJWEV/sdz3jP5infZpo45WePCiJ+SR/dNFnsivUtLyEedLHuQFEI4HzHjpnsPY1dvbS3Flcf6PF/qm/gHoam1guQ3VvNLcF403KVGDkelVzbThtvlHJq7Otla2TXEsUSRooyfLGfoPektPIuQR9hjTChgcBgQfwGDT5Xa4XJFVjFdRqqs5VQFY8Z2DrUbaTELeBVlmLW5DKpnbaxHXIz35/OpILWAzXOLeHO5cZQf3RSWvkzSeXJYxI3lI/3Bg569uxFNN20Asz4HkAYA81f5Gs1rS4aRiIyQT1yKu3FrbZh/wBHi/1q/wAA9DUcvlR6jBbrawGN1Jc7BkHnb/I0krhchgtLhZ42MZADAnkVo2f/AB6p9W/maUWltkD7PF/3wKbZKFtFUABQWAA7fMaQE/0pwpKWgApKWigBKWkooAWkpaSgBKKXrRigBKSlooAup/q1+gopEx5a/QUUhHy5qY/4m95z/wAt3/8AQjW/4BH/ABUqEjGI34/Cuf1Nj/a97jj9+/f/AGjXQfD/ACfEy/8AXJ/5VSKZ6tSUtJQIUU8UwcU4daAHUUUooAWobvPkgc/fT/0IVNVe9LC2yuNwdMbhx94UAR3McZuZEmYLHcRhA5ONrLkjnsecj6VYs5/tVlDPnO9ck+p6GoZhcTQOrJazLtP7tkJDe3Jp0bXZhjP+joCo+Xy2GPbrVN3QiORWNq7qpfy7nzCoGSQGycCpk1G1lYJBL50hONqA8e59APeq8M0sMTGSaBN0r4/dse/1qT7ex63UGD/0yb/Gi6tYZPcf8fVqf9pv/QTVN9Osl1ISbTEnlO7FJWQbty5JwaJHlu5oUSeIgl1JWNgRlT/tUxPDtsrIxjgbYOA6u4PTrlvaiLSAvx3Fn9nHkzxGPoCJM8/XPWqNlbrfKySY2R2iwLkfxOoLN+W0fnUculPqJnZpY4tku0bYfvbRgHr7/pVi1kMFpbhp4UZ4kY4hJzwB60XswJITNPqEb3MZhW0jKkt0eV+Mqe4wP/HsVZgkSW+kaN1dfKXlTkfeas++WK/jjSW+wqOHG2E9R681Jp1vNBM4juo3VolbJgx3I6Z9qTdwLElvDeavKJ4kcQ26qm5QcFiSSPfgVNJGYrO3iJ3bHiXOMZwwFEzvboZZrq2iTOC7x4H57qjuluTHGRPEf3seP3R/vD/aobbAz5+LmX/fP86bGcyJ/vD+dXHaASNvkh3gndm3PX/vqhXtyyhZYc54/wBGP+NSO5DrE00Hh2+eAsGLuCw6qpc7j+VV/CkodJw1vsguFEgBx5YUEqcD8gcjtVk3U8AkRsSAmVhtjGDhjkY3ehz71lRW2lw+Zc2+oubWZo0MMK5Ry54TrkDoSM9K3hJcjiTbW5s6fLHLaIYmBQQTbVDZ2ruG0fliq4NW4NLe11NmS5VvOiYMDFwACOAM9OTUlx9ns2jWeSFfMPGLYkKMgZODwMkDPvWL1ehSKsZ+SXH/ADzP8xWteGSaGW3FtI6uMB1dRg+vJ4wagurV47SUrJCrbeSIcdx71bMVxuP+kp/36/8Ar0J2EyTzfKhVrl40cr83zYGcc4qOyZXSZkYMpmYgg5BqrdaZNdTRzfb2jkjVlRkjHGevBPWm2kb6dbNEbpdiysqnyPp6GkBdw6aluCMUkhwWHRSpPX67v0pZ/wDj5t/X5/5VXN8B1u1H/bA/400vLPPbtHcqQGcE+Tj+H602wI4YLpNTFxc/vN8zKu2MAKoTAPUn1796uX8iJZTB3Vd0bBQTjJwarX1zPYQRzPMhjaVI2Pl42hjjPWotU02S5haSS4UPFG+3EXtn19hTk29QH3zJ9v0lJmAhMjHB6GQL8v8AX8a0ZLqGEAzyLEGbapkONx9s9azryGK5g+zXkyspAYYhIKnsQQeDVCHT0WRZbnVHuJUcGOSSIswUY45PGe+OuabacV5BY3bZlea4dCGBZcEHIPyilchb6D1ZXQ/oR/I1TsLea3WSGK4QouzbmHHG0e9W2tpXkjkM0e+PO0+Ue4x/eqUwJJ/+WP8A11X+tVLmyvJbq4kgnVMiMp5q7hlcnjHI/XrU06XH7r9/H/rV/wCWX1/2qZ9sKkg3UeQef3B/xoUmgL6543AZ74qG0/49l/3m/wDQjVdbvc6gXUZJOB+4P+NT2W77Ku4gtubJAxn5jSAsUtFFABRSUtABiiiigBKQ0tFABRRS9qAEope1NoAup/q147CihM+Wv0FFAHyxqf8AyFrz/ru//oRro/h5/wAjKPaF/wCVc9qa/wDE3vM/893/APQjXS/D4D/hI8hQP3L/ANKaGz1GilooEA60vekp1ACjpS0CloAKr3n+oA/6aJ/6EKsVWv3VLbc5wokTJ/4EKAHXNx9khRliaVmcKFBx1+v0psN0Li+kWN90SRDdx0ck8H3wKjkurKZFWRmZVYOMI3UcjtVW+1mWObZZxyS/uyxzCwUt2G7HX/PequrALdf8e6/9dpP51UqWOZLqxi3yGOUM7OpibqT7CjyU/wCe/wD5Cf8AwqBlnTuZ4v8Afb/0GtkkAZPArFtpYbWeHc7HJY8Qv/d+lX5L21ljZC8o3DGRC/H6UxD7Q/upx/dmkH65/rWXNxDaD/p3T+VXorm3gt2QPM7HcxZoGyWPJPSqQCXNvbOruMQIpHkue30py1YIhzWtYcsPTyE/9Cas4QL/AM9JP/AeT/CrlpcRwzMhEx2woMiB/wC83tUjY24uQNfRZbZ54o4tqbFDYdgSTj/dGPzqysRh061iYEFHjXBOSBuGB+VRT/Z5vMdPtKTMVdXED/Ky9DjH4H1FPurxDBGSku7zYyf3L4+8M9quTTSSEZ8//HzJ/vn+dJHjzU/3h/OppIVkdnDS4Ykj/R3/AMKEgUOp3THBz/x7P/hUDItZ2f2aLaKGNry/na3jYqMgbySc+gFY3hmzMV9a2c7v5a3E9wqtgI5TCKR3znJwfQVuWiyS60t/LHN5EAkSFRA5OWY5J4/CodGtYrbVNWeeGeVTOBFut24DfOeMdckflXTGSUGiep0R4voh6RP/ADWsie6l/ta9tp7dXinVYI5ywVEG3JVs9/mzx1q812v26M+Tc/6t/wDli3qvtU32iE7wbWc+Zjfm3b5vrxWEZWGS3uPsM3ORt6/iKo63qJgHkQXccE2GkZiwBUKMgf8AAiQPpmpbu6jFjKqwXAULj/UMAOR7UrNE11NMY7nMkYiwbduAMnPT3oja92DL8ciyoHQ5VhkVmXn+pk/6+G/kKktNViuI8Klw7oAGxbsM5GQfoRzUTst0sqiO5XbOxz9nY9hSe4IpAHOTz6e1X7H70P8Avv8A+giofsvGcXH/AIDNT43S0eHelxgM7FjAwAG2kMl14r9ijRwCrS8g98IxA/MCrtyCNNlB+8ISD6/dqmZIZ7g5+0yIGVmh8nIDDoemR9O9Vb+7vytzthuTCCSo+zkApsGQT7HPNU2uVIRLe/8AHwP9xf5VXq3KguCsoW4XKgY+zt6Uw2vHWf8A8B3qRmhbMFaQswUERjJOM/KKRJLhr5m3/wCjl2iC7ehUZ3Z+u4flUUE8W+aOSCd1IQENbsQflHbFVo7S0ggjxZzNIj7jthcA88+3eqja2ojUuDjyc/8APVax5v8AWv8A7xrRnuotsIEc4xKvHkN/hVN7cPIzhpRk5/493/wqGMjh/wBfH/vD+dbNp/qP+Bt/6Eaylh2Orb5GAIP/AB7vn+VaNjKj2+eVJd+GGD94+tK/cRbpaSjNUAtJRmigBaSiigAooooAKKKKQBRS4pKALif6teOwopU/1a/QUUAfLeqE/wBr3gJA/fv1P+0a6L4e/wDIwtyP9Q39K5nU/wDkL3v/AF3f/wBCNdJ8PT/xULf9cW/pVIbPVM0tMFLmgQ+gU3I704UAOHWnZpnWlB/KgB2ar3R/dr/11T/0IVPVe6+7H/11T/0IUAZs9zOJ5AJnGGPAY01bmfIHnSdf7xpk4P2iT5T949qRA2R8rflSGX2sJLwl1nEPzSoWC5cgkjH0p/2a7imt4V1SbaUYFfLTkjGMccVbs/8AUNx/y0f/ANCNFwCtxaP2EpQ/8CUj+eKuIhJsi4tQWLH5+T3+WlvJ/slq0geFGAJBmOF4BP8ASi4B+123B/j/AJVW1Z7dtOdbjYNzBB5gHBJxkZ9s0or3gZLbSzXFqLlp0dGTO1Iio6epOansziwtyTgCFc/98is6fX7HzpbZWZmVtmVII6devSrUkUsuhLHEhZnhRMA44OAefpmjdgTLfwNJaokvmC6DNCynggDNSKT9tk/65J/NqoHTZ47l5okQpAd9si+7Zdfb0FX05vJflI/dJwRz1anJJbAULnVnW8lt0khtzbjc7XAOJM9AD2HfP096tyTrcWkMqH5WkjP0+YcUs9l5yXa72AuItjKB3wQDSziT7Lb+YMPvi3D3yKJWtoA+e1iuI/n3q4B2ujFWX6EVV0+K8FlbSG985WjUsJo/m6dmGP1Bq7IxFvI2OVQnp7VUN9FaRx2215JUthIVX0GB+ff8KV9AIbhiLaLBI/eS9/8AaNY9xPKbvyfMbG+F1BPT5jn+VazK9xZQSRIzqzSEFRngscVSm0hridZpLefcq7RtyMc5zx3pRtfUZpW7Ewrz/wAspefxWqYZuu5vzqxaWtzCArySuDDKFjdBu6r3HWoha3P/AD7y/wDfBpMB8TNtlyxP7s559xWvqJP2VoxnMziLjqATz+maykhmRJWaKRVCdSpA6iti6jYyW7BWIScMcDpwRn8yKcdwY20kScyTxIRE4URkrt3AD09OcfhVW8JETkEj/SG7+wq/HapHK8sYdd/JQMdufXHQGqV1HLJFII42Yi4bOFz2FEtWJFDc395vzq5aqZURN33mcZI3D7vpVYWtz/z7y/8AfBq7YxSRyQiSNlO98Ar/ALNIbKFy0ekh47O8jWaQqHBONoTr1P3jworoLk/6LPg8eW+PyNR3FobiOZT/ABxGNcr9088/y/KkIn/syUzoBKYnLBTkDg8Zq3bl0ETxf6mP/dH8qox3ty/kTlLdbedgI49x80qf4vT3wO3etCFCYY+DgqO3tWRptr/ZtvA72mU2lTIY/wB5Cc9++0+o6d+KIpWA04s/arj/AIB/KmvKFvkV3CoIWcknA6gZp8Sk3Vxx/c7e1c6If7R8WMmoI7wxq/kxSDgYxwR0Pcj1/CnCN73EzfkkSaGCSJ1eN5UKspyCM9jSXF+Le9t7bynbzfvODxH2GfqeKknGI4doG0SpjA461Vn0qWa6aQXc6IYinUMQd2eMjpUxSvqM0agt1DQsGGf3j9f941JEsqxKJm3Sd2AwDTLb/VN/10fP/fRqWk9GA8Rkfdcgeh5FH7wf3T+lOpe9RyLoAzMmfur+dOy/90fnS0Ucr7gJ8/oBS/N6j8qWiqsAgH+0aXA9KSlosgCiijvQAZooo7UwLqf6tfoKKRCPLX6CigD5b1JQdXvck/69+g/2jXReAABr7YGP3Lf0rm9U/wCQvef9d3/9CNdD8P8A/kYW/wCuLf0pobPUAxp2SeOlRgc1KBQIcBS96AKKAHU4H3pgpaAH1HNAs6bGLqMg5VsHI560+igCIWaf897n/v8ANS/ZFznz7r/v+3+NTCloAyB5drD964fdJJ/y3YdGPvQLqL+5cH63L/40264t4/8ArpJ/6EarqeKVxl6GOK6uIWxMuN4wZ3OeB71LPYW6KrymV0BwQ0rc5PHf1qPTv9bF9X/kKsarAlxZCORN6ebGSucZG4VUdxMgGkaXLHJKlr8pBw+5gH9xzyP51GDDbwW6eVI2YUOTO47fWtEW0dvFKUaViUI+eVm7e5rLufu2/p5CfypPfQEP+0Q97d//AAIf/GrEFpBcu7YkTfCnKzNlclves7rxWvYdT/1xj/m1IbKiWMx1GS284mBYg+/Dbsknj72Ogz0q1c2Nt5cYKuf3qDJkb+8PepoSft90NpAxGQccHg0646Rf9dk/9Cq5CRmO9ukrJ9lB2kgHzX/xpuLOZ1WSwibJxlmY/wBaZMf9Ik/3j/OiH/Wp/vD+dQMa9vLCxSztt0a78ja2EG/qCOvGeP0q5cbItqR2BlkEXnTDeQEGOnU/McHA9utX7UE27KGK5d8EdR8xqrbWQmlvHmurhk87YQWChgoAwcAcZJ4qopbsRItnaPeREQgqYWYcn1X3qWS30+E5kiAwMkjccD1OOlPBRtQQIVOInB2npytOiymozr/z0jRwfplT/T86EkBDdWVp9hlZIVIK5BDHnp71YexskVmaFFVQSSWIAH5024RYdNeJM7UQKMn6Uy+jmmvLeKOVQhYyujrlW2kY9+pH5UkrsCWO0sZY1ljiVkdcq248g/jUMFjbF5x5I/1p7njge9T2KyR2ccckSoUG0BWyKdbn97cD/psf5Ch7gRLaWLzPCEUyRgFlyeAenemvYWv2u3HkDq38R/u/WizMEk01yZEEnmSKfmAwAQMH6bQfxqdpEa8twjo3LZCkHHy05KzAd/Z9r/zwX8z/AI0yaxs/s0xEKn5G5BPXB96qXMVzfStcWrgPbS7IAThSRw7H88f8B96lt7X7Bb3lqocxbGkR26Elfm59dwJ/Ghx0Ajk+zwCNBaxsPLU5LN6fWm+dBni0T/vtv8abdf6yM/8ATJP5VBnmpGXvKt086b7OCSIzje2OR9aqXMdpdJhrQLIBhJUkYOn0OauP/wAes2D0WL+RqmDQm1sBYggt3gjiEOBG8a58xsnnHrWp9ht/7jfhI3+NZ1nzn/fjP/j1bFAiD7Fb8/K//f1/8akjiSFAkYwuSQCSev1p9FAC4oozRQAUUZooAKKKKACiiigBaKKSgBaSiikBcT/Vr9BRTkx5a/QUUwPljUwf7Xvep/fv/wChGuh8A5HiHp1hesDU8f2vecD/AF7/APoRrf8AAJ/4qMD/AKZP/KmhvY9QUVIPemLwKeKBDqKBQaADvThTRS0AOzS02loAcOlLmkpaAM9rSSRNklvkK7EESgdST6Ug084x9lP/AH/H+FadGaAKUVvNDJG0dsoVd2cz5POPb2qz5l1/z7R/9/v/ALGpgaWgCBzdNGy+RFkqR/rf/sar/Y5HjiEsEZZEVciY44GP7tX880hJxwM/jQBQ/s8f8+8f/f8AP/xNSxR3MUjFYYdpVVA809s/7PvVoE0vNAEW67x/qoP+/h/+Jpkq3kqoAluNrq3+sbsc+lWRTqAKDWLMxYwQEk5P71v8KVbBgwIhtxgg/wCtf/Cr9LSAqRRXkUeD9nPzMfvN3JPp71DJY3ktncWzG12zOzZbceGOfzrSpaYGXDplxFKzg24LEksm5Tn5cdB221aihvUkaR5IZHI2gsSMD04FWxgcUtFwKs8d5NA8Y+zDcMZy3+FSEXXmCTZbbgCvLN0P4VNS0gIs3f8Adtv++m/wqNIr1XkP+jfO+7q3HAHp7Vapc0AZ8mmLO5eax052JyWZCST+VImnXEd+btRaBjgYAIwoXGOnqc1pZpabbYFaCK4t4lijW2CKMD5mz/KpHF48Tri2G5SOrdx9Kmp1ICj9jlZE8yO2ZlQLncw6Cj7Af+eNv/329X6KAKQtbglwyW5jYKNu9uMZ9qT7A2P9TB/38f8Awq+DS0AUltJVwEjhUb1LHex4Bz6VfpM0UALRSUUALRRS0AJRS0UAJRRzRQAUUUtABSUUUALRRSUgLqEeWv0FFIn+rX6CimB8u6ov/E2vMn/lu/8A6Ea3/AOP+EkXkf6p/wCVc/qY/wCJvekkf69//QjW94B48Sr0/wBU/wDKmhs9UFOpgNOFAhwpaSl7UAFLzjmiloAKWkzTFniaSSNXy8WN4x0yMigCWnZqvBd29x/q5VJChyOhAPQkdqn3KOrKPxoAcKWmllXksAB1JPSl3qVyGUr/AHsjH50AOFLmoZLiKPystnzWCJt5yT/SkhuoZ42kR/kR2QluMEHBoAnopnnRbQ3mx7CcA7hgn0pfNjDlDKm8c7dwzx7UAPoqNriBRlp41HXJcDr0o+0W+x28+Lan323jC/X0oAkzTxUHnwB9pniDY3Y3jOOufpSi6tigcXERUjdu3jGM4z+fFICbmnVB9qtg6obiLezFFUuMkjqPrSLfWjEhbqEkEAgSDgk4A/OmBZpRVf7XbCRE+0Qh3YoqlxksOoHuKbZ6ha3ykwSqzLnchI3Lg45HbpSAtUtQ/a7YeaDcRZiGZBvHyfX0qKLUrWa3muVlHkwuyvIenHUjHUc0AW6UVWttQt7qxW9R9sDKW3SfLgA45pkWq2MsbSfaY1jEpiDO4AZh6Hv1oAu9qB1qneajBYNGsvmM0hO1Y13HA6nHpRBqlrc3r2sZfzFzglMK204bB74JoAvClqpPqNnbQvNLcIETOcHJyOox6inJf2ckQlS6hKFSwbeMYHU/hQBazS5qt9ttd0im5h3Rjc43jKj1PpSJqVg77FvbdmxnAkHTrQBbFLmoEureSAzpPE0I6yBwVH40gvbRioW6hJdSygSD5gOpHtQBZparR39nICY7uBwASdsgOAOppWvbdZkh8wFnBOQRhcAHk9uDQBZparfbrPah+1QfP90+YPm7cetSC4gO79/F8hw3zj5T6H0oAloqAXcBk2CRT+78zfn5ducZz0qYEMoZSGUjII5BoAdRSUdqAFpab0p1ABRRmigBKXtRSUAFFFFIAzRSUUAXU/1a/QUUif6tfoKKYHy5qf8AyF7z/ru//oRrf8A5/wCEkXn/AJZP/KsDVP8AkL3v/Xd//QjW/wCAcf8ACSKMc+U/8qaGz1MDFPBpg6U8CgQtOptOoAKWik74oAWswwX8eo3UkEUDQz7Ms8hDLgYOBitOkoA5lvDd0Y9q+SSUjDncQWK9V6Hg8HPsOKmfQxBa3EtypmkFuiRGMF3Vhnp+JH4CuhBp+aAMVdOun8OtbEQm9uMySmUZUOxyT9R2+lJc6dMnh+3skt4yySx/u0JKkBhkknn3NbdKDzQBzjeHLlkx5ltlwwIwSLfL7sx+/btVu506ePw/eWi/vpZZHdQvfc+cflWzmlFAHOt4cuHDNuswzl/3JQmKMMAMoP7wxn8as/8ACPjzC3mqXMobzCvz7fK2YJ+vNbQNLQBgxaBOZInupLdwnljYqHBCIyjr35BqI+FmECok8SlY4gQFIDshOSceufrXR0ZoAxB4cQWs0RkQs8EcSPszt2kk9edp9M9KZJ4Z89cyXCI7yM8ohTahUgYVR2AKg/nW9TqAOfbwzKVs1+1ofJAMhZDl337y3Xv70s+gvBZOYh50whdFWNQrFzJvVsk9jiugpRQBiwaDJA9tIk8W5Y0WfzIg+SG3krnoSSeas6fo4sbmCcSqxjjkRgFxuLPuzn26VoinjpQBz7eGC4YG5jAQN5JEXJJcP+8Ofm5GK1dOsnsYpVkkSRpZmmOxNqjdjgCrdFIDOGkf8SIab5w3LyJNvGQ24ZHpVN/Dsro5N1D5shlEn7jKbZMZ2jPBGODW9RQBlaloa38duqTBDBGYgXTflSAM+zDHBp9npBtNQNwbjzI1DiJCvzLvILZPfpWlmjNAGLN4eedpgbtfKczFF8vlTJjOTnnBFNl8MLPdee1ztyys0aJhf9sAZ6NgVvA8UtAGHN4c84zL9pRY2MhjxF8wLnJDHPzD0qW50Wea9lniuLeNGh8mNTBkxjHbnGSfatenA0AYlno066VqGnyuF8+UlZAMgghecZz2PWpp9C82882KWKOIskm0wgsrIMAA9lPcVrZpQaAMJfDcj2RgnuId5m8xpYoirMDw4PPcce1OTw48VskaXY8wCUGRkyTuAA/IACtzNLmgDmrXw/eB9rm2CQ3JlCyxlhIcDBBznHse9TR+GpRPJJLcQuHdSV8sgEB93I6c9K6CloAwJPDTtFIiXEa53bQFIHMm8A+3atPS7KbT7ZLdnjaJVJwoOQxJJ69uau5paAFopKXNAC0optFAC0UlLQAGiikoAKKM0UgCiiigC6n+rX6CikT/AFa/QUUwPlvVP+Qve/8AXd//AEI10HgD/kZl/wCuL/yrE1JEOrXn3v8AXv6f3jW94BAHiUdf9S/Wmhs9Rpe1AFLigQopaTnNLQAoBPQGl2n0NYmpwrcatbxyl/LELttVyozlfSq72VmjLHtl3MCV/ePjgfWgDo8HHQ0YPoa5W3tbVdKgnmE7sY1ZiJGJye/Wn29hbteXaOJCiFAoMrcZXJ70AdPtOKXOK5u2S3j1a1FusiMsjo4Zjz8hPrXQOT5bfQ0ATYJo6VzFnY2R0uCadMnyg7uzt6cnrWhoyLFPfxxgrGHTauScfLQBrinflWNrEST3FhHKNyGR8qeh+Q1Vez05JFhNqNzKSDzjj39aAOjyPUfnS7hnll/OuVsbKwNlZebAjTSxg5OSWOMmmi1soZ752tFkWNkAUDplR0z70AdZuX+8v50b07uv/fQrmJ9Ps11CyQWke1zJvGOuF706a305ZpLcWUYkERcNsGOn86AOl8yP/non/fQpfNj/AOeqD/gQrmrez06HSYZ5rWIgQqzMUyTwOajitbGM6hK1nE6xyjChBwNinjPSgDqTLEP+Wsf/AH2KUTQ/89o/++xXJIljc6pbotlEir5oIKDDY4B/Q1PLFp7wSqthGrGOXDGNeCnBoA6qm+dErYaWMMOxYCobH/kHWv8A1xT/ANBFYbw2nm6lcXFqkxW6YElATjC+vagDo/Ohz/ro/wDvsUvnRf8APaP/AL7FctHbWUurogsYkVYpARsUgkMvP60zUVsFsrlFsI1b54w+xQVYLkGgDrDPCOs8X/fYpPtMA6zxf99iueuF02zjzLYw4EW/PlrzjAx9eahtYLJILiR7OKRftTKP3anAJAH4DNAHT/aIM/6+L/v4KPtNv/z8Q/8Afwf41y9tFZXOpriyiRRA2UZB13Dnp6Go9Rex+yzwLYRxybWAbYowQSP1waAOs+1W4H/HxD/38X/GlN3bDrcwj6yD/GsC2+wXFwsS6fADtLNlFyuG24Ix3xUNpBZw2CySWcT5ndM7F4+cgde1AHSi7tv+fmHH/XRf8ad9qtscXEOe37xf8a5eCOyvL21dLKJFaOUMhjHUFevFRXz2LQGEWEcbsRtOxez4PT6H86AOvW5gI4ni/wC/gqVWDAMrAjsQciuYuPsFtcGNtNhbHOQq49efTgH64rV0LaNGgVQAoLgD/gZpAaRkRPvuq/7zAUCaI9Jo/wDvsVi6jFFPrMAmiSRRbOQrgHncPWsm5FjKkSJp8cZMiEsEGMbwCAR1BzQB2Pmxf89Y/wDvsU4SIf40P/AhXMyxafHOYzpkT4IGVVe/9faobO3sk020Z7GOVpMjIVc5yfXrQB1odT/Ev5ijzY/mG9fk+9z0rj9unfbYZPsKCKSE5TaPlIfBJH+eKmuLTTZ7CK4t7aNVadACB1G/BH0NAHW0duK5mWLS4ZvKk08dQNwXjB7nngfWoLa206DSrea4td+4fM4yfXrzQB11LXO6StqNWR7WIxxyWzEr7hwOea6CgB1FNozQA78aSk7UUAOopM0UAL2pKWkzSAup/q1+gopqH92v0FFAHy/qeBq95wP9e/8A6Ea6L4eDPiU8dIH/AKVz2qN/xNrzg/69+v8AvGuj+HZ/4qJ+Bxbt/MVSGz1HFFOzSGgQlLRRQBj6h9pOs24toFlb7O+Q0m3A3L7VDm/mVmSztm2bl3C5ztPftVjUHeK/aSPO4WcmCByPmXmksZLkm4jjEMlnH8kZjYYUY47fMcYz7mqUbq4GLK99HolgTaQlCY/L/ffMcc5xj0B78VbifUI72/P2W3yvll/3xxyMADjmpmjkm03R7eP78sewt/dUp8x/Kn3FvO13qctvIVKPCSuOoUZ/OqUVZeYhYLe5g1ay8+2ghVnkOY5SxJ2HrkVuSf6p/wDdNVLv/kKadz/HJ/6AatycxP8A7prMZztit7PpcMaw2bxbFQh5jk8dCMdcdq0NHWZbjUFuFjWQSJlY2JUDYMcmszQ7jOm2dpFbyklgxl2nG/dlsn2XHPvitmz41HUsf89I/wD0AVUo2Ag1pnSexePygytISZW2qBs5JNVkW8uw08Q06RkUruWRiVz26cVLr+3FvvzjbL0GednFW4Zo72U3NujGPyWDS7cBz2A9cc0KN43FcxUa8tdEtrySO0KRxr5eS285GAOnU0F763vLgSLZkyXESNktgNsyCPpj86sNBLNp2nLHIR5dorlSMqSxCj8cFuangUzeJpAyY2N5u0jPzCNQPy3Gq5VZMLkc9vqn9o2Ib7GHIk28tgfKM5qeay1IRyykWG/ymBYB84x0qbUpSt7bNEdzxxz8DnDBB+vSmWdtc2VteRXDyTebEZFcgnHyYIJ9eBUqOlxmXbXNw9vHaM9psWFNxeOQqOAcEjjOCCfrU1kNRk1HULYGyJDB2ZgxVsqBx7YxV/SJHtbQK1tMzTBHjKJlXHlqBk9B05zVFbG6VNSgto9+SYXIP3flQnHrwCAPpVcqeghz2l+urWqo9gJG837itjOFzn36UxH1C7tL4gWcYhR+djZZSCdw574NTXLNJN56wuyyLdNEjKQWGxAOOvUVPFZrpsF3aB5Tvsd4DknG1SGAJ7DI496XKrMLmxZ8afa4/wCeKf8AoIrHjhvpbq/MD2gia7ZQJgxJOB6Vr2ef7Ptf+uKf+gisG889d0kJA26o2N3Tdhcf1H41MY8zsNgLS/i1mOGM2Cy/Z3c7UYLgsuc++afqNlqP9n3csy2HyRuSwRtxGOSD61dilS58TW7oCrmzdZY24ZCHXgj8TRKM+Gb5wxO9JmOexJNDQFSI6tPNJCi2L+SRG7urAZIBwPXg1QnTVYLK4aNrYr9tKPtU5Dbx055BPaukW1lW686OJXEir8zHmMgYJA75GKyLhm2GFIpZpG1R38pOrBTk5/Tmrik5IT2GWsV5NqUZt57EbrdjxCygfOMgjOQc0mpJdfZblXuLBpUjYlVhcPjIzgk1es7Ga116SV9hurm2eVwAQituAAH9T3p9/wCeui3vn20glMPzyllIP0x29BipaWtgHpYaqrZE9gCepELf41SsLfURpzyG5s1jSSQnfExxhzk9fXmtuXfFqNrKM7JcwuD69VP6EfjWfGzp4dumQoDuuP8AWZxjc2fxpW1QzPgFxPqdrHa3VmSIpCCtu6qBlc8E067hvpdMkuGa1ChgP9QQxG8dDnpnmrReWFrR3nSZ47OfmMYAwq8dTVnUNq6JLbqfmhSIMPqy4/lTaSAqC2vpdQkg/wBCeVSDI5tW2juOSea0dDDDR4Q2CwL5I6Z3mmadNJcateslxC8e9QFVDuwBxzmpNF40xB/00k/9DalJWYEN/FcS6xbrbPCrG3fd5qkgjcvpWXNFqRgwI7JIUmRUdUYZbzMYx6ZGTWxcSSJrtsUhaX/RpMqpAP3l9abfQzQ6KqthZDcI3AyAWkB/HrQloBGdL1F5N7LpjOTncY2zn1rMhW+TTLQrBaXTsG8qLYxfGeST0ArVsr2a2mvZNSdFVJFjVlb7zADOF/HtTtBkDwQOThRbgpnj5SzEn+VVy2eormXa2t7cXls5trBGNsXjXLFVG7271YuLPU7azYMbFlNyrYQtlWLjA6dM092uxcxfY4z5j20ro237q+ZkcepGMfWrtysn9nyTPGyNNdxuFYchd6gA++BSashlf7FeyXLAwaW82QzjzHz7E8VTt0vF0qzdrK2nU5SIbnLZOeDxjnFbUEkNldTrOkomeVnBEbNvVjkYwD7DHtWVbymay0yE2t8yBmb92MK+N3uDnp6UKOorlvTYrmHV0W4t4YP9FJVY3LY+cZznvW7WYhc61bl4/LJtXwhOSBuHU1p1AxaKSigBaKKKACikooAdmikzRmgC6n+rXk9BRQh/dr16CigD5e1Mf8Te8/67v/6Ea6T4dD/ioZfa3b+YrnNTP/E3vMf893/9CNdN8OjnXp+f+Xc/zFNDZ6dRRRSEKKWkozTArXFgtzMs3nTwyIpQNE+3IPPP5VF/ZHybP7QvtuOgmx/StAU6gDOj0dIo1jjvb1UUYVRNwB+VINEiXzCLu9Bk++fPPzcY/lWlTZeInIOCFNAFODS4IJ45TPcSNECEEsxYLkY6fSrbbSCCw5GOtcbZC2ls7VFs4nlkIQuzbucZYn6Dr9RT3Wytr27D2kbgMNq5GQAoJwKLAdAmk2yRhEurpUUYCi5IAHp1qxa2ttZiTy5CWkbc7SS7iTjHU1zksNliyn+ywojCR2U4A4U9TUsEVjdCZPsEUbRpu+6D2oA3bq0tL0IJZfuE7Sku08jB6GoE0fTkiESzSiMDAUXTYx+dYNo1msNtC1jA7siZfgk549PvZ7VII7SHULmI2kL7pAqqQMj5AeB6Z/nR5AbP9k6b5Xli4kVccAXTcemOaq3OiWbzRvb3vkkkiV/tBLEHHQ568frVd7W1e604i1iUSB2ZQg/uZ5pLv7HbtLEtnbFgg28AHJ/Dr3ppga0egaau1kSTjJBE79+pznvTpNM0xcpLKw9Ve6Yf+zVPpf8AyCbL/rgn8hWJcmCPUL6SWCKQtcqnzjnGxen50rgaS6fpKgASgBRgAXTYH/j1C6doyltsqgscti6PJ/76rJjitp72yf7LAAyzZCqCDjAz70y8mt1SeEWMRPKB0TIX5T1OODx0oA2PsGilw5mQsOhN0eP/AB6kfS9EmXDyr6ZF2c+/8VZUzwWdpbbbO2kLQgkMoB6dfp70lv8AZhBe3X2aBv3wKq6AfwLxTA6DS0gh+0Q27xiHzcxRpIG2rgA9+ASCaJ9F0+4keWaNjufzG/esBu9cA4rI0iWOfW4WS2SDEMoIUYJGVxn3ra1Y/wDEmvv+uD/+gmhvW4Ff+zdI3iTzhvAwG+1tnH13UxdI0ZITF5uYznKm7ODn/gVZ832W2ESCytmJi3coM5A+nf8AnUcMcEFrdSyWluXW5ddrKMduBx+VIDY+waQB/rwP+3tv/iqRdP0MNkSRBiSc/aj1/wC+qyLQW13qaH7FEiiJxt2Ag/MuD9eajvri3NvcwrYwco4Doo/u5z07d6ANw2OhbtxeHdjGftJzj/vqkNloTKVeWEgjkG6PP/j1ULmaC2dIxYxHMefMaPC5474/zxUEDwQ2LyfYkd2uWGzywSoLd+OgoA2o9K0efiIJLt5+Wdmx79aWXQdH8s+baoIxyd0jAD1PWqmlY/tqY+UkREBUqg44kIq9rf8AyBbrp90f+hCgCoNO8NquB9kUYxxP/wDXp32Dw6AV3Wvzdc3Oc/8Aj1VrqaK2uGQWkQwoId4/lYk4wMVDatHBYowtVk3XDqSEztG88nAouBbTTtEhuHZJ7TyXOSvnnKt7EN0PXmtS3n022gWGG6t1jXOFEwOP1rm5bhBc2s4s43yJEIjTIxuUbvyqxciK40qWQ2iRMJQuDGAQA4obuBsXP9kXjI09xbs6AhSJ9pAPXoaiNhobggyxH2N0f/iqz7maGC5aMafEVG35mjABz1x61FbtBa6TbP8AYlmLMVJEYOBk9eKANVdK0DzPNDQ78/e+1HP57qcdH0FwozEQudoF0cDPXHzVmWy21zexSm1iUG3clRGCMhx09ainMNxa/LYwxruUn5MMv7wLjp3waLsDcXStI3BlmIYDAIu2yB6feqY6LYyxgF7h1zkf6S5H161j3Utlb3LRf2bE2CvJjABznOOPatjQsLolso6AMBx/tGkBJ/ZFuOBNeD/t6f8AxpiaFaRqFjlu1UdAty4A/WtGjNAFW306C3uPPV53k27AZZS+B14zVyk60UAFLSUUALmikpaACiijtSASijNFAF5P9WvPYUUif6tfoKKAPmDUyf7XvP8Aru//AKEa6f4dMf7buPa3P8xXMaof+Jvef9d3/wDQjXT/AA5/5Ddz/wBe5/8AQhVIZ6bmjNNp1IQtKKBThQAdqd2ptLmmAtMl5hk/3T/Kn1BdOyWk7ohdljYhR3OKAOVtrXU1jsTZtbNi2DFTHgjcOmc8n5etPs1uZtcuLZriFZHUPmS2+YkKMjGeOD+OKuaL58sVmygeXHFGGl34B+9kY65w2KsxWytqepXURQ3Mcsezc2AcKDj8ema1aS0ZOpVls7qW+sUW8hZS0qr/AKPgDaOeM89MVN/Z17F9pH2+FWKFiFt/4cYHfjvU4i+z3elRO6F0WUsQeM7cn9TVjzo3bUfmXcqkE56ALwP1JqLbjMq1gvFs7aOCYPM0KSKgtxhQRgEsT+HrTIbS/F7cRm8i+0POE3CEY+4CTz0AHHvV22jka1tysUMiSWkSFpJAAuOeR1PXtTrWPM99tuIkliuFKNgbf9WBjGemOOtOyAhudOvF1GwT+0NzMZMN5K/Lhf1qWXTb3yrgvf8Ayqp2nyF+Ybf8c1LJMf7U083E1vvBlz5bcAbRjqal8+DdqRNxGc8DMg4/djp+tTYZNpn/ACCbP/rgn/oIrLaFvtGqXLX32aGOf5v3at/AvPPftWtpv/IJs/8Argn/AKCKy5irDVIxNErfalOxyMtgIe59qIq7AqRJNdapbol5MGVJAf3SEjhTxjIPX8Kii+1T2NwZNRRBtl3LhCzkZ4AHI6dTWorWNlqdgkU8XlJHOxIcdSVJ/M5qtDLHNockn9oWyL5MmY1VQ3f5SSc1elmIy9ES5n1i6txfSKpUfMEUjIHTn24/CraQ3cOoyWsN4zF7vbITEp2rtX5j79gPY1U8LXNsJBvmiSYzbmywwFCEdfctWja/Yl1q6na4WPdduQRN1AjGO/qxq6kYqXyEm7F+C2lttet/NuTPut5cZQLjlfSr2rf8ge9/64P/AOgmqxmil1+18qVHxby52MDjlfSrGq/8ge9z/wA8H/8AQTXOUZM8F9brarHqCF5ELYkiUAKqgnn8qqxpfraySW08jvLeNGqtEoAJxy3p9K1phBctZN5ts6KmG3up2/dOefoR+NUF1a2iubi3yWZb8yjb/Fz0B6e55rWKWghz2l3DexPcX7B1tZJHMcKnGGXIA71LqFjOdGuJ/wC0ZGQws+0wqMjHQ8ZFLqUlrc3oSaSH5rGXA8wHDZGOfWmS6jZzaVqEUN07qtuRmSUEFsdFzyf5VNtLgXl024EIY6pKMLkjyk6Y+lZem208q+YmpPHDNNKSTGoJIOcnI7irMqiWYSHULcmaMwuRMAI4yQRgZ5OAfxNEE9l5GWlt2WK+kbZvX7pJGQCeeoosgLNjbvba46vdPcbrQEM6gY+c+lWNc50W6GcZUc/8CFQWtylzrjOjRkC1AwjhtvznqR3qTXyRoV2ynG1Q31AYcVPUZSFtfyX7QQ3k5jjlCSSNs44ycDb6Y/Oo7KKOK2Il1l4CZpAFOwfxkZ5HermnX9ubq5uZbq2iSZgRGZ1JGOAeDgcY/KoLa5sXsY911AXivWkwZFBxvPv0wc1bSvYSI7m3Md7bOmpTyhopNrKEJJyo2jjHJNJd2d19juEmvpjLE0W4ALtYMwwRxnjn8qm1C+sf7b0phdQeWpk3ESDA4GM/jTr2/sprK+kS7gJaRFUCQZIUrz/OlbQAtrG7a62tqtxteSRBlEJBVuO3pn8qqaZHdXECwWd5KzRZ80EIqr8xwASpJJx9BWnZNBFePLPqdk6mZpE2OBjd65P1/OqukC1t7f7Va3lsk0hfzopZvlb5jg9flP8AjVPluBIllPLqkG3UZgXt2bLRJkfMBtIxj/8AVUd1DLNpzyLqEzhZVUgxLjO8DqB+NTiaIaiA17bq8lvKS0cowpLA4BNEj20HhuOES26Mvl5RZVODvGe/1NTZWAnktrhd23VHeRJBHsNumdx6f45q3oaldGt1JyRuBOOvzGnyvaSXVvcJNbl0fBbzFztIPf64qPRDnSoyCCNz4+m81LtYZpUUlFIB1FNpc0ALRSZpaAFopKM0gFozTaWgBaKKKALqf6tfoKKRP9WvToKKAPmDVP8AkL3n/Xd//QjXU/Dj/kM3X/Xv/wCzCuX1T/kL3n/Xd/8A0I11Pw4/5DF3/wBe/wD7MKoZ6VS0DrS0hAKdSUDrQA8dKKKKACjAIwRkHgiiimIpf2NpfA+xQj0G2nf2Lpf/AD4wf981PMpKAr95WBB/H/CpqBlJdF0sc/YYc+60v9jaZjH2GD/virg60tAFT+yNN/58YP8AvgUv9k6cP+XG3/79irdFAFT+zNPHSyt/+/YqtKNCgkaKVLJHH3lKDI/StOuYuZ7qLVtQ8iDem8Fn25Odq8flQBtjVtMVQovIVAGABUMl3okjF5ZLRmPJZkyf5VRbe2oaeZE2uYpCw9Dhc1BdXF7i4j8o+Xhhu2cY9D+GTn6UAaYuNA7Gz/CP/wCtTPN8OySbj9kLAFf9X29CMVWWS6SG1SFAUNuCSVzg7eOfy496jhkuFgvZI1/fG4GRtzztXPFAGiLrQAAoNoAe3lY/pQ1zoBxk2fHTMf8A9as+GSWbVbdpVZcLKFDJtIHy0y6nvDDcKyHZ86n93xtwe/tx9aANWK90WBt0MttGSMbkTHH4CrsM9veQs0LpLESVOOR7g1gabPeulsksH7vbhpNuP4eOP6961NH4jvP+vuT+lACzxaPaMouIrSMuCVDRjn9KYZ9AUZJsgP8ArmP8KL0f8Tu1/wCveT/0JayL66vWtbpJIv3eyQE7COMcc+369qAN+LTLMtL5lnAQWBQiMYIwMVE82hwSvG62qyIcMPK6H8q0Yz+6T/dFYBknjW8a3XL/AG1+Nucj/PekBd+2aFnG61Jx08n/AOtQb3QgMn7MB3JhP+FZ1nLcS6ohuUKv5DjGMcblqO7e9fT7rzcqojkyNmARgYHr3/SmBsJqWkxEmJ0TPdIWH8hTv7Z02RT+/wB69CPKYj+VZlnPftcRrPGwi2nLbMZPr7emKbCblbIm2Ul/tUmRtzkbj+X1oA1P7S0fcFOzJ6D7O3P/AI7S/wBpaPj5vLUept2A/wDQazIDdNeWRuVIk/egZGOML/8AXqvczahJYy+cp8srycDHX19jjH40AdWLa37wRf8AfApfs1v/AM+8P/fAp9OpARfZbU/8u8P/AH7FL9jtT/y7Qn/tmKkFCtkdCPrQBH9itP8An0g/79j/AAo+w2R/5c7f/v0v+FTZooAh/s6wx/x5W/8A36X/AAqdI0iQJGioo6KowBSg0UALmlBptLSAXNKKbS5oAWlzSUUALRRRQAUopMc06gAooooAtoP3a/QdqKE+4v0ooA+YtU/5C95/13f/ANCNdV8Nx/xN7w/9O/8A7MK5bU/+Qvef9d3/APQjXV/Dcf8AE1vTn/lgP/QhTGekClpKKBC0opKUUAOFLikozQAtFJS0wEPJxT6bS9qAF70tJmigBc0UUCgA61zV4kS311JLczwh7xIyyOVVV8sEk49hjNdNXPSXlrBrNzDdOqJ9oSXJUkH93g549/0pw31E9iODT45ryxJubphIsxD+aclQRtI/D86fNaW7x3sX+njykcb2nJUkDPPPHUHnrSw6nZC404mcBYo5VY7T8oONo6UyeewN7d3a3qfvISuxY23P8mMHtjPNVpdgT22m28gghEl4WEKSSMs7ALkcD+fSqS6OzXV9KNUuLa0hnYOA2SflU5JP1qxFqsdu1sY5AytDGkylTlSo+nv+lLDc6dcvdm7eRFNz5iKN4B+VRngc8g0bNARjTlW4sGuJLpWa3leT96wPG38uvIqeXTYX028nE90UEb+WDO2MAHk+uSDUU76X9qiSGVljeGZJHw5wWAA6/jTUvvsekta/a4boeSyEGNkbJB6HGD+NFk02gL1tpds8MS/abrzPKR2UTsMAj/6xqxo8SwRXkasxC3cgBdsnt1NULK9tkvhcPcqENrHFtKtnK8nt6k1oaTIkq3kkZyj3TlTjGRgc1MlYZBqNsbrVoEEjRlbWRgyuV/iXrjtUepaXAmkXci3F02IWYAzkg8U/Vpkt7xHkJUNaTICATySuBxSahqunvpNzFHcBmaBlRdrZJxwOlLoBsR/6tP8AdH8qwRaxPJdys05le9kRESYoDjnt7A1vJ/qk/wB0fyrD+026SXlvOISDdOxWZGPpgjANEdwY5tItv7ZijEtztNszf69s53Dvmo9QsLT7BqAT7VugjPzNMxUnHTrzTba4sLbWVmWXKNAysUgYKDuGAAB9adLqMEukXsP7zzZFcKohf5iSeenuKqy1EM+wQT6g9pEwXytud9xI5bPsDxj60ljpsMkTQrv84SyF3819qKHIHGeScfpS2N3ANQvJJRcwRSFSqxROA3HU4Gc/40WkywNM0MssHmO4fdauzbd5KkcYzg96ppJgTNo1vHe2MU7ySbkl8xvMYZwB78U/UNKsotImmhWQYQMmZWI6jHBNNurqBntRCLl1RJVZ3hcnLLgZOO5qW8v4ZtFlt0E7zNFtAFu/J/Ko8xm7RSDpS1IDqKTvS5oAKUGkozQA6lpoNLQAoNLTaXNAC5optOpAFOFJinCgBaKSloAWikpaAFopO9FAF1B8i/QUUJ/q1+gooA+Y9T/5C95/13f/ANCNdV8N/wDkKX3/AFwH/oVcnqn/ACF7z/ru/wD6Ea634bD/AImV+f8Apiv/AKFTGz0elpOlLQIWgetAooAcKDSCloAUUUmaWmAtGaKO9IApRTcc0tADqKSigBaMDuKTpS0ALgelLx6UlLQAcelLmmUtADqDyeaSigBeaKSloAB1peOuKSloAKKKBQA4GlyaZTqAFzRk0lFADgTS5NNpaACnCm0tAC5opKKAFzS02lzQA6lptGaAHZpabSikAoHNOpAaM0ALS5pM0UAOBpaaDTqAFopKWgBaKSigC8n+rX6CikT/AFa/QUUAfMmqcatef9d3/wDQjXXfDQZv9Q/64r/6FXI6mP8Aib3n/Xd//QjXYfDRf9L1Fv8Apmn8zTGz0OiiigQtFFHegBRS0gpaAClFJSigQdKWkzQDQMWiiigApaSloEFGaMUlAxwpaZmnigApaSigAo70UUCFooooAXNFFFAC0lFAFAxaWkoFAC96WkpaAClpKWgApaSloAKKM0UALRSUtAC0UlFADqcOlMHWnUgFzS5ptLQA6ikzRmgB4pabmlFACilpuaXNADhRTadQBdT/AFa/QUUif6tfoKKAPmXU/wDkL3nH/Ld//QjXYfDX/j51Lj+BP5muO1PP9r3n/Xd//QjXZfDQfvdS/wB2P+ZpjZ6HScUdqO1AhRRijtS0AKKKSlzmgBaKSlxQITvSikxzmloAWjvSUtAC0UlLQAUtJS0ABFJnb1paQjNAxQcilpKKBC0tJRQAUUUUALS02loAKWkpaADmlFJS0ALRSClFAC0UlLQMKWkooELS02loAWkzzRRQMXNFJS0gFFLmkFLmgBc0oNNpaAFzS02lBoAdS0zNOBoAdS02lFADqdTKcKALyH92v0FFNT7i/SigD5m1P/kL3n/Xd/8A0I12nw0zu1I+0f8AWuL1P/kL3n/Xd/8A0I12nw1HOpN/1zH/AKFTGzv6Wk6etKaBBRRS0AA6UopKXtQAUuaSj3oAdSUUUCClxRR3oAKWiigBcUUlLQAUtN70tABRRS0AFFFFABRRRQAUUUUALRSUtAxaKSloELSikpaAFopKKAFoPPekooAXpRSUUALS02loGLQKSikAtLmkooAUGlzTKWgB2felzTM0ZoAfmlBpmadmgB+aXdzUefeigCbcKUMO5FQZooA1kb92vI6CiqyH92v0FFID5u1P/kLXn/Xd/wD0I123w0Hyal9Y/wD2auJ1P/kLXn/Xd/8A0I13Hwzz5Gpn/bj/AJNVDZ3ntR3ope1Ago5pccUAUAFFLRQAlFLSUCClopaAAUtJ3ooAWijPvRQAUUUUAFLSYpaAAUtIKKAFpKKWgAooooGLRRRQIKKKWgAoo70UALRRRQAUuaTNFAC0UlLQMKKKKQBS0lFAC5opKWgAzmg0UUAFFJmloAKBSUooAWlzSUlADqWm0ooAWloopAXE/wBWv0HaihP9Wv0FFMZ836p/yF7z/ru//oRru/hmP9D1I/8ATVP5GuE1T/kL3n/Xd/8A0I13fw0/48dR/wCuyf8AoJpgdyaXFFLSEFLSUuKYC0lFFABR3o79aKACiiloEAopRR3oAQc0tJS0AFFJ0ooAWiiigBaM0lLQAUtJRQAtLSUgoAdSd6Wj3oAKKBxR1oGLRRQKBC0UUUAHaiiigAooopDCiiigAoooFABRR2ooAUUUlLQAUmaD160lACjk06miloGLRRR9aBC0tJSikAtLSUCgZdTHlr9BRQn3F+lFAj5v1P8A5C15/wBd3/8AQjXdfDb/AI8dRx/z1T/0E1wmpn/ib3n/AF3f/wBCNd58NP8AkH6j/wBdk/8AQaobO4Bp2aYRilpCHg0tMpymgBRS0UUwCgUUUCCgUCloAO1FLTaBjuKQ0UGgBD1oNGKOlABS0hooAKUUlOAoEGKWloxQAmKKWigBKKcOlJigAooooGLRRRQAtFFFABRRRSAKKKWgBtFFFAC0UUlAC5oopKAFooooAKKSloAKWk70tACiiilpAFKKSloAKWkooGXkPyL9KKRPuL9KKBHzfqmP7WvOv+vf/wBCNd58NWA07UP+u6/+g1wep/8AIXvP+u7/APoRruvhv/yDtQ/67J/6DVDO76jNGOaiViDUoOaQh1JSZpRQAtOptLQAUd6O1LTAKX8aQUtIQUUvaigBKKKKYBS4pKWgBvelpaTFIAFLSUtMBaWkooGL3pabS0hC0UlKaYBRS0lIYUYope9MAozRRSAPxoopKAFooooAKO1FFACUUtNoAWiiloASloooAKKKKACnUlFIBaKKKBi0UlKKAF7UUlL2oAuI37tfoKKan3F6dKKAPnLU/wDkL3n/AF3f/wBCNdz8N/8Ajw1D/rsn/oNcLqf/ACF73/ru/wD6Ea7n4cnGn6h/12X/ANBqgO2zUgqLI9KcGFIRLSimryM07tQA4U6mDrTqAFooFFMBaWkFLSAAOKKUYoNAhBRRRQMKKKKYBRRRQAUUUUAFFFFIQuaWm0ooAWiilzQMKKM0UALRRRQAUlLSUAFFFFABRS0UAJRiiigAopaSgApaKMd6ACiiloGJS0UtAhKWiigYUUlLSAKKKKAFpDTu1NxQBcT/AFa/QUUJ9xfpRQFj5y1Mf8Te8/67v/6Ea7b4d8WN/wD9dV/9BridU/5C95/13f8A9CNdr8O+bO//AOuqf+g0x9DuByKMUCloJAMc8U9X9RTBS9KAJgQadUS9aeKAHg0oIqPNKnWgCWkNJzmloATNKGPekpMUAPyDS4qOlDGgB9J3oBBooAKSkNFADqKSloAKKO1FABRRS0AFFFFACZp2abRzQA7NKDTKWgB9FN7UZoAdikozRmgBaTFApaAEoFFLQAlLRS4oASlpQKKAEopaSkMKKWigApKMc0UAFL2opKAFpKKWgA6UZ96ayByu4n5TuGDj86dQMuIfkXntRSIPkX6UUAfOOp/8he9/67v/AOhGu3+HOPsd/wD9dU/ka4jU8/2vecf8t3/9CNdx8OQxsr/AP+tXt7GmxHb0tAVv7p/Kl2t/dP5UAJSjrRtb+6aUI390/lQIcDTqaFb+6fypwVv7p/KgAp69KTY390/lTtjY+6fyoAM0ueOtJtb+6fyo2P8A3T+VADqQ9abtfrtP5UZcfwH8qAFNNJpck/wkfhRsb+6fyoAbk5pQTR5bf3T+VGxv7p/KgBc04U3Y391vyp2x/wC6fyoAWl7UgVv7p/KnbG/un8qAE70U7Y/91vyo2N/dP5UAJSU7Y390/lSFG/un8qAEpaXY390/lRsb+6fyoAbRTtjf3T+VGxv7p/KgBKKXY/8Adb8qXa/90/lQA2inbG/un8qNjf3T+VADaWl2v/dP5UbG/un8qAEpaUI39w/lS7G/ut+VAxtLS7H/ALp/Kl8tv7p/KgQ0UtLsb+6fyo2P/db8qQB2paNjf3T+VLsf+635UDEoxTtj/wB1vypNrf3W/KgBnelpdjf3T+VLsb+6fyoAaKKUo390/lRsf+6fyoAbRTij5+6fypNrf3T+VACUvajY390/lRtb+6fyoABRRsfP3W/Kl2t/db8qQy2n+rX6CinIjbF+VunpRQB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3316" name="Picture 4" descr="św. Paweł od Krzyża: Jezus w Eucharysti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996952"/>
            <a:ext cx="21621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Błogosławiona Imelda Lambertini - 17 października - www.gosc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7992888" cy="53285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Pan Jezus ustanowił sakramenty, aby pomagały nam na drodze do zbawienia. Mówiliśmy, że szczególnie ważne są pokuta i pojednanie oraz Eucharystia, ponieważ umacniają nasze siły duchowe, pomagają dłużej wytrwać w dobrym i odrzucać zło.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Przygotowanie do przyjęcia Sakramentu Pojednania - PDF Darmow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916832"/>
            <a:ext cx="3312368" cy="4086034"/>
          </a:xfrm>
          <a:prstGeom prst="rect">
            <a:avLst/>
          </a:prstGeom>
          <a:noFill/>
        </p:spPr>
      </p:pic>
      <p:pic>
        <p:nvPicPr>
          <p:cNvPr id="26628" name="Picture 4" descr="Pierwsza Komunia Święta (kielich) opłatek na tort - 6816698756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060848"/>
            <a:ext cx="3429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ierwsza Komunia Św. to czas radości w rodzinie | Niedziel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8208912" cy="4176464"/>
          </a:xfrm>
          <a:prstGeom prst="rect">
            <a:avLst/>
          </a:prstGeom>
          <a:noFill/>
        </p:spPr>
      </p:pic>
      <p:sp>
        <p:nvSpPr>
          <p:cNvPr id="3" name="Prostokąt 2"/>
          <p:cNvSpPr/>
          <p:nvPr/>
        </p:nvSpPr>
        <p:spPr>
          <a:xfrm>
            <a:off x="611560" y="4869160"/>
            <a:ext cx="77768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pl-PL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Jezu, pozostań w sercu mym, tylko Ty sam zamieszkaj w nim. </a:t>
            </a:r>
          </a:p>
          <a:p>
            <a:pPr algn="ctr"/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Dopomóż mi w godzinie złej, wytrwać w </a:t>
            </a:r>
            <a:r>
              <a:rPr lang="pl-PL" sz="2400" dirty="0" err="1" smtClean="0">
                <a:latin typeface="Times New Roman" pitchFamily="18" charset="0"/>
                <a:cs typeface="Times New Roman" pitchFamily="18" charset="0"/>
              </a:rPr>
              <a:t>miłości</a:t>
            </a: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 Jezu, Twej. </a:t>
            </a:r>
            <a:br>
              <a:rPr lang="pl-PL" sz="2400" dirty="0" smtClean="0">
                <a:latin typeface="Times New Roman" pitchFamily="18" charset="0"/>
                <a:cs typeface="Times New Roman" pitchFamily="18" charset="0"/>
              </a:rPr>
            </a:br>
            <a:endParaRPr lang="pl-PL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5040560"/>
          </a:xfrm>
        </p:spPr>
        <p:txBody>
          <a:bodyPr>
            <a:normAutofit fontScale="90000"/>
          </a:bodyPr>
          <a:lstStyle/>
          <a:p>
            <a:pPr algn="r" fontAlgn="base"/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Puk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, puk! – usłyszało delikatne pukanie. Czy to znowu jakiś gość, który chce wejść? Małe serduszko zapytało: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– Kto tam? Nie ma już miejsca!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– Ja jestem tym, którego oczekiwałeś! Nazywam się Jezus.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– Aha, zupełnie o Tobie zapomniałem!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Małe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serduszko było bardzo zajęte kompaktami,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grami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i filmami. Poza tym musiało przecież nastawić zegarek i wypróbować hulajnogę. I właśnie z powodu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tych </a:t>
            </a: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wszystkich ważnych zajęć zdołało jedynie powiedzieć na odczepnego: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– Wejdź i usiądź tam w kącie, ale mi nie przeszkadzaj!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– Nie szkodzi. Jestem przyzwyczajony do tego, że nie ma dla mnie miejsca.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Jezus wcisnął się w ostatnią szparkę pokoiku małego serduszka. Zupełnie tak, jak miało to miejsce za pierwszym razem, w Betlejem. I czekał!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2200" dirty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pl-PL" sz="2200" dirty="0">
                <a:latin typeface="Times New Roman" pitchFamily="18" charset="0"/>
                <a:cs typeface="Times New Roman" pitchFamily="18" charset="0"/>
              </a:rPr>
            </a:br>
            <a:r>
              <a:rPr lang="pl-PL" sz="1400" dirty="0"/>
              <a:t/>
            </a:r>
            <a:br>
              <a:rPr lang="pl-PL" sz="1400" dirty="0"/>
            </a:br>
            <a:r>
              <a:rPr lang="pl-PL" sz="1400" dirty="0"/>
              <a:t> </a:t>
            </a:r>
            <a:br>
              <a:rPr lang="pl-PL" sz="1400" dirty="0"/>
            </a:br>
            <a:endParaRPr lang="pl-PL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4" name="Picture 2" descr="Jezus do drzwi pukający - 01 - Obraz religijny :: DlaKsiedza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1512168" cy="27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Kiedy czekamy na przybycie kogoś bliskiego jesteśmy niecierpliwi, spoglądamy na zegarek, nasłuchujemy kroków na korytarzu.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Girl shielding her eyes while looking through glass window | Free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204864"/>
            <a:ext cx="5640561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Kiedy osoba, na którą czekaliśmy w końcu się pojawi, nie kryjemy radości. Uśmiechamy się szeroko, często mocno ściskamy tę osobę. Chcemy, żeby poczuła się u nas jak w swoim domu.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Radość salezjańska - Siostry Wizytk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1583053"/>
            <a:ext cx="3600400" cy="4464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>
            <a:norm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Czekamy na niezwykłego Gościa, na samego Pana Jezusa, aby spotkać się z Nim w sposób szczególny, przyjmując Go w komunii świętej pod postacią chleba eucharystycznego. Pamiętamy, że jest to wielka tajemnica wiary i musimy odbierać to wydarzenie sercem, a nie zmysłami.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Ile kosztuje dziś pierwsza komunia dziecka - Bankier.p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708920"/>
            <a:ext cx="6665880" cy="2592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584175"/>
          </a:xfrm>
        </p:spPr>
        <p:txBody>
          <a:bodyPr>
            <a:normAutofit fontScale="90000"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Możemy powiedzieć, że Pan Jezus przychodząc w komunii świętej przynosi nam niezwykły dar. On sam jest tym Darem. Za każdy dar trzeba podziękować, a tym bardziej za tak niezwykły. Jest na to czas zaraz po przyjęciu komunii świętej. Może to być odmówienie krótkiej modlitwy, podziękowanie własnymi słowami. Albo po prostu, klęcząc, zachować chwilę ciszy.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PIERWSZA KOMUNIA ŚWIĘTA I MISYJNE DZIEŁ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336704" cy="42244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755576" y="188640"/>
            <a:ext cx="7772400" cy="1470025"/>
          </a:xfrm>
        </p:spPr>
        <p:txBody>
          <a:bodyPr>
            <a:norm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W tym szczególnym czasie przygotowań wspiera nas wiele osób: nasi najbliżsi, katecheci, kapłani. Jest jeszcze ktoś, na kogo możemy liczyć.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Błogosławiona 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Imelda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000" b="1" dirty="0" smtClean="0"/>
              <a:t>Lambertini</a:t>
            </a:r>
            <a:br>
              <a:rPr lang="pl-PL" sz="2000" b="1" dirty="0" smtClean="0"/>
            </a:br>
            <a:r>
              <a:rPr lang="pl-PL" sz="2000" b="1" dirty="0" smtClean="0"/>
              <a:t>patronka dzieci przystępujących do I Komunii Świętej.</a:t>
            </a:r>
            <a:endParaRPr lang="pl-PL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Obrazek - bł. Imelda 1072 - WITKM.pl - Wydawnictwo Instytut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700808"/>
            <a:ext cx="2876550" cy="4876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335846"/>
            <a:ext cx="87849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	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79512" y="76470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l-PL" b="1" dirty="0" smtClean="0"/>
              <a:t>	</a:t>
            </a:r>
            <a:r>
              <a:rPr lang="pl-PL" sz="2000" b="1" dirty="0" err="1" smtClean="0">
                <a:latin typeface="Times New Roman" pitchFamily="18" charset="0"/>
                <a:cs typeface="Times New Roman" pitchFamily="18" charset="0"/>
              </a:rPr>
              <a:t>Imelda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 Lambertini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 z Bolonii urodziła się w 1322 roku w bardzo pobożnej rodzinie. Jej rodzice znani byli z dobroczynności i hojności wobec potrzebujących. Patrząc na matkę,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Imelda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uczyła się, jak pomagać ubogim. Od najmłodszych lat wielką miłością kochała Jezusa obecnego w Najświętszym Sakramencie. Dość powiedzieć, że największym marzeniem dziewczynki było przyjęcie Jezusa w Komunii Świętej. W dniu swoich piątych urodzin błagała miejscowego kapłana, aby pozwolił jej przyjąć komunię, jednak w tamtym czasie zwyczaj nie pozwalał dzieciom na przyjęcie Pierwszej Komunii Świętej przed ukończeniem dwunastego roku życia.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Imelda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była ogromnie zawiedziona. Nic dziwnego, wiedziała, że jest to największe szczęście i często zadziwiona pytała: „Jakże to możliwe, że ludzie przyjmują Jezusa do serca i nie umierają ze szczęścia?!”.</a:t>
            </a:r>
          </a:p>
          <a:p>
            <a:pPr algn="just" fontAlgn="base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Bóg wiedział o tęsknocie serca tego dziecka. Gdy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Imelda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skończyła dziewięć lat, pozwolono jej na rozpoczęcie życia religijnego. Wstąpiła do zakonu dominikanek, gotowa poświęcić całe życie Jezusowi, jednak ze względu na wiek nie dopuszczono jej do odmawiania wraz z innymi zakonnicami nabożeństwa o północy. Wciąż nie mogła też przyjmować Komunii Świętej. 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612845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Nie przestawała szczerze prosić Jezusa o łaskę przyjęcia Go do serca.                  Po mszy, gdy prawie wszyscy wyszli już z kaplicy,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Imelda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wciąż niestrudzenie się modliła. Gdy tak klęczała, prosząc żarliwie o wyczekiwaną łaskę, zakrystian dostrzegł nad jej głową blask, który zdawał się jaśnieć coraz mocniej. Wewnątrz świetlistego okręgu znajdowała się hostia. Mężczyzna pobiegł po księdza, a gdy wrócili, kapłan udzielił dziewczynce Komunii Świętej. </a:t>
            </a:r>
          </a:p>
          <a:p>
            <a:pPr algn="just" fontAlgn="base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Mała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Imelda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nareszcie otrzymała Ciało Chrystusa. Z wyrazem zachwytu na twarzy i uniesionymi w górę rękoma, zmarła na klęczkach. Legenda głosi, że od ogromu Jezusowej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miłości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pękło jej serce.</a:t>
            </a:r>
          </a:p>
          <a:p>
            <a:pPr algn="just" fontAlgn="base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	Ciało dziewczynki nigdy nie uległo rozkładowi. Dzisiaj nazywana jest małą patronką Pierwszej Komunii Świętej, a jej ciało wystawione jest na widok publiczny w kościele św. Zygmunta w Bolonii.</a:t>
            </a:r>
          </a:p>
          <a:p>
            <a:pPr algn="just" fontAlgn="base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pl-PL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 fontAlgn="base"/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95536" y="472514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https://pl.aleteia.org/2018/05/21/patronka-dzieci-pierwszokomunijnych-ma-swoja-piosenke/</a:t>
            </a:r>
            <a:endParaRPr lang="pl-PL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236</Words>
  <Application>Microsoft Office PowerPoint</Application>
  <PresentationFormat>Pokaz na ekranie (4:3)</PresentationFormat>
  <Paragraphs>21</Paragraphs>
  <Slides>12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Gdy Pan Jezus jest w naszych sercach</vt:lpstr>
      <vt:lpstr>   Puk, puk! – usłyszało delikatne pukanie. Czy to znowu jakiś gość, który chce wejść? Małe serduszko zapytało: – Kto tam? Nie ma już miejsca! – Ja jestem tym, którego oczekiwałeś! Nazywam się Jezus. – Aha, zupełnie o Tobie zapomniałem! Małe serduszko było bardzo zajęte kompaktami,  grami i filmami. Poza tym musiało przecież nastawić zegarek i wypróbować hulajnogę. I właśnie z powodu  tych wszystkich ważnych zajęć zdołało jedynie powiedzieć na odczepnego: – Wejdź i usiądź tam w kącie, ale mi nie przeszkadzaj! – Nie szkodzi. Jestem przyzwyczajony do tego, że nie ma dla mnie miejsca. Jezus wcisnął się w ostatnią szparkę pokoiku małego serduszka. Zupełnie tak, jak miało to miejsce za pierwszym razem, w Betlejem. I czekał!      </vt:lpstr>
      <vt:lpstr>Kiedy czekamy na przybycie kogoś bliskiego jesteśmy niecierpliwi, spoglądamy na zegarek, nasłuchujemy kroków na korytarzu. </vt:lpstr>
      <vt:lpstr>Kiedy osoba, na którą czekaliśmy w końcu się pojawi, nie kryjemy radości. Uśmiechamy się szeroko, często mocno ściskamy tę osobę. Chcemy, żeby poczuła się u nas jak w swoim domu.</vt:lpstr>
      <vt:lpstr>Czekamy na niezwykłego Gościa, na samego Pana Jezusa, aby spotkać się z Nim w sposób szczególny, przyjmując Go w komunii świętej pod postacią chleba eucharystycznego. Pamiętamy, że jest to wielka tajemnica wiary i musimy odbierać to wydarzenie sercem, a nie zmysłami.</vt:lpstr>
      <vt:lpstr>Możemy powiedzieć, że Pan Jezus przychodząc w komunii świętej przynosi nam niezwykły dar. On sam jest tym Darem. Za każdy dar trzeba podziękować, a tym bardziej za tak niezwykły. Jest na to czas zaraz po przyjęciu komunii świętej. Może to być odmówienie krótkiej modlitwy, podziękowanie własnymi słowami. Albo po prostu, klęcząc, zachować chwilę ciszy.</vt:lpstr>
      <vt:lpstr>W tym szczególnym czasie przygotowań wspiera nas wiele osób: nasi najbliżsi, katecheci, kapłani. Jest jeszcze ktoś, na kogo możemy liczyć. Błogosławiona Imelda Lambertini patronka dzieci przystępujących do I Komunii Świętej.</vt:lpstr>
      <vt:lpstr>Slajd 8</vt:lpstr>
      <vt:lpstr>Slajd 9</vt:lpstr>
      <vt:lpstr>Slajd 10</vt:lpstr>
      <vt:lpstr> Pan Jezus ustanowił sakramenty, aby pomagały nam na drodze do zbawienia. Mówiliśmy, że szczególnie ważne są pokuta i pojednanie oraz Eucharystia, ponieważ umacniają nasze siły duchowe, pomagają dłużej wytrwać w dobrym i odrzucać zło.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user</dc:creator>
  <cp:lastModifiedBy>user</cp:lastModifiedBy>
  <cp:revision>25</cp:revision>
  <dcterms:created xsi:type="dcterms:W3CDTF">2020-05-12T21:57:09Z</dcterms:created>
  <dcterms:modified xsi:type="dcterms:W3CDTF">2020-05-14T20:01:01Z</dcterms:modified>
</cp:coreProperties>
</file>