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28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>
    <p:extLst>
      <p:ext uri="{19B8F6BF-5375-455C-9EA6-DF929625EA0E}">
        <p15:presenceInfo xmlns:p15="http://schemas.microsoft.com/office/powerpoint/2012/main" userId="ASUS" providerId="None"/>
      </p:ext>
    </p:extLst>
  </p:cmAuthor>
  <p:cmAuthor id="2" name="Joanna Małecka" initials="JM" lastIdx="1" clrIdx="1">
    <p:extLst>
      <p:ext uri="{19B8F6BF-5375-455C-9EA6-DF929625EA0E}">
        <p15:presenceInfo xmlns:p15="http://schemas.microsoft.com/office/powerpoint/2012/main" userId="692db045743ef72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F0F6"/>
    <a:srgbClr val="CC00CC"/>
    <a:srgbClr val="FF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12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7760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15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1086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8944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9956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0891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3416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5554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061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409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100DB9A-E4F5-4A99-8679-1305865F85A9}" type="datetimeFigureOut">
              <a:rPr lang="pl-PL" smtClean="0"/>
              <a:t>16.04.2023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744AD5F-224E-4AD5-B6A4-ED8C57BCD22F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08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142914D-01F0-1160-A436-C646BE437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060" y="0"/>
            <a:ext cx="1227706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6472AE3-0939-CC13-AC51-214CEDE07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340" y="742463"/>
            <a:ext cx="11210260" cy="293077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is-IS" dirty="0">
                <a:highlight>
                  <a:srgbClr val="FFFF00"/>
                </a:highlight>
                <a:latin typeface="Book Antiqua" panose="02040602050305030304" pitchFamily="18" charset="0"/>
              </a:rPr>
              <a:t>WELL-BEING</a:t>
            </a:r>
            <a:r>
              <a:rPr lang="pl-PL" dirty="0">
                <a:highlight>
                  <a:srgbClr val="FFFF00"/>
                </a:highlight>
                <a:latin typeface="Book Antiqua" panose="02040602050305030304" pitchFamily="18" charset="0"/>
              </a:rPr>
              <a:t> </a:t>
            </a:r>
            <a:br>
              <a:rPr lang="pl-PL" sz="4000" dirty="0">
                <a:highlight>
                  <a:srgbClr val="FFFF00"/>
                </a:highlight>
                <a:latin typeface="Book Antiqua" panose="02040602050305030304" pitchFamily="18" charset="0"/>
              </a:rPr>
            </a:br>
            <a:r>
              <a:rPr lang="pl-PL" sz="4000" dirty="0">
                <a:highlight>
                  <a:srgbClr val="FFFF00"/>
                </a:highlight>
                <a:latin typeface="Book Antiqua" panose="02040602050305030304" pitchFamily="18" charset="0"/>
              </a:rPr>
              <a:t>    - dobrostan i pomyślność</a:t>
            </a:r>
            <a:br>
              <a:rPr lang="pl-PL" sz="4000" dirty="0">
                <a:highlight>
                  <a:srgbClr val="FFFF00"/>
                </a:highlight>
                <a:latin typeface="Book Antiqua" panose="02040602050305030304" pitchFamily="18" charset="0"/>
              </a:rPr>
            </a:br>
            <a:r>
              <a:rPr lang="pl-PL" sz="4000" dirty="0">
                <a:highlight>
                  <a:srgbClr val="FFFF00"/>
                </a:highlight>
                <a:latin typeface="Book Antiqua" panose="02040602050305030304" pitchFamily="18" charset="0"/>
              </a:rPr>
              <a:t> </a:t>
            </a:r>
            <a:r>
              <a:rPr lang="is-IS" dirty="0">
                <a:highlight>
                  <a:srgbClr val="FFFF00"/>
                </a:highlight>
                <a:latin typeface="Book Antiqua" panose="02040602050305030304" pitchFamily="18" charset="0"/>
              </a:rPr>
              <a:t>MINDFULNESS </a:t>
            </a:r>
            <a:r>
              <a:rPr lang="pl-PL" dirty="0">
                <a:highlight>
                  <a:srgbClr val="FFFF00"/>
                </a:highlight>
                <a:latin typeface="Book Antiqua" panose="02040602050305030304" pitchFamily="18" charset="0"/>
              </a:rPr>
              <a:t>   - </a:t>
            </a:r>
            <a:r>
              <a:rPr lang="pl-PL" sz="4000" dirty="0">
                <a:highlight>
                  <a:srgbClr val="FFFF00"/>
                </a:highlight>
                <a:latin typeface="Book Antiqua" panose="02040602050305030304" pitchFamily="18" charset="0"/>
              </a:rPr>
              <a:t>uważność </a:t>
            </a:r>
            <a:br>
              <a:rPr lang="is-IS" dirty="0">
                <a:highlight>
                  <a:srgbClr val="FFFF00"/>
                </a:highlight>
                <a:latin typeface="Book Antiqua" panose="02040602050305030304" pitchFamily="18" charset="0"/>
              </a:rPr>
            </a:br>
            <a:r>
              <a:rPr lang="pl-PL" dirty="0">
                <a:highlight>
                  <a:srgbClr val="FFFF00"/>
                </a:highlight>
                <a:latin typeface="Book Antiqua" panose="02040602050305030304" pitchFamily="18" charset="0"/>
              </a:rPr>
              <a:t> JAK OPANOWAĆ STRES?</a:t>
            </a:r>
            <a:endParaRPr lang="en-US" dirty="0">
              <a:highlight>
                <a:srgbClr val="FFFF00"/>
              </a:highlight>
              <a:latin typeface="Book Antiqua" panose="0204060205030503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25034F6-6B8D-BCE1-7D8B-B3BDA8D1A63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135" y="176898"/>
            <a:ext cx="3056022" cy="56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49B98E1-348C-22DE-F821-FE2C5BD92F4F}"/>
              </a:ext>
            </a:extLst>
          </p:cNvPr>
          <p:cNvSpPr txBox="1"/>
          <p:nvPr/>
        </p:nvSpPr>
        <p:spPr>
          <a:xfrm>
            <a:off x="262270" y="5976615"/>
            <a:ext cx="11582400" cy="640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Prezentacja </a:t>
            </a:r>
            <a:r>
              <a:rPr lang="pl-PL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(publikacja, praca, wystawa …) 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powstała w ramach projektu „</a:t>
            </a: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Ku przyszłości” 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realizowanego w latach 2022-2023 w</a:t>
            </a: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Szkole Podstawowej im. gen. dyw. Tadeusza Kutrzeby w Koźlu.</a:t>
            </a:r>
            <a:endParaRPr lang="pl-PL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239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B586AF21-B015-1B28-BBC2-642D2F3B8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15" y="2882967"/>
            <a:ext cx="5408491" cy="384572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8EC4ABC-50D8-D58B-F374-2D3C079A5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339" y="2987592"/>
            <a:ext cx="6783199" cy="374109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A617EB0-84D6-FF85-29F2-04320DB81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934" y="0"/>
            <a:ext cx="5532160" cy="387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6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539FDF-67F6-9E10-558C-600CDD28A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6C28007-7AFF-3C69-427C-CEB18BC6A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2AF73CB-7FBE-B314-36C3-8894023D5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77" y="437662"/>
            <a:ext cx="6310673" cy="416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53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3B73F7-52AE-DD77-8776-35F051DEE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C77B503-B0B2-35C1-3D31-CC123E450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30" y="170931"/>
            <a:ext cx="6692757" cy="357955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F1BE501-1DD5-541B-E660-AEC34A02A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786" y="1751146"/>
            <a:ext cx="4622983" cy="4935923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659DB8F9-E8E7-D8EE-3F5A-838D181758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40609" y="3524738"/>
            <a:ext cx="3992093" cy="316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01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3645BE3-1866-8803-E0CA-C1DFEFE41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113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2DB2460-F635-3318-A7E9-757AACFB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63" y="869935"/>
            <a:ext cx="8008816" cy="255563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„Skoro można pomyśleć,</a:t>
            </a:r>
            <a:br>
              <a:rPr lang="pl-PL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pl-PL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że może być lepiej,</a:t>
            </a:r>
            <a:br>
              <a:rPr lang="pl-PL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pl-PL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znaczy, że już jest lepiej”</a:t>
            </a:r>
            <a:br>
              <a:rPr lang="pl-PL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pl-PL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                                  </a:t>
            </a:r>
            <a:r>
              <a:rPr lang="pl-PL" sz="3200" i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Olga Tokarczuk</a:t>
            </a:r>
            <a:endParaRPr lang="pl-PL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9E8D18-7117-DE24-98FA-A9A7A75B7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8522" y="5205046"/>
            <a:ext cx="6815015" cy="105507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pl-PL" dirty="0">
                <a:solidFill>
                  <a:schemeClr val="bg1"/>
                </a:solidFill>
                <a:latin typeface="Book Antiqua" panose="02040602050305030304" pitchFamily="18" charset="0"/>
              </a:rPr>
              <a:t>DZIĘKUJĘ ZA UWAGĘ</a:t>
            </a:r>
          </a:p>
          <a:p>
            <a:pPr algn="ctr">
              <a:lnSpc>
                <a:spcPct val="100000"/>
              </a:lnSpc>
            </a:pPr>
            <a:r>
              <a:rPr lang="pl-PL" i="1" dirty="0">
                <a:solidFill>
                  <a:schemeClr val="bg1"/>
                </a:solidFill>
                <a:latin typeface="Book Antiqua" panose="02040602050305030304" pitchFamily="18" charset="0"/>
              </a:rPr>
              <a:t>Joanna Małecka</a:t>
            </a:r>
          </a:p>
        </p:txBody>
      </p:sp>
    </p:spTree>
    <p:extLst>
      <p:ext uri="{BB962C8B-B14F-4D97-AF65-F5344CB8AC3E}">
        <p14:creationId xmlns:p14="http://schemas.microsoft.com/office/powerpoint/2010/main" val="2114802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96E94F34-FC5D-D215-EDBC-36F157918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13"/>
            <a:ext cx="12192000" cy="683198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303F59A-6317-1836-046A-4D2142BC5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b="1" dirty="0">
                <a:solidFill>
                  <a:srgbClr val="7030A0"/>
                </a:solidFill>
                <a:highlight>
                  <a:srgbClr val="FFFF00"/>
                </a:highlight>
                <a:latin typeface="Book Antiqua" panose="02040602050305030304" pitchFamily="18" charset="0"/>
              </a:rPr>
              <a:t>Zatrzymaj się!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1A9BDF-B420-43AE-0405-B659A48AA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67" y="5600791"/>
            <a:ext cx="10515600" cy="56923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sz="4000" dirty="0">
                <a:solidFill>
                  <a:srgbClr val="7030A0"/>
                </a:solidFill>
                <a:highlight>
                  <a:srgbClr val="FFFF00"/>
                </a:highlight>
                <a:latin typeface="Book Antiqua" panose="02040602050305030304" pitchFamily="18" charset="0"/>
              </a:rPr>
              <a:t>Pomyśl, co jest ważne dla Twojego Dobrostanu? </a:t>
            </a:r>
          </a:p>
          <a:p>
            <a:pPr marL="0" indent="0">
              <a:buNone/>
            </a:pPr>
            <a:endParaRPr lang="pl-PL" dirty="0">
              <a:highlight>
                <a:srgbClr val="FFFF00"/>
              </a:highlight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pl-PL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143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E54B2C4-F9FE-0622-94B2-1A30714A3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798" y="2790931"/>
            <a:ext cx="4067069" cy="4067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A1579C6-3B84-C118-6B3D-87748AC4E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98" y="1367692"/>
            <a:ext cx="10864702" cy="32299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dirty="0">
                <a:solidFill>
                  <a:srgbClr val="7030A0"/>
                </a:solidFill>
              </a:rPr>
              <a:t>„</a:t>
            </a:r>
            <a:r>
              <a:rPr lang="pl-PL" dirty="0" err="1">
                <a:solidFill>
                  <a:srgbClr val="7030A0"/>
                </a:solidFill>
                <a:highlight>
                  <a:srgbClr val="FFFF00"/>
                </a:highlight>
                <a:latin typeface="Book Antiqua" panose="02040602050305030304" pitchFamily="18" charset="0"/>
              </a:rPr>
              <a:t>Wellbeing</a:t>
            </a:r>
            <a:r>
              <a:rPr lang="pl-PL" dirty="0">
                <a:solidFill>
                  <a:srgbClr val="7030A0"/>
                </a:solidFill>
                <a:highlight>
                  <a:srgbClr val="FFFF00"/>
                </a:highlight>
                <a:latin typeface="Book Antiqua" panose="02040602050305030304" pitchFamily="18" charset="0"/>
              </a:rPr>
              <a:t>” dla każdego będzie czymś innym.</a:t>
            </a:r>
            <a:br>
              <a:rPr lang="pl-PL" dirty="0">
                <a:solidFill>
                  <a:srgbClr val="7030A0"/>
                </a:solidFill>
                <a:highlight>
                  <a:srgbClr val="FFFF00"/>
                </a:highlight>
                <a:latin typeface="Book Antiqua" panose="02040602050305030304" pitchFamily="18" charset="0"/>
              </a:rPr>
            </a:br>
            <a:r>
              <a:rPr lang="pl-PL" dirty="0">
                <a:solidFill>
                  <a:srgbClr val="7030A0"/>
                </a:solidFill>
                <a:highlight>
                  <a:srgbClr val="FFFF00"/>
                </a:highlight>
                <a:latin typeface="Book Antiqua" panose="02040602050305030304" pitchFamily="18" charset="0"/>
              </a:rPr>
              <a:t>Różnimy się pod najrozmaitszymi względami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A07A6E-290A-27A3-ABAA-26F6E79E0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3692" y="3087077"/>
            <a:ext cx="6199963" cy="3866550"/>
          </a:xfrm>
        </p:spPr>
        <p:txBody>
          <a:bodyPr>
            <a:normAutofit fontScale="32500" lnSpcReduction="20000"/>
          </a:bodyPr>
          <a:lstStyle/>
          <a:p>
            <a:r>
              <a:rPr lang="pl-PL" sz="5500" dirty="0">
                <a:solidFill>
                  <a:srgbClr val="FF0000"/>
                </a:solidFill>
              </a:rPr>
              <a:t>wiekiem</a:t>
            </a:r>
            <a:r>
              <a:rPr lang="pl-PL" sz="5500" dirty="0"/>
              <a:t>	</a:t>
            </a:r>
          </a:p>
          <a:p>
            <a:pPr lvl="7"/>
            <a:r>
              <a:rPr lang="pl-PL" sz="5500" dirty="0">
                <a:solidFill>
                  <a:srgbClr val="00B050"/>
                </a:solidFill>
              </a:rPr>
              <a:t>wyglądem</a:t>
            </a:r>
          </a:p>
          <a:p>
            <a:r>
              <a:rPr lang="pl-PL" sz="5500" dirty="0">
                <a:solidFill>
                  <a:srgbClr val="0070C0"/>
                </a:solidFill>
              </a:rPr>
              <a:t>doświadczeniami</a:t>
            </a:r>
          </a:p>
          <a:p>
            <a:pPr lvl="2"/>
            <a:r>
              <a:rPr lang="pl-PL" sz="5500" dirty="0">
                <a:solidFill>
                  <a:schemeClr val="accent6">
                    <a:lumMod val="75000"/>
                  </a:schemeClr>
                </a:solidFill>
              </a:rPr>
              <a:t>narodowością</a:t>
            </a:r>
          </a:p>
          <a:p>
            <a:pPr lvl="4"/>
            <a:r>
              <a:rPr lang="pl-PL" sz="5500" dirty="0">
                <a:solidFill>
                  <a:srgbClr val="FF00FF"/>
                </a:solidFill>
              </a:rPr>
              <a:t>wierzeniami i przekonaniami</a:t>
            </a:r>
          </a:p>
          <a:p>
            <a:r>
              <a:rPr lang="pl-PL" sz="5500" dirty="0">
                <a:solidFill>
                  <a:srgbClr val="00B0F0"/>
                </a:solidFill>
              </a:rPr>
              <a:t>zdrowiem i sprawnością fizyczną</a:t>
            </a:r>
          </a:p>
          <a:p>
            <a:pPr lvl="3"/>
            <a:r>
              <a:rPr lang="pl-PL" sz="5500" dirty="0">
                <a:solidFill>
                  <a:srgbClr val="FF0000"/>
                </a:solidFill>
              </a:rPr>
              <a:t>sytuacją rodzinną</a:t>
            </a:r>
          </a:p>
          <a:p>
            <a:pPr lvl="8"/>
            <a:r>
              <a:rPr lang="pl-PL" sz="5500" dirty="0">
                <a:solidFill>
                  <a:srgbClr val="7030A0"/>
                </a:solidFill>
              </a:rPr>
              <a:t>majętnością</a:t>
            </a:r>
          </a:p>
          <a:p>
            <a:r>
              <a:rPr lang="pl-PL" sz="55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zainteresowaniami</a:t>
            </a:r>
          </a:p>
          <a:p>
            <a:pPr lvl="5"/>
            <a:r>
              <a:rPr lang="pl-PL" sz="5500" dirty="0">
                <a:solidFill>
                  <a:srgbClr val="FF00FF"/>
                </a:solidFill>
              </a:rPr>
              <a:t>…………………………………….</a:t>
            </a:r>
          </a:p>
          <a:p>
            <a:pPr lvl="3"/>
            <a:r>
              <a:rPr lang="pl-PL" sz="5500" dirty="0">
                <a:solidFill>
                  <a:srgbClr val="0070C0"/>
                </a:solidFill>
              </a:rPr>
              <a:t>***************</a:t>
            </a:r>
          </a:p>
          <a:p>
            <a:r>
              <a:rPr lang="pl-PL" sz="5500" dirty="0">
                <a:solidFill>
                  <a:srgbClr val="92D050"/>
                </a:solidFill>
              </a:rPr>
              <a:t>&amp;&amp;&amp;&amp;&amp;&amp;&amp;&amp;&amp;&amp;&amp;&amp;&amp;&amp;&amp;&amp;&amp;&amp;&amp;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7606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0449992-9854-C276-D30A-8A5DC82EB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375" y="176352"/>
            <a:ext cx="7935250" cy="650529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C1B752D-C5D1-7E22-71E8-5469B1592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7030A0"/>
                </a:solidFill>
                <a:highlight>
                  <a:srgbClr val="FFFF00"/>
                </a:highlight>
                <a:latin typeface="Book Antiqua" panose="02040602050305030304" pitchFamily="18" charset="0"/>
              </a:rPr>
              <a:t>Co może łączyć ludzi których tyle różni?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6CC398-60C4-377C-BEFC-691B98869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98" y="3381763"/>
            <a:ext cx="11398102" cy="630496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7030A0"/>
                </a:solidFill>
                <a:highlight>
                  <a:srgbClr val="FFFF00"/>
                </a:highlight>
                <a:latin typeface="Book Antiqua" panose="02040602050305030304" pitchFamily="18" charset="0"/>
              </a:rPr>
              <a:t>Ich stosunek do wyzwań, które stawia przed nimi życie.</a:t>
            </a:r>
          </a:p>
        </p:txBody>
      </p:sp>
    </p:spTree>
    <p:extLst>
      <p:ext uri="{BB962C8B-B14F-4D97-AF65-F5344CB8AC3E}">
        <p14:creationId xmlns:p14="http://schemas.microsoft.com/office/powerpoint/2010/main" val="3678772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04F9E4EB-73D9-FD2C-12B9-F401A0F4B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272" y="1995777"/>
            <a:ext cx="4417288" cy="33609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DA93CBA-C47D-4FB6-FA85-AF70F0DE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003" y="3564631"/>
            <a:ext cx="4052834" cy="310717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18086C2-73CB-9184-4BCE-59E9CBCDB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513" y="372904"/>
            <a:ext cx="9720072" cy="1499616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rgbClr val="7030A0"/>
                </a:solidFill>
                <a:highlight>
                  <a:srgbClr val="FFFF00"/>
                </a:highlight>
                <a:latin typeface="Book Antiqua" panose="02040602050305030304" pitchFamily="18" charset="0"/>
              </a:rPr>
              <a:t>Jakie nastawienie prezentuje Twój Umysł?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0162AFB-6046-FAB3-63A4-2886ABB7F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72614" y="1638581"/>
            <a:ext cx="5443869" cy="503322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0DFC8A3-B653-1BE8-5C29-9EFF8A2CA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092" y="5935819"/>
            <a:ext cx="1308418" cy="735985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FE00A066-967E-2DD6-76FB-4DECA9D2D4F1}"/>
              </a:ext>
            </a:extLst>
          </p:cNvPr>
          <p:cNvSpPr/>
          <p:nvPr/>
        </p:nvSpPr>
        <p:spPr>
          <a:xfrm>
            <a:off x="499730" y="4795284"/>
            <a:ext cx="2466754" cy="32293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2565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0EFBA6D-B99B-234D-52C7-75979C653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062" y="3048000"/>
            <a:ext cx="3349800" cy="33498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BD0F424-750B-F2CD-68C1-4FBEB348B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791" y="181370"/>
            <a:ext cx="5304289" cy="649525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CD1F3C8-2DA8-04BB-2BA0-EE8F2E880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20" y="489099"/>
            <a:ext cx="4330019" cy="614616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C2421FE-63B6-544C-5025-97AD5EF16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07" y="288313"/>
            <a:ext cx="11202293" cy="29120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3600" dirty="0">
                <a:solidFill>
                  <a:srgbClr val="7030A0"/>
                </a:solidFill>
                <a:highlight>
                  <a:srgbClr val="FFFF00"/>
                </a:highlight>
                <a:latin typeface="Book Antiqua" panose="02040602050305030304" pitchFamily="18" charset="0"/>
              </a:rPr>
              <a:t>Czy dla Ciebie ta szklanka jest </a:t>
            </a:r>
            <a:br>
              <a:rPr lang="pl-PL" sz="3600" dirty="0">
                <a:solidFill>
                  <a:srgbClr val="7030A0"/>
                </a:solidFill>
                <a:latin typeface="Book Antiqua" panose="02040602050305030304" pitchFamily="18" charset="0"/>
              </a:rPr>
            </a:br>
            <a:r>
              <a:rPr lang="pl-PL" sz="3600" dirty="0">
                <a:solidFill>
                  <a:srgbClr val="7030A0"/>
                </a:solidFill>
                <a:latin typeface="Book Antiqua" panose="02040602050305030304" pitchFamily="18" charset="0"/>
              </a:rPr>
              <a:t>                        </a:t>
            </a:r>
            <a:r>
              <a:rPr lang="pl-PL" sz="3600" dirty="0">
                <a:solidFill>
                  <a:srgbClr val="7030A0"/>
                </a:solidFill>
                <a:highlight>
                  <a:srgbClr val="FFFF00"/>
                </a:highlight>
                <a:latin typeface="Book Antiqua" panose="02040602050305030304" pitchFamily="18" charset="0"/>
              </a:rPr>
              <a:t>do połowy pełna     </a:t>
            </a:r>
            <a:br>
              <a:rPr lang="pl-PL" sz="3600" dirty="0">
                <a:solidFill>
                  <a:srgbClr val="7030A0"/>
                </a:solidFill>
                <a:latin typeface="Book Antiqua" panose="02040602050305030304" pitchFamily="18" charset="0"/>
              </a:rPr>
            </a:br>
            <a:r>
              <a:rPr lang="pl-PL" sz="3600" dirty="0">
                <a:solidFill>
                  <a:srgbClr val="7030A0"/>
                </a:solidFill>
                <a:latin typeface="Book Antiqua" panose="02040602050305030304" pitchFamily="18" charset="0"/>
              </a:rPr>
              <a:t>                                     </a:t>
            </a:r>
            <a:r>
              <a:rPr lang="pl-PL" sz="3600" dirty="0">
                <a:solidFill>
                  <a:srgbClr val="7030A0"/>
                </a:solidFill>
                <a:highlight>
                  <a:srgbClr val="FFFF00"/>
                </a:highlight>
                <a:latin typeface="Book Antiqua" panose="02040602050305030304" pitchFamily="18" charset="0"/>
              </a:rPr>
              <a:t> czy pusta?</a:t>
            </a:r>
          </a:p>
        </p:txBody>
      </p:sp>
    </p:spTree>
    <p:extLst>
      <p:ext uri="{BB962C8B-B14F-4D97-AF65-F5344CB8AC3E}">
        <p14:creationId xmlns:p14="http://schemas.microsoft.com/office/powerpoint/2010/main" val="2284908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6F16D37E-4C50-6857-5FAE-5EC314DA7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820" y="2044291"/>
            <a:ext cx="7244057" cy="471517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376B690-CDC1-68D6-A9B1-EC7093139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3" y="-270903"/>
            <a:ext cx="10939130" cy="297711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2800" dirty="0">
                <a:solidFill>
                  <a:srgbClr val="7030A0"/>
                </a:solidFill>
                <a:highlight>
                  <a:srgbClr val="FFFF00"/>
                </a:highlight>
                <a:latin typeface="Book Antiqua" panose="02040602050305030304" pitchFamily="18" charset="0"/>
              </a:rPr>
              <a:t>Jeśli jednak wydaje Ci się pusta…</a:t>
            </a:r>
            <a:br>
              <a:rPr lang="pl-PL" sz="3600" dirty="0">
                <a:latin typeface="Book Antiqua" panose="02040602050305030304" pitchFamily="18" charset="0"/>
              </a:rPr>
            </a:br>
            <a:r>
              <a:rPr lang="pl-PL" sz="3600" dirty="0">
                <a:latin typeface="Book Antiqua" panose="02040602050305030304" pitchFamily="18" charset="0"/>
              </a:rPr>
              <a:t>   </a:t>
            </a:r>
            <a:r>
              <a:rPr lang="pl-PL" sz="3600" dirty="0">
                <a:solidFill>
                  <a:srgbClr val="7030A0"/>
                </a:solidFill>
                <a:highlight>
                  <a:srgbClr val="FFFF00"/>
                </a:highlight>
                <a:latin typeface="Book Antiqua" panose="02040602050305030304" pitchFamily="18" charset="0"/>
              </a:rPr>
              <a:t>Poznaj PERMA </a:t>
            </a:r>
            <a:r>
              <a:rPr lang="pl-PL" sz="3600" dirty="0">
                <a:latin typeface="Book Antiqua" panose="02040602050305030304" pitchFamily="18" charset="0"/>
              </a:rPr>
              <a:t> </a:t>
            </a:r>
            <a:r>
              <a:rPr lang="pl-PL" sz="3600" dirty="0">
                <a:solidFill>
                  <a:srgbClr val="7030A0"/>
                </a:solidFill>
                <a:highlight>
                  <a:srgbClr val="FFFF00"/>
                </a:highlight>
                <a:latin typeface="Book Antiqua" panose="02040602050305030304" pitchFamily="18" charset="0"/>
              </a:rPr>
              <a:t>– model pozytywnego myślenia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1FB044A-C257-9654-C2B7-610160BDD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43" y="2456121"/>
            <a:ext cx="4058216" cy="361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20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D0AC7B72-C77C-CADC-38A0-607BD54F2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752" y="4296675"/>
            <a:ext cx="5999290" cy="253891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951B806-3A43-574E-C1B7-6909319E6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509" y="163534"/>
            <a:ext cx="5664942" cy="459229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89B58E6-ABC3-E2C5-8991-A1B3C56B2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44" y="1726136"/>
            <a:ext cx="3620864" cy="468247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0FC0CB6-12C5-A964-7E79-9CA8B1304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7565" y="766098"/>
            <a:ext cx="34290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80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7B79F603-10EB-6867-4157-B2222FEA3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320" y="520545"/>
            <a:ext cx="3473478" cy="347347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7AC81B8-9B8E-EF1F-15D0-0BECBA96D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6D8D322-2067-AD95-E2BE-A6EEC35EB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994024"/>
            <a:ext cx="9720262" cy="321450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A6B0F2B-A6D3-2601-F150-92814F6EE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950" y="274746"/>
            <a:ext cx="5529370" cy="362017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AC30A7E-FB72-1ED8-5745-5F2072617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082" y="1213391"/>
            <a:ext cx="3106868" cy="310686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78841B2-3FBD-3C96-726A-34046DB2B3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0750" y="4320259"/>
            <a:ext cx="3416048" cy="25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472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ny">
  <a:themeElements>
    <a:clrScheme name="Integralny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B26B02"/>
      </a:folHlink>
    </a:clrScheme>
    <a:fontScheme name="Integralny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ny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C1C93EF2-4785-427F-84A5-F1666490E9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647</TotalTime>
  <Words>182</Words>
  <Application>Microsoft Office PowerPoint</Application>
  <PresentationFormat>Panoramiczny</PresentationFormat>
  <Paragraphs>26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0" baseType="lpstr">
      <vt:lpstr>Book Antiqua</vt:lpstr>
      <vt:lpstr>Bookman Old Style</vt:lpstr>
      <vt:lpstr>Calibri</vt:lpstr>
      <vt:lpstr>Tw Cen MT</vt:lpstr>
      <vt:lpstr>Tw Cen MT Condensed</vt:lpstr>
      <vt:lpstr>Wingdings 3</vt:lpstr>
      <vt:lpstr>Integralny</vt:lpstr>
      <vt:lpstr>WELL-BEING      - dobrostan i pomyślność  MINDFULNESS    - uważność   JAK OPANOWAĆ STRES?</vt:lpstr>
      <vt:lpstr>Zatrzymaj się!</vt:lpstr>
      <vt:lpstr>„Wellbeing” dla każdego będzie czymś innym. Różnimy się pod najrozmaitszymi względami</vt:lpstr>
      <vt:lpstr>Co może łączyć ludzi których tyle różni?</vt:lpstr>
      <vt:lpstr>Jakie nastawienie prezentuje Twój Umysł?</vt:lpstr>
      <vt:lpstr>Czy dla Ciebie ta szklanka jest                          do połowy pełna                                            czy pusta?</vt:lpstr>
      <vt:lpstr>Jeśli jednak wydaje Ci się pusta…    Poznaj PERMA  – model pozytywnego myślenia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„Skoro można pomyśleć, że może być lepiej, znaczy, że już jest lepiej”                                       Olga Tokarczuk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WELL-BEING czyli dobrostan i pomyślność MINDFULNESS   czyli uważność   JAK OPANOWAĆ STRES?</dc:title>
  <dc:creator>ASUS</dc:creator>
  <cp:lastModifiedBy>Joanna Małecka</cp:lastModifiedBy>
  <cp:revision>4</cp:revision>
  <dcterms:created xsi:type="dcterms:W3CDTF">2023-03-13T19:24:52Z</dcterms:created>
  <dcterms:modified xsi:type="dcterms:W3CDTF">2023-04-16T18:25:24Z</dcterms:modified>
</cp:coreProperties>
</file>