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1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2" d="100"/>
          <a:sy n="92" d="100"/>
        </p:scale>
        <p:origin x="24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90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01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53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575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291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276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21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146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60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86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3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19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157D765-FB08-F849-2D9E-EBEF02380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291" y="2909851"/>
            <a:ext cx="4389056" cy="329893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BDE044E-BD46-E5D1-1B27-3E1CA909C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05" y="2969242"/>
            <a:ext cx="4549985" cy="32395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46BED15-AC74-33F5-F79E-8F407B50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65" y="701309"/>
            <a:ext cx="10009554" cy="20533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000" dirty="0">
                <a:solidFill>
                  <a:srgbClr val="2B09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ćwiczenia dla dzieci wspomagające relaksację </a:t>
            </a:r>
            <a:br>
              <a:rPr lang="pl-PL" sz="4000" dirty="0">
                <a:solidFill>
                  <a:srgbClr val="2B09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pl-PL" sz="4000" dirty="0">
                <a:solidFill>
                  <a:srgbClr val="2B09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oraz uważność i koncentrację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428EB3-0369-1275-40B3-515ABF150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189" y="5266059"/>
            <a:ext cx="9720073" cy="402336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4B8DFBB-B744-0669-9F61-D3572345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154" y="2902363"/>
            <a:ext cx="2566740" cy="31226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E8144BD-592F-1F06-0BB6-FC1BAD6ECF8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83830" y="418526"/>
            <a:ext cx="3056022" cy="56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741D2EA-6768-786C-501E-F5EF85B571C1}"/>
              </a:ext>
            </a:extLst>
          </p:cNvPr>
          <p:cNvSpPr txBox="1"/>
          <p:nvPr/>
        </p:nvSpPr>
        <p:spPr>
          <a:xfrm>
            <a:off x="304800" y="6217247"/>
            <a:ext cx="11582400" cy="64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Prezentacja </a:t>
            </a:r>
            <a:r>
              <a:rPr lang="pl-PL" sz="1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(publikacja, praca, wystawa …) </a:t>
            </a:r>
            <a:r>
              <a:rPr lang="pl-PL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powstała w ramach projektu „</a:t>
            </a:r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Ku przyszłości” </a:t>
            </a:r>
            <a:r>
              <a:rPr lang="pl-PL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realizowanego w latach 2022-2023 w</a:t>
            </a:r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Szkole Podstawowej im. gen. dyw. Tadeusza Kutrzeby w Koźlu.</a:t>
            </a:r>
            <a:endParaRPr lang="pl-PL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90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BE1B3760-E2DB-DB82-07E9-03D83392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380" y="2847539"/>
            <a:ext cx="5527205" cy="369820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21497-AEBE-92DD-D945-B196E116D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25">
            <a:off x="6809251" y="1879696"/>
            <a:ext cx="4670175" cy="4329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395E894-F1AE-EE95-6076-0E2883A4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35465"/>
            <a:ext cx="9720072" cy="1499616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9. podaj jajo!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C77E85-E9A5-0BA6-A40C-0E59FA08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158" y="1863970"/>
            <a:ext cx="9720073" cy="4023360"/>
          </a:xfrm>
        </p:spPr>
        <p:txBody>
          <a:bodyPr/>
          <a:lstStyle/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dzieci siedząc w kole podają jajo (lub cokolwiek innego) w ciszy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można dodać zwroty grzecznościowe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895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1D39412-CFB3-34F7-4B25-8BF2F2231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5" y="2084831"/>
            <a:ext cx="8664034" cy="45341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D28F546-8362-5AB6-0F7C-6B9B76895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175" y="379290"/>
            <a:ext cx="4241138" cy="35342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336E2A3-0D77-1BEF-478E-CD0B99257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„rozgwiazda”</a:t>
            </a:r>
            <a:b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- ĆWICZENIE ODDECHOWE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F8FC08-0136-012F-1407-14AFAB49F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84" y="2254182"/>
            <a:ext cx="10103339" cy="4224528"/>
          </a:xfrm>
        </p:spPr>
        <p:txBody>
          <a:bodyPr>
            <a:normAutofit/>
          </a:bodyPr>
          <a:lstStyle/>
          <a:p>
            <a:pPr algn="l"/>
            <a:r>
              <a:rPr lang="pl-PL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- wybierz rękę, która będzie twoją rozgwiazdą</a:t>
            </a:r>
          </a:p>
          <a:p>
            <a:pPr algn="l"/>
            <a:r>
              <a:rPr lang="pl-PL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- rozczapierz ją aby wyglądała  jak rozgwiazda</a:t>
            </a:r>
          </a:p>
          <a:p>
            <a:pPr algn="l"/>
            <a:r>
              <a:rPr lang="pl-PL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- palcem wskazującym drugiej dłoni okrążaj palce </a:t>
            </a:r>
          </a:p>
          <a:p>
            <a:pPr algn="l"/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pl-PL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"rozgwiazdy” rozpoczynając od kciuka</a:t>
            </a:r>
          </a:p>
          <a:p>
            <a:pPr algn="l"/>
            <a:r>
              <a:rPr lang="pl-PL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-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</a:t>
            </a:r>
            <a:r>
              <a:rPr lang="pl-PL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odążając w kierunku opuszka palca rób wdech</a:t>
            </a:r>
          </a:p>
          <a:p>
            <a:pPr algn="l"/>
            <a:r>
              <a:rPr lang="pl-PL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- podążając w kierunku podstawy palca - rób wydech</a:t>
            </a:r>
          </a:p>
          <a:p>
            <a:pPr algn="l"/>
            <a:r>
              <a:rPr lang="pl-PL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- gdy dojdziesz do nadgarstka - odpocznij</a:t>
            </a:r>
          </a:p>
          <a:p>
            <a:pPr algn="l"/>
            <a:r>
              <a:rPr lang="pl-PL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1663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n Staring at the Sun Cause Blindness? | UAMS Health">
            <a:extLst>
              <a:ext uri="{FF2B5EF4-FFF2-40B4-BE49-F238E27FC236}">
                <a16:creationId xmlns:a16="http://schemas.microsoft.com/office/drawing/2014/main" id="{6DC5AF31-A3D3-E040-133E-015A2DE22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7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kids laugh png images | PNGWing">
            <a:extLst>
              <a:ext uri="{FF2B5EF4-FFF2-40B4-BE49-F238E27FC236}">
                <a16:creationId xmlns:a16="http://schemas.microsoft.com/office/drawing/2014/main" id="{E4C270FF-B67C-0C3C-1E72-096A1B5E8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8" y="2455165"/>
            <a:ext cx="6525125" cy="3892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395E894-F1AE-EE95-6076-0E2883A4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4" y="1291391"/>
            <a:ext cx="9300411" cy="135555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Kiedy śmieje się dziecko</a:t>
            </a:r>
            <a:br>
              <a:rPr lang="pl-PL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pl-PL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           - śmieje się cały świat</a:t>
            </a:r>
            <a:b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                                              </a:t>
            </a:r>
            <a:r>
              <a:rPr lang="pl-PL" sz="3600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J</a:t>
            </a:r>
            <a:r>
              <a:rPr lang="pl-PL" sz="3600" cap="none" dirty="0">
                <a:solidFill>
                  <a:srgbClr val="002060"/>
                </a:solidFill>
                <a:latin typeface="Book Antiqua" panose="02040602050305030304" pitchFamily="18" charset="0"/>
              </a:rPr>
              <a:t>anusz Korczak</a:t>
            </a:r>
            <a:endParaRPr lang="pl-PL" sz="3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2BD857C-46EF-5A98-2925-F75C32B2EACD}"/>
              </a:ext>
            </a:extLst>
          </p:cNvPr>
          <p:cNvSpPr txBox="1"/>
          <p:nvPr/>
        </p:nvSpPr>
        <p:spPr>
          <a:xfrm>
            <a:off x="9312442" y="5442974"/>
            <a:ext cx="3156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dirty="0">
                <a:solidFill>
                  <a:srgbClr val="FFC000"/>
                </a:solidFill>
                <a:latin typeface="Book Antiqua" panose="02040602050305030304" pitchFamily="18" charset="0"/>
              </a:rPr>
              <a:t>DZIĘKUJĘ ZA UWAGĘ</a:t>
            </a:r>
          </a:p>
          <a:p>
            <a:pPr algn="ctr">
              <a:lnSpc>
                <a:spcPct val="100000"/>
              </a:lnSpc>
            </a:pPr>
            <a:r>
              <a:rPr lang="pl-PL" i="1" dirty="0">
                <a:solidFill>
                  <a:srgbClr val="FFC000"/>
                </a:solidFill>
                <a:latin typeface="Book Antiqua" panose="02040602050305030304" pitchFamily="18" charset="0"/>
              </a:rPr>
              <a:t>Joanna Małecka</a:t>
            </a:r>
          </a:p>
        </p:txBody>
      </p:sp>
    </p:spTree>
    <p:extLst>
      <p:ext uri="{BB962C8B-B14F-4D97-AF65-F5344CB8AC3E}">
        <p14:creationId xmlns:p14="http://schemas.microsoft.com/office/powerpoint/2010/main" val="132013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996B57-4C6A-5334-5D77-D93FE4EA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51471"/>
            <a:ext cx="9720072" cy="1499616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1. Zamiana miejsc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FCDAF2-DD84-DC31-6869-06F2CEC1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214" y="2005445"/>
            <a:ext cx="10291572" cy="402336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Dzieci siedzą albo stoją w rozłożonych po sali obręczach. Aby zamienić się miejscami używają znaków. (Nic nie mówią): 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       - widzę ciebie                 - chcesz się zamienić?                     - tak/ nie 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czy ty widzisz mnie?</a:t>
            </a:r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E36FFEC-CD73-C72B-3A19-46D2BC0C7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31" y="4048604"/>
            <a:ext cx="1943099" cy="24464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8D96078-0AF3-C72A-B876-52EDCE8F7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732" y="3698578"/>
            <a:ext cx="1910429" cy="256171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09B72F9-3875-2509-4230-1D3BE2667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907" y="3822624"/>
            <a:ext cx="2680294" cy="201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9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BCAA4FC-56F2-13C4-AFCD-7F21ECB4F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609" y="3592205"/>
            <a:ext cx="3573233" cy="285597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B8AEEFC-B43E-470B-99DA-F3ADD44AC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2. siła kontaktu wzrokowego</a:t>
            </a:r>
            <a:endParaRPr lang="pl-PL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B5136A-42CA-A500-A159-7A658A5F8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437" y="1839190"/>
            <a:ext cx="9720073" cy="4023360"/>
          </a:xfrm>
        </p:spPr>
        <p:txBody>
          <a:bodyPr/>
          <a:lstStyle/>
          <a:p>
            <a:pPr marL="0" indent="0" algn="l">
              <a:buNone/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 - dzieci siedzą w kręgu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zatrzymują wzrok na sąsiedzie z lewej strony przez 1 sekundę i dalej podążają w lewo i zatrzymują wzrok na kolejnych osobach przez 1 </a:t>
            </a:r>
            <a:r>
              <a:rPr lang="pl-PL" b="0" i="0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sekunę</a:t>
            </a:r>
            <a:endParaRPr lang="pl-PL" b="0" i="0" dirty="0">
              <a:solidFill>
                <a:srgbClr val="FF0000"/>
              </a:solidFill>
              <a:effectLst/>
              <a:latin typeface="Book Antiqua" panose="02040602050305030304" pitchFamily="18" charset="0"/>
            </a:endParaRP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gdy spotkają się z kimś wzrokiem - zamieniają się miejscami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zaczynają od nowa </a:t>
            </a: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  <a:sym typeface="Wingdings" panose="05000000000000000000" pitchFamily="2" charset="2"/>
              </a:rPr>
              <a:t></a:t>
            </a:r>
            <a:endParaRPr lang="pl-PL" b="0" i="0" dirty="0">
              <a:solidFill>
                <a:srgbClr val="FF0000"/>
              </a:solidFill>
              <a:effectLst/>
              <a:latin typeface="Book Antiqua" panose="0204060205030503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883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8B3819A-7315-92A7-9912-1F3ECE5A3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769" y="4060073"/>
            <a:ext cx="6434948" cy="252526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7F86731-BEB0-B0AB-3051-43909A24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65" y="548640"/>
            <a:ext cx="10858500" cy="1499616"/>
          </a:xfrm>
        </p:spPr>
        <p:txBody>
          <a:bodyPr>
            <a:normAutofit/>
          </a:bodyPr>
          <a:lstStyle/>
          <a:p>
            <a:r>
              <a:rPr lang="pl-PL" sz="3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3. kontakt wzrokowy z nauczycielem</a:t>
            </a:r>
            <a:endParaRPr lang="pl-PL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923AA4-1A7F-8A54-1DB5-1E1C34F7B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065" y="1589646"/>
            <a:ext cx="9720073" cy="4023360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dzieci stoją w kole; świeca jest po środku</a:t>
            </a:r>
          </a:p>
          <a:p>
            <a:pPr algn="l">
              <a:lnSpc>
                <a:spcPct val="100000"/>
              </a:lnSpc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wszyscy patrzą na świecę</a:t>
            </a:r>
          </a:p>
          <a:p>
            <a:pPr algn="l">
              <a:lnSpc>
                <a:spcPct val="100000"/>
              </a:lnSpc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nauczyciel mówi: "wpatruj się w świecę i ......patrz na mnie"</a:t>
            </a:r>
          </a:p>
          <a:p>
            <a:pPr algn="l">
              <a:lnSpc>
                <a:spcPct val="100000"/>
              </a:lnSpc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wszystkie dzieci spoglądają w oczy nauczyciela</a:t>
            </a:r>
          </a:p>
          <a:p>
            <a:pPr algn="l">
              <a:lnSpc>
                <a:spcPct val="100000"/>
              </a:lnSpc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nauczyciel może nawiązać kontakt wzrokowy tylko z 1 dzieckiem</a:t>
            </a:r>
          </a:p>
          <a:p>
            <a:pPr algn="l">
              <a:lnSpc>
                <a:spcPct val="100000"/>
              </a:lnSpc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to dziecko podnosi rękę</a:t>
            </a:r>
          </a:p>
          <a:p>
            <a:pPr algn="l">
              <a:lnSpc>
                <a:spcPct val="100000"/>
              </a:lnSpc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zabawa się kończy kiedy nawiąże </a:t>
            </a:r>
          </a:p>
          <a:p>
            <a:pPr algn="l">
              <a:lnSpc>
                <a:spcPct val="100000"/>
              </a:lnSpc>
            </a:pP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  kontakt ze wszystkimi dziećmi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516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DC1E812-27B6-1485-C8F9-A7270B370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38" y="3507956"/>
            <a:ext cx="5658092" cy="2978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267351F-90B5-9225-7ED0-74A99462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3" y="585216"/>
            <a:ext cx="11035146" cy="1499616"/>
          </a:xfrm>
        </p:spPr>
        <p:txBody>
          <a:bodyPr>
            <a:normAutofit/>
          </a:bodyPr>
          <a:lstStyle/>
          <a:p>
            <a:r>
              <a:rPr lang="pl-PL" sz="3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4. kontakt wzrokowy z sobą nawzajem</a:t>
            </a:r>
            <a:endParaRPr lang="pl-P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24B794-0048-494A-449A-A3DC98F6B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909" y="1859973"/>
            <a:ext cx="11213654" cy="4023360"/>
          </a:xfrm>
        </p:spPr>
        <p:txBody>
          <a:bodyPr/>
          <a:lstStyle/>
          <a:p>
            <a:pPr algn="l"/>
            <a:r>
              <a:rPr lang="pl-PL" b="0" i="0" dirty="0">
                <a:solidFill>
                  <a:srgbClr val="7030A0"/>
                </a:solidFill>
                <a:latin typeface="Book Antiqua" panose="02040602050305030304" pitchFamily="18" charset="0"/>
              </a:rPr>
              <a:t>- dzieci stoją w kole z nauczycielem; świeca stoi po środku</a:t>
            </a:r>
          </a:p>
          <a:p>
            <a:pPr algn="l"/>
            <a:r>
              <a:rPr lang="pl-PL" b="0" i="0" dirty="0">
                <a:solidFill>
                  <a:srgbClr val="7030A0"/>
                </a:solidFill>
                <a:latin typeface="Book Antiqua" panose="02040602050305030304" pitchFamily="18" charset="0"/>
              </a:rPr>
              <a:t>- wszyscy patrzą na świecę</a:t>
            </a:r>
          </a:p>
          <a:p>
            <a:pPr algn="l"/>
            <a:r>
              <a:rPr lang="pl-PL" b="0" i="0" dirty="0">
                <a:solidFill>
                  <a:srgbClr val="7030A0"/>
                </a:solidFill>
                <a:latin typeface="Book Antiqua" panose="02040602050305030304" pitchFamily="18" charset="0"/>
              </a:rPr>
              <a:t>- nauczyciel mówi: " wpatruj się w świecę i...... patrz!"</a:t>
            </a:r>
          </a:p>
          <a:p>
            <a:pPr algn="l"/>
            <a:r>
              <a:rPr lang="pl-PL" b="0" i="0" dirty="0">
                <a:solidFill>
                  <a:srgbClr val="7030A0"/>
                </a:solidFill>
                <a:latin typeface="Book Antiqua" panose="02040602050305030304" pitchFamily="18" charset="0"/>
              </a:rPr>
              <a:t>- dzieci spoglądają na kogoś z rówieśników</a:t>
            </a:r>
          </a:p>
          <a:p>
            <a:pPr algn="l"/>
            <a:r>
              <a:rPr lang="pl-PL" b="0" i="0" dirty="0">
                <a:solidFill>
                  <a:srgbClr val="7030A0"/>
                </a:solidFill>
                <a:latin typeface="Book Antiqua" panose="02040602050305030304" pitchFamily="18" charset="0"/>
              </a:rPr>
              <a:t>- jeśli 2 dzieci spotka się wzrokiem - siadają</a:t>
            </a:r>
          </a:p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5276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ACF62CC-E1EB-D3DD-E995-E704C0DF4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047" y="1304700"/>
            <a:ext cx="3493232" cy="5213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D783EC9-D2D6-4C63-DA05-8BDF8CCDF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23" y="585216"/>
            <a:ext cx="10996245" cy="1438969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5. pisanie na plecach - zmiana</a:t>
            </a:r>
            <a:br>
              <a:rPr lang="pl-PL" dirty="0">
                <a:solidFill>
                  <a:srgbClr val="000000"/>
                </a:solidFill>
                <a:latin typeface="Roboto" panose="02000000000000000000" pitchFamily="2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98EF5D-EA34-4661-49FC-5A2ED6DEA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523" y="1628336"/>
            <a:ext cx="9774783" cy="4023360"/>
          </a:xfrm>
        </p:spPr>
        <p:txBody>
          <a:bodyPr/>
          <a:lstStyle/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trójka dzieci stoi jedno za drugim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dziecko z przodu trzyma kartkę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dziecko z tyłu wybiera słowo i pisze je na plecach dziecka</a:t>
            </a:r>
          </a:p>
          <a:p>
            <a:pPr algn="l"/>
            <a:r>
              <a:rPr lang="pl-PL" dirty="0">
                <a:solidFill>
                  <a:srgbClr val="FF0000"/>
                </a:solidFill>
                <a:latin typeface="Book Antiqua" panose="02040602050305030304" pitchFamily="18" charset="0"/>
              </a:rPr>
              <a:t>  </a:t>
            </a: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w środku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dziecko w środku mówi na ucho to słowo pierwszemu </a:t>
            </a:r>
          </a:p>
          <a:p>
            <a:pPr algn="l"/>
            <a:r>
              <a:rPr lang="pl-PL" dirty="0">
                <a:solidFill>
                  <a:srgbClr val="FF0000"/>
                </a:solidFill>
                <a:latin typeface="Book Antiqua" panose="02040602050305030304" pitchFamily="18" charset="0"/>
              </a:rPr>
              <a:t>   </a:t>
            </a: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dziecku albo pisze je na jego plecach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dziecko z przodu pisze to słowo na kartce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3278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B1B2A4-82B9-380C-C6D7-4F082170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23" y="585216"/>
            <a:ext cx="10173677" cy="1499616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6. liczenie w kręgu - koncentracja</a:t>
            </a:r>
            <a:br>
              <a:rPr lang="pl-PL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pl-PL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6544E3-6248-E175-C25C-9E38D8C9A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32" y="1574800"/>
            <a:ext cx="9720073" cy="4023360"/>
          </a:xfrm>
        </p:spPr>
        <p:txBody>
          <a:bodyPr/>
          <a:lstStyle/>
          <a:p>
            <a:pPr algn="l"/>
            <a:r>
              <a:rPr lang="pl-PL" b="0" i="0" dirty="0">
                <a:solidFill>
                  <a:srgbClr val="FF0000"/>
                </a:solidFill>
                <a:latin typeface="Book Antiqua" panose="02040602050305030304" pitchFamily="18" charset="0"/>
              </a:rPr>
              <a:t>- dzieci siedzą lub stoją w kręgu z zamkniętymi oczami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latin typeface="Book Antiqua" panose="02040602050305030304" pitchFamily="18" charset="0"/>
              </a:rPr>
              <a:t>- liczą, np. od 1-10 albo tak daleko jak im się uda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latin typeface="Book Antiqua" panose="02040602050305030304" pitchFamily="18" charset="0"/>
              </a:rPr>
              <a:t>- liczą nie po kolei; odzywają się kiedy poczują że mogą się odezwać</a:t>
            </a:r>
          </a:p>
          <a:p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67F1344-9C34-F04E-737D-41AE68AA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69" y="3239144"/>
            <a:ext cx="6656444" cy="2844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1AF8AC7-FAB7-FCEB-2004-F6B836069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108" y="2860663"/>
            <a:ext cx="3881026" cy="38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2762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6D37E3-679A-6F79-1477-BFE55DFB9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8" y="585216"/>
            <a:ext cx="10048631" cy="149961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7.  zabawa w kłamanie </a:t>
            </a:r>
            <a:b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-koncentracja i nazywanie</a:t>
            </a:r>
            <a:b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pl-PL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62778C-884D-018A-CB14-F498F0855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359" y="1832707"/>
            <a:ext cx="9720073" cy="4023360"/>
          </a:xfrm>
        </p:spPr>
        <p:txBody>
          <a:bodyPr/>
          <a:lstStyle/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dzieci przedstawiają się, np. :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„Jestem Asia i tańczę”, ale w tym czasie Asia robi coś innego, np. skacze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następna osoba robi to samo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1612522-7ACF-831C-7207-A33C9F6C1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2" y="3332323"/>
            <a:ext cx="2095792" cy="20576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023D926-CC35-42A9-7734-69747A0E2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462" y="311512"/>
            <a:ext cx="2104634" cy="196822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5BE387C-61B3-F3E4-ACE8-0FA69B0B2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198" y="3064720"/>
            <a:ext cx="2362530" cy="19147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522BAB1-BC17-C392-EE44-372CC1A20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304" y="3332323"/>
            <a:ext cx="2142388" cy="213156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02A4679-8074-1B94-E348-B9D08CCBD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0855" y="2737587"/>
            <a:ext cx="2175262" cy="2569059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4156BCC7-81BD-7D99-9248-B034A4007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9847" y="3844387"/>
            <a:ext cx="1918406" cy="2667497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969BC15-DD83-2C48-03F8-E587905CB5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5149" y="4113475"/>
            <a:ext cx="1999390" cy="254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6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ds Counting Images - Free Download on Freepik">
            <a:extLst>
              <a:ext uri="{FF2B5EF4-FFF2-40B4-BE49-F238E27FC236}">
                <a16:creationId xmlns:a16="http://schemas.microsoft.com/office/drawing/2014/main" id="{68A5BE2B-A18B-2758-4909-15814A10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73" y="2084832"/>
            <a:ext cx="6356365" cy="4581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D824545-54F8-71BD-EC1D-CE32386FF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85" y="585216"/>
            <a:ext cx="10142415" cy="14996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8. liczenie w kole </a:t>
            </a:r>
            <a:br>
              <a:rPr lang="pl-PL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pl-PL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– ćwiczenie na koncentrację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68A71F-327B-05E3-F9A5-486D15F8B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784" y="2147354"/>
            <a:ext cx="9759461" cy="4224529"/>
          </a:xfrm>
        </p:spPr>
        <p:txBody>
          <a:bodyPr/>
          <a:lstStyle/>
          <a:p>
            <a:pPr algn="l"/>
            <a:r>
              <a:rPr lang="pl-PL" dirty="0">
                <a:solidFill>
                  <a:srgbClr val="FF0000"/>
                </a:solidFill>
                <a:latin typeface="Book Antiqua" panose="02040602050305030304" pitchFamily="18" charset="0"/>
              </a:rPr>
              <a:t>- </a:t>
            </a:r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dzieci siedzą lub stoją w kręgu z zamkniętymi oczami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nauczyciel zaczyna liczyć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dziecko obok kontynuuje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dzieci liczą po kolei</a:t>
            </a:r>
          </a:p>
          <a:p>
            <a:pPr algn="l"/>
            <a:r>
              <a:rPr lang="pl-PL" b="0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 następnie dzieci liczą do tyłu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88326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ny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563</Words>
  <Application>Microsoft Office PowerPoint</Application>
  <PresentationFormat>Panoramiczny</PresentationFormat>
  <Paragraphs>65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0" baseType="lpstr">
      <vt:lpstr>Book Antiqua</vt:lpstr>
      <vt:lpstr>Bookman Old Style</vt:lpstr>
      <vt:lpstr>Calibri</vt:lpstr>
      <vt:lpstr>Roboto</vt:lpstr>
      <vt:lpstr>Tw Cen MT</vt:lpstr>
      <vt:lpstr>Tw Cen MT Condensed</vt:lpstr>
      <vt:lpstr>Wingdings 3</vt:lpstr>
      <vt:lpstr>Integralny</vt:lpstr>
      <vt:lpstr>ćwiczenia dla dzieci wspomagające relaksację  oraz uważność i koncentrację</vt:lpstr>
      <vt:lpstr>1. Zamiana miejsc </vt:lpstr>
      <vt:lpstr>2. siła kontaktu wzrokowego</vt:lpstr>
      <vt:lpstr>3. kontakt wzrokowy z nauczycielem</vt:lpstr>
      <vt:lpstr>4. kontakt wzrokowy z sobą nawzajem</vt:lpstr>
      <vt:lpstr>5. pisanie na plecach - zmiana </vt:lpstr>
      <vt:lpstr>6. liczenie w kręgu - koncentracja </vt:lpstr>
      <vt:lpstr>7.  zabawa w kłamanie       -koncentracja i nazywanie </vt:lpstr>
      <vt:lpstr>8. liczenie w kole       – ćwiczenie na koncentrację</vt:lpstr>
      <vt:lpstr>9. podaj jajo!</vt:lpstr>
      <vt:lpstr>„rozgwiazda” - ĆWICZENIE ODDECHOWE</vt:lpstr>
      <vt:lpstr>Kiedy śmieje się dziecko                 - śmieje się cały świat                                                    Janusz Korczak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ćwiczenia dla dzieci wspomagające relaksację  oraz uważność i koncentrację</dc:title>
  <dc:creator>Joanna Małecka</dc:creator>
  <cp:lastModifiedBy>Joanna Małecka</cp:lastModifiedBy>
  <cp:revision>3</cp:revision>
  <dcterms:created xsi:type="dcterms:W3CDTF">2023-04-16T13:49:46Z</dcterms:created>
  <dcterms:modified xsi:type="dcterms:W3CDTF">2023-04-16T18:25:31Z</dcterms:modified>
</cp:coreProperties>
</file>