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874289-5E22-310F-EC13-57D1DB6065A9}" v="61" dt="2024-10-30T05:26:11.240"/>
    <p1510:client id="{F289742A-18C0-6948-FD48-0A5213E10755}" v="539" dt="2024-10-29T21:13:25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5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6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2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9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0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2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8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8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3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5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ushe zielone">
            <a:extLst>
              <a:ext uri="{FF2B5EF4-FFF2-40B4-BE49-F238E27FC236}">
                <a16:creationId xmlns:a16="http://schemas.microsoft.com/office/drawing/2014/main" id="{5B50D687-A11B-C842-86BE-69655B1FE4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r="6" b="15606"/>
          <a:stretch/>
        </p:blipFill>
        <p:spPr>
          <a:xfrm>
            <a:off x="51308" y="10"/>
            <a:ext cx="12188932" cy="6856614"/>
          </a:xfrm>
          <a:prstGeom prst="rect">
            <a:avLst/>
          </a:prstGeom>
        </p:spPr>
      </p:pic>
      <p:grpSp>
        <p:nvGrpSpPr>
          <p:cNvPr id="15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6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8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94404" y="731041"/>
            <a:ext cx="10191942" cy="3173034"/>
          </a:xfrm>
        </p:spPr>
        <p:txBody>
          <a:bodyPr>
            <a:normAutofit/>
          </a:bodyPr>
          <a:lstStyle/>
          <a:p>
            <a:r>
              <a:rPr lang="pl-PL" sz="6600" dirty="0">
                <a:solidFill>
                  <a:srgbClr val="FFFFFF"/>
                </a:solidFill>
              </a:rPr>
              <a:t>Ulotka turystyczna, Miejscowości Nieledew</a:t>
            </a:r>
            <a:endParaRPr lang="pl-PL" sz="6600" dirty="0">
              <a:solidFill>
                <a:srgbClr val="FFFFFF"/>
              </a:solidFill>
              <a:cs typeface="Posterama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069354"/>
            <a:ext cx="9144000" cy="12652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200" dirty="0">
                <a:solidFill>
                  <a:srgbClr val="FFFFFF"/>
                </a:solidFill>
              </a:rPr>
              <a:t>Julii Błaszczuk</a:t>
            </a:r>
          </a:p>
        </p:txBody>
      </p:sp>
      <p:grpSp>
        <p:nvGrpSpPr>
          <p:cNvPr id="48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0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42EB461-7CCE-A169-B9EB-986E5227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700" dirty="0" err="1">
                <a:ea typeface="+mj-lt"/>
                <a:cs typeface="+mj-lt"/>
              </a:rPr>
              <a:t>припарковаться</a:t>
            </a:r>
            <a:r>
              <a:rPr lang="pl-PL" sz="3700" dirty="0">
                <a:ea typeface="+mj-lt"/>
                <a:cs typeface="+mj-lt"/>
              </a:rPr>
              <a:t> </a:t>
            </a:r>
            <a:r>
              <a:rPr lang="pl-PL" sz="3700" dirty="0" err="1">
                <a:ea typeface="+mj-lt"/>
                <a:cs typeface="+mj-lt"/>
              </a:rPr>
              <a:t>почти</a:t>
            </a:r>
            <a:r>
              <a:rPr lang="pl-PL" sz="3700" dirty="0">
                <a:ea typeface="+mj-lt"/>
                <a:cs typeface="+mj-lt"/>
              </a:rPr>
              <a:t> - park w Nieledwi – park in Nieledew</a:t>
            </a:r>
            <a:endParaRPr lang="pl-PL" sz="3700" dirty="0">
              <a:cs typeface="Posterama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0FBF8C-30ED-08C3-C0A3-ED9F584E6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77" y="2052736"/>
            <a:ext cx="6201975" cy="40603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" sz="2400" dirty="0">
                <a:latin typeface="Consolas"/>
              </a:rPr>
              <a:t>Осенью парк выглядит красиво, особенно если вы отправляетесь на ежедневные прогулки.</a:t>
            </a:r>
            <a:endParaRPr lang="pl-PL" sz="2400" dirty="0">
              <a:latin typeface="Consolas"/>
            </a:endParaRPr>
          </a:p>
          <a:p>
            <a:r>
              <a:rPr lang="ru" sz="2400" dirty="0">
                <a:ea typeface="+mn-lt"/>
                <a:cs typeface="+mn-lt"/>
              </a:rPr>
              <a:t>Park jesienią wygląda ślicznie zwłaszcza jak się wychodzi na codzienne spacery.</a:t>
            </a:r>
            <a:endParaRPr lang="pl-PL" sz="2400" dirty="0">
              <a:ea typeface="+mn-lt"/>
              <a:cs typeface="+mn-lt"/>
            </a:endParaRPr>
          </a:p>
          <a:p>
            <a:r>
              <a:rPr lang="en" sz="2400" dirty="0">
                <a:latin typeface="Consolas"/>
                <a:ea typeface="+mn-lt"/>
                <a:cs typeface="+mn-lt"/>
              </a:rPr>
              <a:t>The park looks beautiful in autumn, especially if you go for daily walks.</a:t>
            </a:r>
            <a:endParaRPr lang="en-US" sz="2400" dirty="0">
              <a:ea typeface="+mn-lt"/>
              <a:cs typeface="+mn-lt"/>
            </a:endParaRPr>
          </a:p>
        </p:txBody>
      </p:sp>
      <p:pic>
        <p:nvPicPr>
          <p:cNvPr id="4" name="Symbol zastępczy zawartości 3" descr="Obraz zawierający na wolnym powietrzu, Liściasty, niebo, jesień&#10;&#10;Opis wygenerowany automatycznie">
            <a:extLst>
              <a:ext uri="{FF2B5EF4-FFF2-40B4-BE49-F238E27FC236}">
                <a16:creationId xmlns:a16="http://schemas.microsoft.com/office/drawing/2014/main" id="{DC4D3487-2422-4463-E64D-832F9B3921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24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110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11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867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3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4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5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67" name="Rectangle 3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9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69B6727-07EE-1DAD-C837-B2459EC6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" sz="2400" dirty="0">
                <a:latin typeface="Consolas"/>
                <a:cs typeface="Posterama"/>
              </a:rPr>
              <a:t>Соединение-Staw-</a:t>
            </a:r>
            <a:r>
              <a:rPr lang="pl-PL" sz="2400" dirty="0">
                <a:latin typeface="Consolas"/>
                <a:cs typeface="Posterama"/>
              </a:rPr>
              <a:t>pond</a:t>
            </a:r>
            <a:endParaRPr lang="pl-PL" sz="24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1D9C03A-6595-6D64-6391-B5B9A8803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5755" y="1940766"/>
            <a:ext cx="4767175" cy="47368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" sz="2400" dirty="0">
                <a:latin typeface="Consolas"/>
              </a:rPr>
              <a:t>В парке есть пруд, на который можно посмотреть и полюбоваться с мостика.</a:t>
            </a:r>
            <a:endParaRPr lang="pl-PL" sz="2400" dirty="0">
              <a:latin typeface="Consolas"/>
            </a:endParaRPr>
          </a:p>
          <a:p>
            <a:r>
              <a:rPr lang="ru" sz="2400" dirty="0">
                <a:ea typeface="+mn-lt"/>
                <a:cs typeface="+mn-lt"/>
              </a:rPr>
              <a:t>W parku znajduję się staw na który można spoglądać i podziwiać z mostku.</a:t>
            </a:r>
            <a:endParaRPr lang="pl-PL" sz="2400" dirty="0">
              <a:ea typeface="+mn-lt"/>
              <a:cs typeface="+mn-lt"/>
            </a:endParaRPr>
          </a:p>
          <a:p>
            <a:r>
              <a:rPr lang="en" sz="2400" dirty="0">
                <a:latin typeface="Consolas"/>
                <a:ea typeface="+mn-lt"/>
                <a:cs typeface="+mn-lt"/>
              </a:rPr>
              <a:t>There is a pond in the park that you can look at and admire from the bridge.</a:t>
            </a:r>
            <a:endParaRPr lang="pl-PL" sz="2000" dirty="0"/>
          </a:p>
          <a:p>
            <a:endParaRPr lang="en-US" sz="2400" dirty="0"/>
          </a:p>
        </p:txBody>
      </p:sp>
      <p:pic>
        <p:nvPicPr>
          <p:cNvPr id="5" name="Symbol zastępczy zawartości 4" descr="Obraz zawierający na wolnym powietrzu, drzewo, chmura, niebo&#10;&#10;Opis wygenerowany automatycznie">
            <a:extLst>
              <a:ext uri="{FF2B5EF4-FFF2-40B4-BE49-F238E27FC236}">
                <a16:creationId xmlns:a16="http://schemas.microsoft.com/office/drawing/2014/main" id="{ED139083-2DF9-46EE-A9B4-FB470E7A5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2675" y="567942"/>
            <a:ext cx="4287646" cy="5716862"/>
          </a:xfrm>
          <a:prstGeom prst="rect">
            <a:avLst/>
          </a:prstGeom>
        </p:spPr>
      </p:pic>
      <p:grpSp>
        <p:nvGrpSpPr>
          <p:cNvPr id="70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610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7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6161A9A-B8E8-340A-9584-FBC933865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" sz="4400" dirty="0">
                <a:latin typeface="Consolas"/>
              </a:rPr>
              <a:t>Отдых-</a:t>
            </a:r>
            <a:r>
              <a:rPr lang="ru" sz="4400" dirty="0" err="1">
                <a:latin typeface="Consolas"/>
              </a:rPr>
              <a:t>Odpoczynek</a:t>
            </a:r>
            <a:r>
              <a:rPr lang="ru" sz="4400" dirty="0">
                <a:latin typeface="Consolas"/>
              </a:rPr>
              <a:t>-</a:t>
            </a:r>
            <a:r>
              <a:rPr lang="en" sz="4400" dirty="0">
                <a:latin typeface="Consolas"/>
              </a:rPr>
              <a:t>Rest</a:t>
            </a:r>
            <a:endParaRPr lang="ru" sz="4400" dirty="0">
              <a:latin typeface="Consolas"/>
            </a:endParaRPr>
          </a:p>
          <a:p>
            <a:endParaRPr lang="en-US" sz="4400" kern="1200" dirty="0">
              <a:latin typeface="+mj-lt"/>
              <a:cs typeface="Posterama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1BDDEDB-BD79-1010-8EAE-9951DD976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5756" y="2449370"/>
            <a:ext cx="4485882" cy="3663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" indent="-285750">
              <a:buFont typeface="Arial" panose="020B0504020202020204" pitchFamily="34" charset="0"/>
              <a:buChar char="•"/>
            </a:pPr>
            <a:r>
              <a:rPr lang="ru" sz="2000" dirty="0">
                <a:latin typeface="Consolas"/>
              </a:rPr>
              <a:t>В парке есть скамейки, где можно отдохнуть и полюбоваться видами.</a:t>
            </a:r>
            <a:endParaRPr lang="en-US" sz="2000" dirty="0"/>
          </a:p>
          <a:p>
            <a:pPr indent="-228600">
              <a:buFont typeface="Avenir Next LT Pro" panose="020B0504020202020204" pitchFamily="34" charset="0"/>
              <a:buChar char="+"/>
            </a:pPr>
            <a:r>
              <a:rPr lang="en-US" sz="2000" dirty="0">
                <a:ea typeface="+mn-lt"/>
                <a:cs typeface="+mn-lt"/>
              </a:rPr>
              <a:t>W </a:t>
            </a:r>
            <a:r>
              <a:rPr lang="en-US" sz="2000" dirty="0" err="1">
                <a:ea typeface="+mn-lt"/>
                <a:cs typeface="+mn-lt"/>
              </a:rPr>
              <a:t>parku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znajdują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się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ławeczki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których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można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odpocząć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podziwiać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widoki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pl-PL" sz="2000" dirty="0">
              <a:ea typeface="+mn-lt"/>
              <a:cs typeface="+mn-lt"/>
            </a:endParaRPr>
          </a:p>
          <a:p>
            <a:pPr indent="-228600">
              <a:buFont typeface="Avenir Next LT Pro" panose="020B0504020202020204" pitchFamily="34" charset="0"/>
              <a:buChar char="+"/>
            </a:pPr>
            <a:r>
              <a:rPr lang="en" sz="2000" dirty="0">
                <a:latin typeface="Consolas"/>
                <a:ea typeface="+mn-lt"/>
                <a:cs typeface="+mn-lt"/>
              </a:rPr>
              <a:t>There are benches in the park where you can relax and admire the views.</a:t>
            </a:r>
            <a:endParaRPr lang="en-US" sz="2000" dirty="0"/>
          </a:p>
        </p:txBody>
      </p:sp>
      <p:pic>
        <p:nvPicPr>
          <p:cNvPr id="12" name="Symbol zastępczy zawartości 11" descr="Obraz zawierający na wolnym powietrzu, drzewo, ławka, trawa&#10;&#10;Opis wygenerowany automatycznie">
            <a:extLst>
              <a:ext uri="{FF2B5EF4-FFF2-40B4-BE49-F238E27FC236}">
                <a16:creationId xmlns:a16="http://schemas.microsoft.com/office/drawing/2014/main" id="{F17B0533-DD38-CE2F-6ABF-E105C61A4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2675" y="567942"/>
            <a:ext cx="4287646" cy="5716862"/>
          </a:xfrm>
          <a:prstGeom prst="rect">
            <a:avLst/>
          </a:prstGeom>
        </p:spPr>
      </p:pic>
      <p:grpSp>
        <p:nvGrpSpPr>
          <p:cNvPr id="57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9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842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3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4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5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67" name="Rectangle 3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9" name="Top left">
            <a:extLst>
              <a:ext uri="{FF2B5EF4-FFF2-40B4-BE49-F238E27FC236}">
                <a16:creationId xmlns:a16="http://schemas.microsoft.com/office/drawing/2014/main" id="{34B438D8-EF7C-445C-8B7F-953BEB1B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FE087E2-E4B7-42FA-A441-7EDEE41B0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61B2EF2-665F-429A-9CFB-08C14FAC9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B0B1C71-6C49-4F64-8859-9CC59D7D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6BBF9FA-27D4-45DF-8D9C-623EA4106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F2F0D01-71CB-4693-A192-5BA045A5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740E1FB-ACD1-41FC-9828-9B5D2CAA7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2BABC85-DC43-42B8-8AAA-9198D7A62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48F9955-240E-4180-81B8-5909B1A91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5C9BC2E-6874-FC17-3733-B667E3A1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8369" cy="223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" sz="4400" dirty="0">
                <a:latin typeface="Consolas"/>
              </a:rPr>
              <a:t>Поле-</a:t>
            </a:r>
            <a:r>
              <a:rPr lang="ru" sz="4400" dirty="0">
                <a:ea typeface="+mj-lt"/>
                <a:cs typeface="+mj-lt"/>
              </a:rPr>
              <a:t>Boisko-</a:t>
            </a:r>
            <a:r>
              <a:rPr lang="pl-PL" sz="4400" dirty="0" err="1">
                <a:ea typeface="+mj-lt"/>
                <a:cs typeface="+mj-lt"/>
              </a:rPr>
              <a:t>pitch</a:t>
            </a:r>
            <a:r>
              <a:rPr lang="ru" sz="4400" dirty="0">
                <a:ea typeface="+mj-lt"/>
                <a:cs typeface="+mj-lt"/>
              </a:rPr>
              <a:t>.</a:t>
            </a:r>
            <a:endParaRPr lang="en" sz="4400" dirty="0">
              <a:latin typeface="Consolas"/>
              <a:cs typeface="Posterama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D1165EE-9A1A-4A42-66FA-0692F8F90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5756" y="2955401"/>
            <a:ext cx="3988112" cy="31576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7150" indent="-285750">
              <a:buFont typeface="Arial" panose="020B0504020202020204" pitchFamily="34" charset="0"/>
              <a:buChar char="•"/>
            </a:pPr>
            <a:r>
              <a:rPr lang="ru" sz="1800" dirty="0">
                <a:latin typeface="Consolas"/>
              </a:rPr>
              <a:t>Бойско-до-Грания с одеждой, которую вы можете найти, - это попытка.</a:t>
            </a:r>
            <a:endParaRPr lang="pl-PL" sz="1800" dirty="0">
              <a:latin typeface="Consolas"/>
            </a:endParaRPr>
          </a:p>
          <a:p>
            <a:pPr marL="57150" indent="-285750">
              <a:buFont typeface="Arial" panose="020B0504020202020204" pitchFamily="34" charset="0"/>
              <a:buChar char="•"/>
            </a:pPr>
            <a:r>
              <a:rPr lang="ru" sz="1800" dirty="0">
                <a:ea typeface="+mn-lt"/>
                <a:cs typeface="+mn-lt"/>
              </a:rPr>
              <a:t>Boisko do grania w piłke odbywają sie tu mecze które można oglądać z trybun.</a:t>
            </a:r>
            <a:endParaRPr lang="pl-PL" sz="1800" dirty="0">
              <a:ea typeface="+mn-lt"/>
              <a:cs typeface="+mn-lt"/>
            </a:endParaRPr>
          </a:p>
          <a:p>
            <a:pPr marL="57150" indent="-285750">
              <a:buFont typeface="Arial" panose="020B0504020202020204" pitchFamily="34" charset="0"/>
              <a:buChar char="•"/>
            </a:pPr>
            <a:r>
              <a:rPr lang="en" sz="1800" dirty="0">
                <a:latin typeface="Consolas"/>
                <a:ea typeface="+mn-lt"/>
                <a:cs typeface="+mn-lt"/>
              </a:rPr>
              <a:t>There is a football pitch where matches are held and can be watched from the stands.</a:t>
            </a:r>
            <a:endParaRPr lang="en-US" sz="1800" dirty="0"/>
          </a:p>
          <a:p>
            <a:pPr indent="-228600">
              <a:buFont typeface="Avenir Next LT Pro" panose="020B0504020202020204" pitchFamily="34" charset="0"/>
              <a:buChar char="+"/>
            </a:pPr>
            <a:endParaRPr lang="en-US" sz="1800" dirty="0"/>
          </a:p>
        </p:txBody>
      </p:sp>
      <p:pic>
        <p:nvPicPr>
          <p:cNvPr id="5" name="Symbol zastępczy zawartości 4" descr="Obraz zawierający na wolnym powietrzu, niebo, droga, roślina&#10;&#10;Opis wygenerowany automatycznie">
            <a:extLst>
              <a:ext uri="{FF2B5EF4-FFF2-40B4-BE49-F238E27FC236}">
                <a16:creationId xmlns:a16="http://schemas.microsoft.com/office/drawing/2014/main" id="{8313223B-8FBC-25BD-ACBF-59A5837E8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2675" y="567942"/>
            <a:ext cx="4287646" cy="5716862"/>
          </a:xfrm>
          <a:prstGeom prst="rect">
            <a:avLst/>
          </a:prstGeom>
        </p:spPr>
      </p:pic>
      <p:grpSp>
        <p:nvGrpSpPr>
          <p:cNvPr id="70" name="Bottom Right">
            <a:extLst>
              <a:ext uri="{FF2B5EF4-FFF2-40B4-BE49-F238E27FC236}">
                <a16:creationId xmlns:a16="http://schemas.microsoft.com/office/drawing/2014/main" id="{284021E3-6F46-410C-BF43-B2DED736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48AF179-3265-4A10-A62C-92B7E186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30DF5C12-B34D-4E70-8FD0-D98069994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589785B-0300-4D1C-BEFB-DCA5AA045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F41DF3E-3189-428F-B4FE-AACA35130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C51D846-61EF-4EB5-BE03-65A572A2EA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5417C86-AA6B-4AD4-BD75-694E8E07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1D5067E-85F6-4202-AFB5-41F9C9EA7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9598395-257E-4B18-949B-50F109866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9DDA522-37EB-48B3-9B62-748F75D36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9D8F012-98AD-4320-BA44-DE1CE4E4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177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9DA73E-06FE-BFA8-6948-D358F71D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94" y="149839"/>
            <a:ext cx="3932237" cy="2246939"/>
          </a:xfrm>
        </p:spPr>
        <p:txBody>
          <a:bodyPr>
            <a:normAutofit/>
          </a:bodyPr>
          <a:lstStyle/>
          <a:p>
            <a:r>
              <a:rPr lang="ru" dirty="0">
                <a:latin typeface="Consolas"/>
                <a:cs typeface="Posterama"/>
              </a:rPr>
              <a:t>Гминны Осродек Культуры.-</a:t>
            </a:r>
            <a:r>
              <a:rPr lang="ru" dirty="0">
                <a:ea typeface="+mj-lt"/>
                <a:cs typeface="+mj-lt"/>
              </a:rPr>
              <a:t>Gminny Ośrodek Kultury.-</a:t>
            </a:r>
            <a:r>
              <a:rPr lang="en" dirty="0">
                <a:latin typeface="Consolas"/>
                <a:ea typeface="+mj-lt"/>
                <a:cs typeface="+mj-lt"/>
              </a:rPr>
              <a:t> Culture</a:t>
            </a:r>
            <a:r>
              <a:rPr lang="pl-PL" dirty="0">
                <a:latin typeface="Consolas"/>
                <a:ea typeface="+mj-lt"/>
                <a:cs typeface="+mj-lt"/>
              </a:rPr>
              <a:t> Centre</a:t>
            </a:r>
            <a:r>
              <a:rPr lang="en" dirty="0">
                <a:latin typeface="Consolas"/>
                <a:ea typeface="+mj-lt"/>
                <a:cs typeface="+mj-lt"/>
              </a:rPr>
              <a:t>.</a:t>
            </a:r>
            <a:endParaRPr lang="pl-PL" dirty="0" err="1">
              <a:ea typeface="+mj-lt"/>
              <a:cs typeface="+mj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A1334AF-577A-2137-7EB0-54D0A353C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8040" y="2608089"/>
            <a:ext cx="4548308" cy="41000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" dirty="0">
                <a:latin typeface="Consolas"/>
              </a:rPr>
              <a:t>В одной из библиотек есть те, кто может найти ответы на ваши вопросы, а также в том, что вы знаете, как сделать сцену для вышагивания или игры.</a:t>
            </a:r>
            <a:endParaRPr lang="pl-PL" dirty="0">
              <a:latin typeface="Consolas"/>
            </a:endParaRPr>
          </a:p>
          <a:p>
            <a:r>
              <a:rPr lang="ru" dirty="0">
                <a:ea typeface="+mn-lt"/>
                <a:cs typeface="+mn-lt"/>
              </a:rPr>
              <a:t>W środku jest biblioteka z której możma wypożyczyć ciekawe ksiązki,także w środku znajduje się scena do wystepów oraz gry.</a:t>
            </a:r>
            <a:endParaRPr lang="pl-PL" dirty="0">
              <a:ea typeface="+mn-lt"/>
              <a:cs typeface="+mn-lt"/>
            </a:endParaRPr>
          </a:p>
          <a:p>
            <a:r>
              <a:rPr lang="en" dirty="0">
                <a:latin typeface="Consolas"/>
                <a:ea typeface="+mn-lt"/>
                <a:cs typeface="+mn-lt"/>
              </a:rPr>
              <a:t>There is a library inside from which you can borrow interesting books, and there is also a stage for performances and games.</a:t>
            </a:r>
            <a:endParaRPr lang="pl-PL" dirty="0"/>
          </a:p>
        </p:txBody>
      </p:sp>
      <p:pic>
        <p:nvPicPr>
          <p:cNvPr id="6" name="Obraz 5" descr="Obraz zawierający budynek, na wolnym powietrzu, okno, niebo&#10;&#10;Opis wygenerowany automatycznie">
            <a:extLst>
              <a:ext uri="{FF2B5EF4-FFF2-40B4-BE49-F238E27FC236}">
                <a16:creationId xmlns:a16="http://schemas.microsoft.com/office/drawing/2014/main" id="{FF934238-29CC-F387-91AA-4D5CE6FBF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454" y="1126669"/>
            <a:ext cx="6096000" cy="3772226"/>
          </a:xfrm>
          <a:prstGeom prst="rect">
            <a:avLst/>
          </a:prstGeo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176E362-66C9-CAD4-2C22-9BFD60EAB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348" y="353492"/>
            <a:ext cx="6172200" cy="5872549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43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76C3BE-DCFB-3A67-383F-8731C41A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>
                <a:latin typeface="Consolas"/>
              </a:rPr>
              <a:t>Детская площадка-</a:t>
            </a:r>
            <a:r>
              <a:rPr lang="ru" dirty="0" err="1">
                <a:ea typeface="+mj-lt"/>
                <a:cs typeface="+mj-lt"/>
              </a:rPr>
              <a:t>Plac</a:t>
            </a:r>
            <a:r>
              <a:rPr lang="ru" dirty="0">
                <a:ea typeface="+mj-lt"/>
                <a:cs typeface="+mj-lt"/>
              </a:rPr>
              <a:t> </a:t>
            </a:r>
            <a:r>
              <a:rPr lang="ru" dirty="0" err="1">
                <a:ea typeface="+mj-lt"/>
                <a:cs typeface="+mj-lt"/>
              </a:rPr>
              <a:t>zabaw</a:t>
            </a:r>
            <a:r>
              <a:rPr lang="ru" dirty="0">
                <a:ea typeface="+mj-lt"/>
                <a:cs typeface="+mj-lt"/>
              </a:rPr>
              <a:t>-</a:t>
            </a:r>
            <a:r>
              <a:rPr lang="en" dirty="0">
                <a:latin typeface="Consolas"/>
                <a:ea typeface="+mj-lt"/>
                <a:cs typeface="+mj-lt"/>
              </a:rPr>
              <a:t>Playground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2D2285E-AC54-8BDB-3E15-23CD667D8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" sz="2400" dirty="0">
                <a:latin typeface="Consolas"/>
              </a:rPr>
              <a:t>Детская площадка, где могут играть дети.</a:t>
            </a:r>
            <a:endParaRPr lang="pl-PL" sz="2400" dirty="0">
              <a:latin typeface="Consolas"/>
            </a:endParaRPr>
          </a:p>
          <a:p>
            <a:r>
              <a:rPr lang="ru" sz="2400" dirty="0">
                <a:ea typeface="+mn-lt"/>
                <a:cs typeface="+mn-lt"/>
              </a:rPr>
              <a:t>Plac zabaw na którym mogą bawić się dzieci.</a:t>
            </a:r>
            <a:endParaRPr lang="pl-PL" sz="2400" dirty="0">
              <a:ea typeface="+mn-lt"/>
              <a:cs typeface="+mn-lt"/>
            </a:endParaRPr>
          </a:p>
          <a:p>
            <a:r>
              <a:rPr lang="en" sz="2400" dirty="0">
                <a:latin typeface="Consolas"/>
                <a:ea typeface="+mn-lt"/>
                <a:cs typeface="+mn-lt"/>
              </a:rPr>
              <a:t>A playground where children can play.</a:t>
            </a:r>
            <a:endParaRPr lang="pl-PL" sz="2400" dirty="0"/>
          </a:p>
        </p:txBody>
      </p:sp>
      <p:pic>
        <p:nvPicPr>
          <p:cNvPr id="15" name="Symbol zastępczy zawartości 14" descr="Obraz zawierający kreskówka, drzewo, na wolnym powietrzu, plac zabaw&#10;&#10;Opis wygenerowany automatycznie">
            <a:extLst>
              <a:ext uri="{FF2B5EF4-FFF2-40B4-BE49-F238E27FC236}">
                <a16:creationId xmlns:a16="http://schemas.microsoft.com/office/drawing/2014/main" id="{BF844AD6-CE36-00CD-FA69-BA8106D05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4120" y="846265"/>
            <a:ext cx="3304218" cy="4446759"/>
          </a:xfrm>
        </p:spPr>
      </p:pic>
    </p:spTree>
    <p:extLst>
      <p:ext uri="{BB962C8B-B14F-4D97-AF65-F5344CB8AC3E}">
        <p14:creationId xmlns:p14="http://schemas.microsoft.com/office/powerpoint/2010/main" val="245345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2FA6C6-DFAA-28E0-55DC-FCFF8EC4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>
                <a:latin typeface="Consolas"/>
              </a:rPr>
              <a:t>Бакалея-</a:t>
            </a:r>
            <a:r>
              <a:rPr lang="ru" dirty="0" err="1">
                <a:latin typeface="Consolas"/>
              </a:rPr>
              <a:t>Sklep</a:t>
            </a:r>
            <a:r>
              <a:rPr lang="ru" dirty="0">
                <a:latin typeface="Consolas"/>
              </a:rPr>
              <a:t> </a:t>
            </a:r>
            <a:r>
              <a:rPr lang="ru" dirty="0" err="1">
                <a:latin typeface="Consolas"/>
              </a:rPr>
              <a:t>spożywczy</a:t>
            </a:r>
            <a:r>
              <a:rPr lang="ru" dirty="0">
                <a:latin typeface="Consolas"/>
              </a:rPr>
              <a:t>-</a:t>
            </a:r>
            <a:r>
              <a:rPr lang="en" dirty="0">
                <a:latin typeface="Consolas"/>
              </a:rPr>
              <a:t>Grocery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6F5B6CD-FCE2-B949-6B4C-C95502B2F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" sz="2000" dirty="0">
                <a:latin typeface="Consolas"/>
              </a:rPr>
              <a:t>В магазине можно купить необходимые вещи или продукты питания по низким ценам.</a:t>
            </a:r>
            <a:endParaRPr lang="pl-PL" sz="2000" dirty="0">
              <a:latin typeface="Consolas"/>
            </a:endParaRPr>
          </a:p>
          <a:p>
            <a:r>
              <a:rPr lang="ru" sz="2000" dirty="0">
                <a:ea typeface="+mn-lt"/>
                <a:cs typeface="+mn-lt"/>
              </a:rPr>
              <a:t>W sklepie można zakupić potrzebne rzeczy lub jedzenie za niskie ceny.</a:t>
            </a:r>
            <a:endParaRPr lang="pl-PL" sz="2000" dirty="0">
              <a:ea typeface="+mn-lt"/>
              <a:cs typeface="+mn-lt"/>
            </a:endParaRPr>
          </a:p>
          <a:p>
            <a:r>
              <a:rPr lang="en" sz="2000" dirty="0">
                <a:latin typeface="Consolas"/>
                <a:ea typeface="+mn-lt"/>
                <a:cs typeface="+mn-lt"/>
              </a:rPr>
              <a:t>In the store you can buy necessary things or food at low prices.</a:t>
            </a:r>
            <a:endParaRPr lang="pl-PL" sz="2000" dirty="0"/>
          </a:p>
        </p:txBody>
      </p:sp>
      <p:pic>
        <p:nvPicPr>
          <p:cNvPr id="30" name="Symbol zastępczy zawartości 29" descr="Obraz zawierający na wolnym powietrzu, niebo, drzewo, chmura&#10;&#10;Opis wygenerowany automatycznie">
            <a:extLst>
              <a:ext uri="{FF2B5EF4-FFF2-40B4-BE49-F238E27FC236}">
                <a16:creationId xmlns:a16="http://schemas.microsoft.com/office/drawing/2014/main" id="{B218490D-181A-BC52-BBD9-51F0C1A84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7735" y="457562"/>
            <a:ext cx="4155459" cy="5030479"/>
          </a:xfrm>
        </p:spPr>
      </p:pic>
    </p:spTree>
    <p:extLst>
      <p:ext uri="{BB962C8B-B14F-4D97-AF65-F5344CB8AC3E}">
        <p14:creationId xmlns:p14="http://schemas.microsoft.com/office/powerpoint/2010/main" val="2885147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68ECD4-7AF5-E210-62BC-7E07756D2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" dirty="0">
                <a:latin typeface="Consolas"/>
              </a:rPr>
              <a:t>История </a:t>
            </a:r>
            <a:r>
              <a:rPr lang="ru" dirty="0" err="1">
                <a:latin typeface="Consolas"/>
              </a:rPr>
              <a:t>Ниледевы-</a:t>
            </a:r>
            <a:r>
              <a:rPr lang="ru" dirty="0" err="1">
                <a:ea typeface="+mj-lt"/>
                <a:cs typeface="+mj-lt"/>
              </a:rPr>
              <a:t>Historia</a:t>
            </a:r>
            <a:r>
              <a:rPr lang="ru" dirty="0">
                <a:ea typeface="+mj-lt"/>
                <a:cs typeface="+mj-lt"/>
              </a:rPr>
              <a:t> </a:t>
            </a:r>
            <a:r>
              <a:rPr lang="ru" dirty="0" err="1">
                <a:ea typeface="+mj-lt"/>
                <a:cs typeface="+mj-lt"/>
              </a:rPr>
              <a:t>Nieledwi</a:t>
            </a:r>
            <a:r>
              <a:rPr lang="ru" dirty="0">
                <a:ea typeface="+mj-lt"/>
                <a:cs typeface="+mj-lt"/>
              </a:rPr>
              <a:t>-</a:t>
            </a:r>
            <a:r>
              <a:rPr lang="en" dirty="0">
                <a:latin typeface="Consolas"/>
                <a:ea typeface="+mj-lt"/>
                <a:cs typeface="+mj-lt"/>
              </a:rPr>
              <a:t>History of </a:t>
            </a:r>
            <a:r>
              <a:rPr lang="en" dirty="0" err="1">
                <a:latin typeface="Consolas"/>
                <a:ea typeface="+mj-lt"/>
                <a:cs typeface="+mj-lt"/>
              </a:rPr>
              <a:t>Nieledew</a:t>
            </a:r>
            <a:endParaRPr lang="pl-PL" dirty="0" err="1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E12566B-FB28-AA29-F0A6-991C29875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019836" cy="44833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" sz="1800" dirty="0">
                <a:latin typeface="Consolas"/>
              </a:rPr>
              <a:t>Доска об истории Ниледевы, где вы сможете найти много интересных фактов, связанных с Ниледевой, и узнать много нового об истории Ниледевы.</a:t>
            </a:r>
            <a:endParaRPr lang="pl-PL" sz="1800" dirty="0">
              <a:latin typeface="Consolas"/>
            </a:endParaRPr>
          </a:p>
          <a:p>
            <a:r>
              <a:rPr lang="ru" sz="1800" dirty="0">
                <a:ea typeface="+mn-lt"/>
                <a:cs typeface="+mn-lt"/>
              </a:rPr>
              <a:t>Tablica o Histori Nieledwi,można tam znaleźć dużo ciekawostek związanych z Nieledwią i dużo się dowiedzieć na temat Histori Nieledwi.</a:t>
            </a:r>
            <a:endParaRPr lang="pl-PL" sz="1800" dirty="0">
              <a:ea typeface="+mn-lt"/>
              <a:cs typeface="+mn-lt"/>
            </a:endParaRPr>
          </a:p>
          <a:p>
            <a:r>
              <a:rPr lang="en" sz="1800" dirty="0">
                <a:latin typeface="Consolas"/>
                <a:ea typeface="+mn-lt"/>
                <a:cs typeface="+mn-lt"/>
              </a:rPr>
              <a:t>A board about the History of Nieledew, where you can find a lot of interesting facts related to Nieledew and learn a lot about the History of Nieledew.</a:t>
            </a:r>
            <a:endParaRPr lang="ru" sz="1800" dirty="0">
              <a:ea typeface="+mn-lt"/>
              <a:cs typeface="+mn-lt"/>
            </a:endParaRPr>
          </a:p>
          <a:p>
            <a:endParaRPr lang="ru" sz="1800" dirty="0"/>
          </a:p>
          <a:p>
            <a:endParaRPr lang="pl-PL" sz="1800" dirty="0"/>
          </a:p>
        </p:txBody>
      </p:sp>
      <p:pic>
        <p:nvPicPr>
          <p:cNvPr id="29" name="Symbol zastępczy zawartości 28" descr="Obraz zawierający tekst, na wolnym powietrzu, drzewo, mapa&#10;&#10;Opis wygenerowany automatycznie">
            <a:extLst>
              <a:ext uri="{FF2B5EF4-FFF2-40B4-BE49-F238E27FC236}">
                <a16:creationId xmlns:a16="http://schemas.microsoft.com/office/drawing/2014/main" id="{602F3BD4-3323-CD6D-E50E-D7ABB4DC9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1062" y="508789"/>
            <a:ext cx="3463897" cy="5036882"/>
          </a:xfrm>
        </p:spPr>
      </p:pic>
    </p:spTree>
    <p:extLst>
      <p:ext uri="{BB962C8B-B14F-4D97-AF65-F5344CB8AC3E}">
        <p14:creationId xmlns:p14="http://schemas.microsoft.com/office/powerpoint/2010/main" val="3408658847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DarkSeedLeftStep">
      <a:dk1>
        <a:srgbClr val="000000"/>
      </a:dk1>
      <a:lt1>
        <a:srgbClr val="FFFFFF"/>
      </a:lt1>
      <a:dk2>
        <a:srgbClr val="383620"/>
      </a:dk2>
      <a:lt2>
        <a:srgbClr val="E8E2E7"/>
      </a:lt2>
      <a:accent1>
        <a:srgbClr val="48B75A"/>
      </a:accent1>
      <a:accent2>
        <a:srgbClr val="58B13B"/>
      </a:accent2>
      <a:accent3>
        <a:srgbClr val="8AAD44"/>
      </a:accent3>
      <a:accent4>
        <a:srgbClr val="ADA339"/>
      </a:accent4>
      <a:accent5>
        <a:srgbClr val="C3884D"/>
      </a:accent5>
      <a:accent6>
        <a:srgbClr val="B1453B"/>
      </a:accent6>
      <a:hlink>
        <a:srgbClr val="A07D35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443</Words>
  <Application>Microsoft Office PowerPoint</Application>
  <PresentationFormat>Panoramiczny</PresentationFormat>
  <Paragraphs>40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Avenir Next LT Pro</vt:lpstr>
      <vt:lpstr>AvenirNext LT Pro Medium</vt:lpstr>
      <vt:lpstr>Consolas</vt:lpstr>
      <vt:lpstr>Posterama</vt:lpstr>
      <vt:lpstr>Segoe UI Semilight</vt:lpstr>
      <vt:lpstr>ExploreVTI</vt:lpstr>
      <vt:lpstr>Ulotka turystyczna, Miejscowości Nieledew</vt:lpstr>
      <vt:lpstr>припарковаться почти - park w Nieledwi – park in Nieledew</vt:lpstr>
      <vt:lpstr>Соединение-Staw-pond</vt:lpstr>
      <vt:lpstr>Отдых-Odpoczynek-Rest </vt:lpstr>
      <vt:lpstr>Поле-Boisko-pitch.</vt:lpstr>
      <vt:lpstr>Гминны Осродек Культуры.-Gminny Ośrodek Kultury.- Culture Centre.</vt:lpstr>
      <vt:lpstr>Детская площадка-Plac zabaw-Playground</vt:lpstr>
      <vt:lpstr>Бакалея-Sklep spożywczy-Grocery</vt:lpstr>
      <vt:lpstr>История Ниледевы-Historia Nieledwi-History of Nieledew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Patrycja Pytel-Sulejczak</dc:creator>
  <cp:lastModifiedBy>Patrycja Pytel-Sulejczak</cp:lastModifiedBy>
  <cp:revision>303</cp:revision>
  <cp:lastPrinted>2024-11-12T18:40:23Z</cp:lastPrinted>
  <dcterms:created xsi:type="dcterms:W3CDTF">2024-10-29T18:05:15Z</dcterms:created>
  <dcterms:modified xsi:type="dcterms:W3CDTF">2025-03-05T18:01:15Z</dcterms:modified>
</cp:coreProperties>
</file>