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86575" cy="10018713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1C8E6-C7B0-48F7-8EF5-7985121F5D33}" type="datetimeFigureOut">
              <a:rPr lang="pl-PL" smtClean="0"/>
              <a:t>14.11.2024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87D97-D3C8-4DBF-99FE-02C4750E0CA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1C8E6-C7B0-48F7-8EF5-7985121F5D33}" type="datetimeFigureOut">
              <a:rPr lang="pl-PL" smtClean="0"/>
              <a:t>14.11.2024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87D97-D3C8-4DBF-99FE-02C4750E0CA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1C8E6-C7B0-48F7-8EF5-7985121F5D33}" type="datetimeFigureOut">
              <a:rPr lang="pl-PL" smtClean="0"/>
              <a:t>14.11.2024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87D97-D3C8-4DBF-99FE-02C4750E0CA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1C8E6-C7B0-48F7-8EF5-7985121F5D33}" type="datetimeFigureOut">
              <a:rPr lang="pl-PL" smtClean="0"/>
              <a:t>14.11.2024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87D97-D3C8-4DBF-99FE-02C4750E0CA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1C8E6-C7B0-48F7-8EF5-7985121F5D33}" type="datetimeFigureOut">
              <a:rPr lang="pl-PL" smtClean="0"/>
              <a:t>14.11.2024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87D97-D3C8-4DBF-99FE-02C4750E0CA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1C8E6-C7B0-48F7-8EF5-7985121F5D33}" type="datetimeFigureOut">
              <a:rPr lang="pl-PL" smtClean="0"/>
              <a:t>14.11.2024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87D97-D3C8-4DBF-99FE-02C4750E0CA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1C8E6-C7B0-48F7-8EF5-7985121F5D33}" type="datetimeFigureOut">
              <a:rPr lang="pl-PL" smtClean="0"/>
              <a:t>14.11.2024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87D97-D3C8-4DBF-99FE-02C4750E0CA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1C8E6-C7B0-48F7-8EF5-7985121F5D33}" type="datetimeFigureOut">
              <a:rPr lang="pl-PL" smtClean="0"/>
              <a:t>14.11.2024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87D97-D3C8-4DBF-99FE-02C4750E0CA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1C8E6-C7B0-48F7-8EF5-7985121F5D33}" type="datetimeFigureOut">
              <a:rPr lang="pl-PL" smtClean="0"/>
              <a:t>14.11.2024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87D97-D3C8-4DBF-99FE-02C4750E0CA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1C8E6-C7B0-48F7-8EF5-7985121F5D33}" type="datetimeFigureOut">
              <a:rPr lang="pl-PL" smtClean="0"/>
              <a:t>14.11.2024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87D97-D3C8-4DBF-99FE-02C4750E0CA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1C8E6-C7B0-48F7-8EF5-7985121F5D33}" type="datetimeFigureOut">
              <a:rPr lang="pl-PL" smtClean="0"/>
              <a:t>14.11.2024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87D97-D3C8-4DBF-99FE-02C4750E0CA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81C8E6-C7B0-48F7-8EF5-7985121F5D33}" type="datetimeFigureOut">
              <a:rPr lang="pl-PL" smtClean="0"/>
              <a:t>14.11.2024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C87D97-D3C8-4DBF-99FE-02C4750E0CA8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691680" y="2276872"/>
            <a:ext cx="5328592" cy="86409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pl-PL" sz="2000" dirty="0"/>
              <a:t>Tomasz Żołnierczuk 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763688" y="3886200"/>
            <a:ext cx="5040560" cy="55091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pl-PL" dirty="0">
                <a:solidFill>
                  <a:schemeClr val="tx1"/>
                </a:solidFill>
              </a:rPr>
              <a:t>Ulotka na temat Nieledwi</a:t>
            </a:r>
          </a:p>
        </p:txBody>
      </p:sp>
      <p:sp>
        <p:nvSpPr>
          <p:cNvPr id="4" name="Wstęga zakrzywiona w dół 3"/>
          <p:cNvSpPr/>
          <p:nvPr/>
        </p:nvSpPr>
        <p:spPr>
          <a:xfrm>
            <a:off x="3059832" y="188640"/>
            <a:ext cx="2592288" cy="1872208"/>
          </a:xfrm>
          <a:prstGeom prst="ellipseRibb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</a:rPr>
              <a:t>WELCOME</a:t>
            </a:r>
          </a:p>
        </p:txBody>
      </p:sp>
    </p:spTree>
  </p:cSld>
  <p:clrMapOvr>
    <a:masterClrMapping/>
  </p:clrMapOvr>
  <p:transition>
    <p:wheel spokes="8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Church in Nieledew</a:t>
            </a:r>
          </a:p>
        </p:txBody>
      </p:sp>
      <p:pic>
        <p:nvPicPr>
          <p:cNvPr id="4" name="Symbol zastępczy zawartości 3" descr="Nieledew_-_kościół_Matki_Bożej_Częstochowskiej_(01)_-_DSC02556_v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1520" y="1340768"/>
            <a:ext cx="4407164" cy="3305373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5" name="Obraz 4" descr="Kosciol_Matki_Bozej_Czestochowskiej-11530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16016" y="1268760"/>
            <a:ext cx="4248472" cy="33749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102920"/>
            <a:ext cx="65" cy="251359"/>
          </a:xfrm>
          <a:prstGeom prst="rect">
            <a:avLst/>
          </a:prstGeom>
          <a:solidFill>
            <a:srgbClr val="F8F9FA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102920"/>
            <a:ext cx="65" cy="251359"/>
          </a:xfrm>
          <a:prstGeom prst="rect">
            <a:avLst/>
          </a:prstGeom>
          <a:solidFill>
            <a:srgbClr val="F8F9FA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102920"/>
            <a:ext cx="65" cy="251359"/>
          </a:xfrm>
          <a:prstGeom prst="rect">
            <a:avLst/>
          </a:prstGeom>
          <a:solidFill>
            <a:srgbClr val="F8F9FA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1691680" y="5189220"/>
            <a:ext cx="5184576" cy="297525"/>
          </a:xfrm>
          <a:prstGeom prst="rect">
            <a:avLst/>
          </a:prstGeom>
          <a:solidFill>
            <a:srgbClr val="F8F9FA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21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itchFamily="34" charset="0"/>
              </a:rPr>
              <a:t>It's a place where the </a:t>
            </a:r>
            <a:r>
              <a:rPr kumimoji="0" lang="pl-PL" sz="21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itchFamily="34" charset="0"/>
              </a:rPr>
              <a:t>priest</a:t>
            </a:r>
            <a:r>
              <a:rPr kumimoji="0" lang="pl-PL" sz="21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pl-PL" sz="21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itchFamily="34" charset="0"/>
              </a:rPr>
              <a:t>leads</a:t>
            </a:r>
            <a:r>
              <a:rPr kumimoji="0" lang="pl-PL" sz="21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itchFamily="34" charset="0"/>
              </a:rPr>
              <a:t> a  mass.</a:t>
            </a:r>
            <a:r>
              <a:rPr kumimoji="0" lang="pl-PL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blinds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shop in Nieledew</a:t>
            </a:r>
          </a:p>
        </p:txBody>
      </p:sp>
      <p:pic>
        <p:nvPicPr>
          <p:cNvPr id="5" name="Symbol zastępczy zawartości 4" descr="Nieledew_-_sklep_spożywczo-przemysłowy_-_DSC02554_v1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23528" y="1196752"/>
            <a:ext cx="4038600" cy="3028297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3491880" y="1340768"/>
            <a:ext cx="3394720" cy="2836911"/>
          </a:xfrm>
        </p:spPr>
        <p:txBody>
          <a:bodyPr>
            <a:noAutofit/>
          </a:bodyPr>
          <a:lstStyle/>
          <a:p>
            <a:pPr lvl="2">
              <a:buNone/>
            </a:pPr>
            <a:r>
              <a:rPr lang="pl-PL" sz="2400" dirty="0"/>
              <a:t>T</a:t>
            </a:r>
            <a:r>
              <a:rPr lang="en-US" sz="2400" dirty="0"/>
              <a:t>his is the place where you can buy groceries</a:t>
            </a:r>
            <a:r>
              <a:rPr lang="pl-PL" sz="2400" dirty="0"/>
              <a:t>.</a:t>
            </a: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4499992" y="2564904"/>
            <a:ext cx="4176464" cy="297525"/>
          </a:xfrm>
          <a:prstGeom prst="rect">
            <a:avLst/>
          </a:prstGeom>
          <a:solidFill>
            <a:srgbClr val="F8F9FA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l-PL" sz="2100" dirty="0" err="1">
                <a:solidFill>
                  <a:srgbClr val="1F1F1F"/>
                </a:solidFill>
                <a:latin typeface="inherit"/>
                <a:cs typeface="Arial" pitchFamily="34" charset="0"/>
              </a:rPr>
              <a:t>T</a:t>
            </a:r>
            <a:r>
              <a:rPr kumimoji="0" lang="pl-PL" sz="21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itchFamily="34" charset="0"/>
              </a:rPr>
              <a:t>here</a:t>
            </a:r>
            <a:r>
              <a:rPr kumimoji="0" lang="pl-PL" sz="21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itchFamily="34" charset="0"/>
              </a:rPr>
              <a:t> is a church next </a:t>
            </a:r>
            <a:r>
              <a:rPr kumimoji="0" lang="pl-PL" sz="210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itchFamily="34" charset="0"/>
              </a:rPr>
              <a:t>to</a:t>
            </a:r>
            <a:r>
              <a:rPr kumimoji="0" lang="pl-PL" sz="21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pl-PL" sz="21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itchFamily="34" charset="0"/>
              </a:rPr>
              <a:t>this</a:t>
            </a:r>
            <a:r>
              <a:rPr kumimoji="0" lang="pl-PL" sz="21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itchFamily="34" charset="0"/>
              </a:rPr>
              <a:t> shop.</a:t>
            </a:r>
            <a:r>
              <a:rPr kumimoji="0" lang="pl-PL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newsfla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School in Nieledew</a:t>
            </a:r>
          </a:p>
        </p:txBody>
      </p:sp>
      <p:pic>
        <p:nvPicPr>
          <p:cNvPr id="5" name="Symbol zastępczy zawartości 4" descr="600x315_sp-nieledew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79512" y="1556792"/>
            <a:ext cx="4251901" cy="2232248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0" y="1628800"/>
            <a:ext cx="4038600" cy="168478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/>
              <a:t>Here, children learn, perform and have fun together</a:t>
            </a:r>
            <a:r>
              <a:rPr lang="pl-PL" dirty="0"/>
              <a:t>.</a:t>
            </a:r>
            <a:endParaRPr lang="en-US" dirty="0"/>
          </a:p>
          <a:p>
            <a:pPr>
              <a:buNone/>
            </a:pPr>
            <a:br>
              <a:rPr lang="en-US" dirty="0"/>
            </a:br>
            <a:endParaRPr lang="pl-PL" dirty="0"/>
          </a:p>
        </p:txBody>
      </p:sp>
      <p:pic>
        <p:nvPicPr>
          <p:cNvPr id="6" name="Obraz 5" descr="6586a3bac6638_o_larg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3933056"/>
            <a:ext cx="4273674" cy="24208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Obraz 6" descr="logo_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788024" y="3429000"/>
            <a:ext cx="3258973" cy="318933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randomBa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19256" cy="1714202"/>
          </a:xfrm>
        </p:spPr>
        <p:txBody>
          <a:bodyPr>
            <a:normAutofit fontScale="90000"/>
          </a:bodyPr>
          <a:lstStyle/>
          <a:p>
            <a:r>
              <a:rPr lang="en-US" dirty="0"/>
              <a:t>There are many interesting places in </a:t>
            </a:r>
            <a:r>
              <a:rPr lang="en-US" dirty="0" err="1"/>
              <a:t>Nieledew</a:t>
            </a:r>
            <a:r>
              <a:rPr lang="en-US" dirty="0"/>
              <a:t>, one of them is the community center</a:t>
            </a:r>
            <a:r>
              <a:rPr lang="pl-PL" dirty="0"/>
              <a:t>.</a:t>
            </a:r>
          </a:p>
        </p:txBody>
      </p:sp>
      <p:pic>
        <p:nvPicPr>
          <p:cNvPr id="5" name="Symbol zastępczy zawartości 4" descr="133728b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251520" y="1916832"/>
            <a:ext cx="4176464" cy="2880320"/>
          </a:xfrm>
        </p:spPr>
      </p:pic>
      <p:pic>
        <p:nvPicPr>
          <p:cNvPr id="6" name="Symbol zastępczy zawartości 5" descr="images.jfif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572000" y="2132856"/>
            <a:ext cx="4484304" cy="2664296"/>
          </a:xfrm>
        </p:spPr>
      </p:pic>
    </p:spTree>
  </p:cSld>
  <p:clrMapOvr>
    <a:masterClrMapping/>
  </p:clrMapOvr>
  <p:transition>
    <p:comb dir="vert"/>
  </p:transition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74</Words>
  <Application>Microsoft Office PowerPoint</Application>
  <PresentationFormat>Pokaz na ekranie (4:3)</PresentationFormat>
  <Paragraphs>12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9" baseType="lpstr">
      <vt:lpstr>Arial</vt:lpstr>
      <vt:lpstr>Calibri</vt:lpstr>
      <vt:lpstr>inherit</vt:lpstr>
      <vt:lpstr>Motyw pakietu Office</vt:lpstr>
      <vt:lpstr>Tomasz Żołnierczuk </vt:lpstr>
      <vt:lpstr>Church in Nieledew</vt:lpstr>
      <vt:lpstr>shop in Nieledew</vt:lpstr>
      <vt:lpstr>School in Nieledew</vt:lpstr>
      <vt:lpstr>There are many interesting places in Nieledew, one of them is the community center.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Tomasz Żołnierczuk</dc:title>
  <dc:creator>Klasa 7</dc:creator>
  <cp:lastModifiedBy>Patrycja Pytel-Sulejczak</cp:lastModifiedBy>
  <cp:revision>5</cp:revision>
  <cp:lastPrinted>2024-11-14T06:40:58Z</cp:lastPrinted>
  <dcterms:created xsi:type="dcterms:W3CDTF">2024-11-13T08:03:23Z</dcterms:created>
  <dcterms:modified xsi:type="dcterms:W3CDTF">2024-11-14T06:45:26Z</dcterms:modified>
</cp:coreProperties>
</file>