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7" r:id="rId2"/>
    <p:sldId id="261" r:id="rId3"/>
    <p:sldId id="258" r:id="rId4"/>
    <p:sldId id="259" r:id="rId5"/>
    <p:sldId id="264" r:id="rId6"/>
    <p:sldId id="265" r:id="rId7"/>
    <p:sldId id="262" r:id="rId8"/>
    <p:sldId id="263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9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9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6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7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4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9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6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1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kwiat, bukiet, roślina&#10;&#10;Opis wygenerowany automatycznie">
            <a:extLst>
              <a:ext uri="{FF2B5EF4-FFF2-40B4-BE49-F238E27FC236}">
                <a16:creationId xmlns:a16="http://schemas.microsoft.com/office/drawing/2014/main" id="{D1FD7982-2411-4869-BA4B-FECF828D8C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19894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licia Keys - Girl On Fire Official Music Video (videoo.info)">
            <a:hlinkClick r:id="" action="ppaction://media"/>
            <a:extLst>
              <a:ext uri="{FF2B5EF4-FFF2-40B4-BE49-F238E27FC236}">
                <a16:creationId xmlns:a16="http://schemas.microsoft.com/office/drawing/2014/main" id="{60183314-80F1-4511-8C9A-5DF677CCFC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  <p14:fade out="128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965" y="-2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roślina, kwiat, zewnętrzne, czerwony&#10;&#10;Opis wygenerowany automatycznie">
            <a:extLst>
              <a:ext uri="{FF2B5EF4-FFF2-40B4-BE49-F238E27FC236}">
                <a16:creationId xmlns:a16="http://schemas.microsoft.com/office/drawing/2014/main" id="{8565A56F-75DD-476F-A481-FF3E041B9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733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46E7042-6004-40B4-AE34-03E05AC1F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83" y="276837"/>
            <a:ext cx="3954011" cy="62665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E45D17-22F0-4BD4-9A3F-4A7288F7C47D}"/>
              </a:ext>
            </a:extLst>
          </p:cNvPr>
          <p:cNvSpPr txBox="1"/>
          <p:nvPr/>
        </p:nvSpPr>
        <p:spPr>
          <a:xfrm>
            <a:off x="8414158" y="629174"/>
            <a:ext cx="3389151" cy="23391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 uśmiechami</a:t>
            </a:r>
          </a:p>
          <a:p>
            <a:pPr algn="ctr"/>
            <a:r>
              <a:rPr lang="pl-PL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 uściskami</a:t>
            </a:r>
          </a:p>
          <a:p>
            <a:pPr algn="ctr"/>
            <a:r>
              <a:rPr lang="pl-PL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 najlepszymi życzeniami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kwiat, kolorowy, roślina, czerwony&#10;&#10;Opis wygenerowany automatycznie">
            <a:extLst>
              <a:ext uri="{FF2B5EF4-FFF2-40B4-BE49-F238E27FC236}">
                <a16:creationId xmlns:a16="http://schemas.microsoft.com/office/drawing/2014/main" id="{BDC415E4-1A09-4EC1-BBCC-633807C66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FF0000"/>
            </a:gs>
            <a:gs pos="9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9E1D208-A601-4EF6-B99E-0224C5C555E4}"/>
              </a:ext>
            </a:extLst>
          </p:cNvPr>
          <p:cNvSpPr txBox="1"/>
          <p:nvPr/>
        </p:nvSpPr>
        <p:spPr>
          <a:xfrm>
            <a:off x="850006" y="540913"/>
            <a:ext cx="1027734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Każdego roku jest taki 8 dzień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Mimo, że zimowy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piękny jak wspaniały letni sen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Choć to tylko dzień marcowy.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takim dniu każdy Wam życzy, co tylko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Może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My, korzystając z tej sposobności 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Życzymy Wam w tej białej puchowej porze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Dużo Słońca i Radości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aby wszystko, co sobie wymarzycie się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Spełniło</a:t>
            </a:r>
          </a:p>
          <a:p>
            <a:pPr algn="ctr"/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i żeby szczęście na stałe z Wami było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896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ED3C3C"/>
            </a:gs>
            <a:gs pos="15382">
              <a:srgbClr val="F22B2B"/>
            </a:gs>
            <a:gs pos="37518">
              <a:srgbClr val="DF6868"/>
            </a:gs>
            <a:gs pos="0">
              <a:srgbClr val="FF0000"/>
            </a:gs>
            <a:gs pos="51000">
              <a:srgbClr val="D87D7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78A5F6-9C38-4BB6-AC42-DC939901F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wewnątrz, kwiat, roślina, kolorowy&#10;&#10;Opis wygenerowany automatycznie">
            <a:extLst>
              <a:ext uri="{FF2B5EF4-FFF2-40B4-BE49-F238E27FC236}">
                <a16:creationId xmlns:a16="http://schemas.microsoft.com/office/drawing/2014/main" id="{77AC5A4E-4FB2-421A-9C14-8149A2660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3" y="0"/>
            <a:ext cx="5405718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EAAC898-77FC-45B9-BD09-E21151A44649}"/>
              </a:ext>
            </a:extLst>
          </p:cNvPr>
          <p:cNvSpPr txBox="1"/>
          <p:nvPr/>
        </p:nvSpPr>
        <p:spPr>
          <a:xfrm>
            <a:off x="6320901" y="1744910"/>
            <a:ext cx="389689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Kosz kwiatów wysyłamy, </a:t>
            </a:r>
          </a:p>
          <a:p>
            <a:pPr algn="ctr"/>
            <a:r>
              <a:rPr lang="pl-PL" sz="2400" dirty="0"/>
              <a:t>a z nim </a:t>
            </a:r>
            <a:r>
              <a:rPr lang="pl-PL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słów</a:t>
            </a:r>
            <a:r>
              <a:rPr lang="pl-PL" sz="2400" dirty="0"/>
              <a:t> miłych kilka.</a:t>
            </a:r>
          </a:p>
          <a:p>
            <a:pPr algn="ctr"/>
            <a:r>
              <a:rPr lang="pl-PL" sz="2400" dirty="0"/>
              <a:t>Z okazji Dnia Kobiet</a:t>
            </a:r>
          </a:p>
          <a:p>
            <a:pPr algn="ctr"/>
            <a:r>
              <a:rPr lang="pl-PL" sz="2400" dirty="0"/>
              <a:t>Życzymy Wam dużo uśmiechu</a:t>
            </a:r>
          </a:p>
          <a:p>
            <a:pPr algn="ctr"/>
            <a:r>
              <a:rPr lang="pl-PL" sz="2400" dirty="0"/>
              <a:t>i życia bez pośpiechu.</a:t>
            </a:r>
          </a:p>
        </p:txBody>
      </p:sp>
    </p:spTree>
    <p:extLst>
      <p:ext uri="{BB962C8B-B14F-4D97-AF65-F5344CB8AC3E}">
        <p14:creationId xmlns:p14="http://schemas.microsoft.com/office/powerpoint/2010/main" val="32797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929">
              <a:srgbClr val="D39090"/>
            </a:gs>
            <a:gs pos="43260">
              <a:srgbClr val="DB7878"/>
            </a:gs>
            <a:gs pos="40404">
              <a:srgbClr val="DD7070"/>
            </a:gs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5" descr="Obraz zawierający kwiat, roślina, zamknąć, świeże&#10;&#10;Opis wygenerowany automatycznie">
            <a:extLst>
              <a:ext uri="{FF2B5EF4-FFF2-40B4-BE49-F238E27FC236}">
                <a16:creationId xmlns:a16="http://schemas.microsoft.com/office/drawing/2014/main" id="{DB2B5D43-CCB7-49C5-B600-AC8364238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19634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D273FE3-0CC0-4F80-A8A7-749A591602EE}"/>
              </a:ext>
            </a:extLst>
          </p:cNvPr>
          <p:cNvSpPr txBox="1"/>
          <p:nvPr/>
        </p:nvSpPr>
        <p:spPr>
          <a:xfrm>
            <a:off x="6781801" y="685799"/>
            <a:ext cx="47244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SzPct val="70000"/>
            </a:pPr>
            <a:endParaRPr lang="pl-PL" dirty="0">
              <a:solidFill>
                <a:schemeClr val="tx2"/>
              </a:solidFill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endParaRPr lang="pl-PL" dirty="0">
              <a:solidFill>
                <a:schemeClr val="tx2"/>
              </a:solidFill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endParaRPr lang="pl-PL" dirty="0">
              <a:solidFill>
                <a:schemeClr val="tx2"/>
              </a:solidFill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endParaRPr lang="pl-PL" dirty="0">
              <a:solidFill>
                <a:schemeClr val="tx2"/>
              </a:solidFill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Dla  miłych dziewczyn</a:t>
            </a: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i wyjątkowej Pani Ani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 swym uśmiechem każdy dzień nam </a:t>
            </a:r>
            <a:endParaRPr lang="pl-P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Umilają, chłopcy z klasy, choć łobuzy,</a:t>
            </a:r>
          </a:p>
          <a:p>
            <a:pPr algn="ctr">
              <a:spcAft>
                <a:spcPts val="600"/>
              </a:spcAft>
              <a:buSzPct val="70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To życzenia im składają!!</a:t>
            </a:r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spcAft>
                <a:spcPts val="600"/>
              </a:spcAft>
              <a:buSzPct val="70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Niech wszystko jak w bajkach się Wam </a:t>
            </a:r>
          </a:p>
          <a:p>
            <a:pPr algn="ctr">
              <a:spcAft>
                <a:spcPts val="600"/>
              </a:spcAft>
              <a:buSzPct val="70000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Układa, a z kranu niech płynie czekolada</a:t>
            </a:r>
          </a:p>
        </p:txBody>
      </p:sp>
    </p:spTree>
    <p:extLst>
      <p:ext uri="{BB962C8B-B14F-4D97-AF65-F5344CB8AC3E}">
        <p14:creationId xmlns:p14="http://schemas.microsoft.com/office/powerpoint/2010/main" val="36144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5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roślina, kwiat, bukiet, kolorowy&#10;&#10;Opis wygenerowany automatycznie">
            <a:extLst>
              <a:ext uri="{FF2B5EF4-FFF2-40B4-BE49-F238E27FC236}">
                <a16:creationId xmlns:a16="http://schemas.microsoft.com/office/drawing/2014/main" id="{B383540F-8FD1-4EAF-A9A8-5D8985881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040">
            <a:off x="177087" y="1133405"/>
            <a:ext cx="3501089" cy="249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roślina, wewnątrz, kwiat, kolorowy&#10;&#10;Opis wygenerowany automatycznie">
            <a:extLst>
              <a:ext uri="{FF2B5EF4-FFF2-40B4-BE49-F238E27FC236}">
                <a16:creationId xmlns:a16="http://schemas.microsoft.com/office/drawing/2014/main" id="{80F6B3B6-E672-4B9E-9E32-4D20DF23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2865" r="13347" b="3887"/>
          <a:stretch/>
        </p:blipFill>
        <p:spPr>
          <a:xfrm rot="20586566">
            <a:off x="5887001" y="334429"/>
            <a:ext cx="3155632" cy="224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Obraz zawierający tekst, roślina, kwiat&#10;&#10;Opis wygenerowany automatycznie">
            <a:extLst>
              <a:ext uri="{FF2B5EF4-FFF2-40B4-BE49-F238E27FC236}">
                <a16:creationId xmlns:a16="http://schemas.microsoft.com/office/drawing/2014/main" id="{4D2669DB-9DBA-4761-84A2-A0EBB8A56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84"/>
          <a:stretch/>
        </p:blipFill>
        <p:spPr>
          <a:xfrm rot="1428208">
            <a:off x="8030786" y="2981529"/>
            <a:ext cx="3593612" cy="295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CE3A13F7-2C38-4F38-917B-36CFDFE55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7" t="34541" b="21530"/>
          <a:stretch/>
        </p:blipFill>
        <p:spPr>
          <a:xfrm>
            <a:off x="3734211" y="2566092"/>
            <a:ext cx="3383560" cy="3788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29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1F254D69-1BAC-4BB6-956C-83236A8035A5}"/>
              </a:ext>
            </a:extLst>
          </p:cNvPr>
          <p:cNvSpPr txBox="1"/>
          <p:nvPr/>
        </p:nvSpPr>
        <p:spPr>
          <a:xfrm>
            <a:off x="155121" y="126824"/>
            <a:ext cx="3954011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Niech wiatr pieśń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Niesie Wam radosną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Abyście zawsze 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Czuły się jak wiosną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Wśród 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Pachnących kwiatów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Śpiewających ptaków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Aby motyle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Waszych  dłoniach siadały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najskrytsze </a:t>
            </a:r>
          </a:p>
          <a:p>
            <a:pPr algn="ctr"/>
            <a:r>
              <a:rPr lang="pl-P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Marzenia spełniały.</a:t>
            </a:r>
            <a:endParaRPr lang="pl-PL" sz="2000" dirty="0"/>
          </a:p>
        </p:txBody>
      </p:sp>
      <p:pic>
        <p:nvPicPr>
          <p:cNvPr id="14" name="Obraz 13" descr="Obraz zawierający pozujący, grupa, osoba, wewnątrz&#10;&#10;Opis wygenerowany automatycznie">
            <a:extLst>
              <a:ext uri="{FF2B5EF4-FFF2-40B4-BE49-F238E27FC236}">
                <a16:creationId xmlns:a16="http://schemas.microsoft.com/office/drawing/2014/main" id="{2932B4E9-1117-490E-B706-244DBDAE4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9438" b="38362"/>
          <a:stretch/>
        </p:blipFill>
        <p:spPr>
          <a:xfrm>
            <a:off x="5476370" y="565341"/>
            <a:ext cx="5327946" cy="31602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az 8" descr="Obraz zawierający osoba, wewnątrz, kobieta, dziewczynka&#10;&#10;Opis wygenerowany automatycznie">
            <a:extLst>
              <a:ext uri="{FF2B5EF4-FFF2-40B4-BE49-F238E27FC236}">
                <a16:creationId xmlns:a16="http://schemas.microsoft.com/office/drawing/2014/main" id="{30AA5E00-C8E2-407A-B3DF-14105050E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4" t="27763" r="32090" b="34126"/>
          <a:stretch/>
        </p:blipFill>
        <p:spPr>
          <a:xfrm>
            <a:off x="9899009" y="1711355"/>
            <a:ext cx="905307" cy="1578240"/>
          </a:xfrm>
          <a:prstGeom prst="rect">
            <a:avLst/>
          </a:prstGeom>
        </p:spPr>
      </p:pic>
      <p:pic>
        <p:nvPicPr>
          <p:cNvPr id="10" name="Obraz 9" descr="Obraz zawierający roślina, kwiat&#10;&#10;Opis wygenerowany automatycznie">
            <a:extLst>
              <a:ext uri="{FF2B5EF4-FFF2-40B4-BE49-F238E27FC236}">
                <a16:creationId xmlns:a16="http://schemas.microsoft.com/office/drawing/2014/main" id="{E6263D46-5728-4934-8279-1C973058E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22" y="3912476"/>
            <a:ext cx="3207740" cy="32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1506D74-4497-4472-9BAB-DCE4C00B3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 b="26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 descr="Obraz zawierający osoba, wewnątrz, grupa&#10;&#10;Opis wygenerowany automatycznie">
            <a:extLst>
              <a:ext uri="{FF2B5EF4-FFF2-40B4-BE49-F238E27FC236}">
                <a16:creationId xmlns:a16="http://schemas.microsoft.com/office/drawing/2014/main" id="{D5518849-42D5-49CA-8558-7160E25E9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1" t="-639" r="79418" b="47985"/>
          <a:stretch/>
        </p:blipFill>
        <p:spPr>
          <a:xfrm>
            <a:off x="3015766" y="89655"/>
            <a:ext cx="2106149" cy="2700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az 22" descr="Obraz zawierający trawa, zewnętrzne, drzewo&#10;&#10;Opis wygenerowany automatycznie">
            <a:extLst>
              <a:ext uri="{FF2B5EF4-FFF2-40B4-BE49-F238E27FC236}">
                <a16:creationId xmlns:a16="http://schemas.microsoft.com/office/drawing/2014/main" id="{0DC80C6A-B1D1-4D3C-AE4C-74B565B73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7" b="61284"/>
          <a:stretch/>
        </p:blipFill>
        <p:spPr>
          <a:xfrm>
            <a:off x="8690968" y="82028"/>
            <a:ext cx="3162422" cy="3420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az 18" descr="Obraz zawierający osoba, młode, wewnątrz, dziewczynka&#10;&#10;Opis wygenerowany automatycznie">
            <a:extLst>
              <a:ext uri="{FF2B5EF4-FFF2-40B4-BE49-F238E27FC236}">
                <a16:creationId xmlns:a16="http://schemas.microsoft.com/office/drawing/2014/main" id="{FF4191ED-504D-4117-8C90-12C195D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3" t="17518" r="3703" b="1370"/>
          <a:stretch/>
        </p:blipFill>
        <p:spPr>
          <a:xfrm>
            <a:off x="419185" y="2993116"/>
            <a:ext cx="2493362" cy="3583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2C205BC8-32BB-4237-9711-4DE47E121E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14557" r="25526" b="10351"/>
          <a:stretch/>
        </p:blipFill>
        <p:spPr>
          <a:xfrm>
            <a:off x="3180536" y="2958014"/>
            <a:ext cx="2106149" cy="3269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az 8" descr="Obraz zawierający osoba, odzież, wewnątrz, kobieta&#10;&#10;Opis wygenerowany automatycznie">
            <a:extLst>
              <a:ext uri="{FF2B5EF4-FFF2-40B4-BE49-F238E27FC236}">
                <a16:creationId xmlns:a16="http://schemas.microsoft.com/office/drawing/2014/main" id="{261DC346-F513-4C2A-BC81-9BAE6A63B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1" y="74400"/>
            <a:ext cx="2701976" cy="2715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 descr="Obraz zawierający ciemny, ramka na zdjęcie&#10;&#10;Opis wygenerowany automatycznie">
            <a:extLst>
              <a:ext uri="{FF2B5EF4-FFF2-40B4-BE49-F238E27FC236}">
                <a16:creationId xmlns:a16="http://schemas.microsoft.com/office/drawing/2014/main" id="{E24A0B76-5C07-4D56-966A-C6DAEB7B57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12274" r="25947" b="9058"/>
          <a:stretch/>
        </p:blipFill>
        <p:spPr>
          <a:xfrm>
            <a:off x="5866999" y="3213747"/>
            <a:ext cx="1804879" cy="3141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az 11" descr="Obraz zawierający tekst, monitor, sprzęt elektroniczny, zrzut ekranu&#10;&#10;Opis wygenerowany automatycznie">
            <a:extLst>
              <a:ext uri="{FF2B5EF4-FFF2-40B4-BE49-F238E27FC236}">
                <a16:creationId xmlns:a16="http://schemas.microsoft.com/office/drawing/2014/main" id="{2D895C99-6B0D-442F-B35A-8DD89C6C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2" t="13937" r="28445" b="51926"/>
          <a:stretch/>
        </p:blipFill>
        <p:spPr>
          <a:xfrm>
            <a:off x="5535295" y="74400"/>
            <a:ext cx="2922372" cy="2520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az 10" descr="Obraz zawierający tekst, osoba, pozujący&#10;&#10;Opis wygenerowany automatycznie">
            <a:extLst>
              <a:ext uri="{FF2B5EF4-FFF2-40B4-BE49-F238E27FC236}">
                <a16:creationId xmlns:a16="http://schemas.microsoft.com/office/drawing/2014/main" id="{7F5C23F2-AC5F-4C7E-B6C3-CDD46E1936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44" y="3706842"/>
            <a:ext cx="2520439" cy="25204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41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wewnątrz, osoba, leżące, dziecko&#10;&#10;Opis wygenerowany automatycznie">
            <a:extLst>
              <a:ext uri="{FF2B5EF4-FFF2-40B4-BE49-F238E27FC236}">
                <a16:creationId xmlns:a16="http://schemas.microsoft.com/office/drawing/2014/main" id="{D6F53F60-175D-479B-94F4-2AD6083AA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413" y="62321"/>
            <a:ext cx="3321516" cy="3329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Obraz zawierający zabawka, lalka&#10;&#10;Opis wygenerowany automatycznie">
            <a:extLst>
              <a:ext uri="{FF2B5EF4-FFF2-40B4-BE49-F238E27FC236}">
                <a16:creationId xmlns:a16="http://schemas.microsoft.com/office/drawing/2014/main" id="{0C6FA7AD-424B-4FFD-A52C-9C383A6F8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8944">
            <a:off x="5224274" y="-821969"/>
            <a:ext cx="2435739" cy="4581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Obraz zawierający trawa, drzewo, zewnętrzne, pole&#10;&#10;Opis wygenerowany automatycznie">
            <a:extLst>
              <a:ext uri="{FF2B5EF4-FFF2-40B4-BE49-F238E27FC236}">
                <a16:creationId xmlns:a16="http://schemas.microsoft.com/office/drawing/2014/main" id="{3ACF0D23-AF9D-4DCC-8FB6-26C068BCD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415">
            <a:off x="76175" y="3879531"/>
            <a:ext cx="4732321" cy="2661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 descr="Obraz zawierający osoba, stojące, pozujący, wewnątrz&#10;&#10;Opis wygenerowany automatycznie">
            <a:extLst>
              <a:ext uri="{FF2B5EF4-FFF2-40B4-BE49-F238E27FC236}">
                <a16:creationId xmlns:a16="http://schemas.microsoft.com/office/drawing/2014/main" id="{2F8B0635-6C1B-49DE-B27F-BCCDA3357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39" y="2937389"/>
            <a:ext cx="2930100" cy="2937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 descr="Obraz zawierający osoba, pozujący, wewnątrz, grupa&#10;&#10;Opis wygenerowany automatycznie">
            <a:extLst>
              <a:ext uri="{FF2B5EF4-FFF2-40B4-BE49-F238E27FC236}">
                <a16:creationId xmlns:a16="http://schemas.microsoft.com/office/drawing/2014/main" id="{DBDB403B-9C8D-4CD1-8BFD-3630A09AC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333">
            <a:off x="6691402" y="3327052"/>
            <a:ext cx="2852975" cy="2845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C846307-211A-400E-862E-7440703085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3" t="14774" r="-1741" b="1957"/>
          <a:stretch/>
        </p:blipFill>
        <p:spPr>
          <a:xfrm rot="21205692">
            <a:off x="9501247" y="233078"/>
            <a:ext cx="2491932" cy="5710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FF0000"/>
            </a:gs>
            <a:gs pos="9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kwiat, roślina, bukiet&#10;&#10;Opis wygenerowany automatycznie">
            <a:extLst>
              <a:ext uri="{FF2B5EF4-FFF2-40B4-BE49-F238E27FC236}">
                <a16:creationId xmlns:a16="http://schemas.microsoft.com/office/drawing/2014/main" id="{98B782D2-6CC9-435D-A85C-08C99F58B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E56CDF3-E5D4-4B50-BB00-DEB4B301B9AD}"/>
              </a:ext>
            </a:extLst>
          </p:cNvPr>
          <p:cNvSpPr txBox="1"/>
          <p:nvPr/>
        </p:nvSpPr>
        <p:spPr>
          <a:xfrm>
            <a:off x="151001" y="343949"/>
            <a:ext cx="37666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Dlaczego dzień kobiet przypada na 8 marca?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7B89F4E-5D5D-44EB-9FFB-7C2C199D0FC7}"/>
              </a:ext>
            </a:extLst>
          </p:cNvPr>
          <p:cNvSpPr txBox="1"/>
          <p:nvPr/>
        </p:nvSpPr>
        <p:spPr>
          <a:xfrm>
            <a:off x="531301" y="1392572"/>
            <a:ext cx="300605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 kobiety moi drodzy to 8 cud świata</a:t>
            </a:r>
          </a:p>
        </p:txBody>
      </p:sp>
    </p:spTree>
    <p:extLst>
      <p:ext uri="{BB962C8B-B14F-4D97-AF65-F5344CB8AC3E}">
        <p14:creationId xmlns:p14="http://schemas.microsoft.com/office/powerpoint/2010/main" val="11311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186</Words>
  <Application>Microsoft Office PowerPoint</Application>
  <PresentationFormat>Panoramiczny</PresentationFormat>
  <Paragraphs>44</Paragraphs>
  <Slides>11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Goudy Old Style</vt:lpstr>
      <vt:lpstr>ClassicFrameVTI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WvSJ</dc:creator>
  <cp:lastModifiedBy>WvSJ</cp:lastModifiedBy>
  <cp:revision>26</cp:revision>
  <dcterms:created xsi:type="dcterms:W3CDTF">2021-02-24T18:14:09Z</dcterms:created>
  <dcterms:modified xsi:type="dcterms:W3CDTF">2021-02-27T21:10:04Z</dcterms:modified>
</cp:coreProperties>
</file>