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71" r:id="rId4"/>
    <p:sldId id="272" r:id="rId5"/>
    <p:sldId id="270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7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06FF-CD26-4434-A999-A6FD321CF209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78F4-1EA6-4C5D-9753-90378C39CE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2191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60CE9BE-4CC4-2C69-48ED-6B6497BCB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A7020C6-E97A-2A29-3319-5A0A42055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0507E79-91E1-32AE-E905-CE3AFEAB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B1928A2-F950-38D6-A57E-FA8B830EC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A0297D0-1F33-64DA-C10F-EE53D02E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9905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F4294A8-C0AD-4FE3-E1F0-C51E7126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70B1D710-93D4-024B-C097-BE2D2340A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B9D4148-085A-6D3F-701B-15C6A5B3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148FD27-4278-FDAF-41FD-126D05C4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6A8F35F-4F24-DA55-B745-C4457615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2945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36DC537D-439D-B31E-2C5E-7EA3EFFCC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7D5F5FBD-9982-7851-E841-98EDE0232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0532838-5E6C-FEA9-F365-61BDACCA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EF09B54-F8F4-543C-37C6-579F1F4A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1644990-FCDB-E5F4-EF55-B79E02C0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8982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92A574-CBB7-8613-EC99-BEADADB7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D70AE9F-BBD9-FDB6-64D7-651C7D5F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41234EA-8F71-D288-50E7-7C62A0E0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AFA60D2-972B-DF13-1D90-5B7A2F17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44295C5-6EBA-15AB-86BC-DDA0466E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814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CE2EA6-0252-ADAD-BB9D-06D70EAF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1B1292A0-8B71-023D-9C71-45F7B3BE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A1BA525-6D48-C363-4483-315307DA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9A7A3D7-69FC-EE3D-E9AB-38A083B6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D3F3C62-54BB-E777-188A-B6A61832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180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6B60FA-06AC-5F9A-0DBC-A1C78B75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24A2795-960A-B5A1-EF96-0F32E7943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3116B88-8932-47D8-2549-BC3A26EEB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64A16BA-2DEF-EE3D-60BC-E70A829B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91B3D0DE-2937-A97A-C562-9B95DB29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E79551B2-35B1-FE85-7A8E-3D989A89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53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27D9D5-32D8-30CA-3C90-4CD2EF1B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D9DCB9E-0401-2276-DE11-E182FDC0E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3CB8560-A898-60BC-02D5-84D7B98B9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9BD32D98-B721-DF5E-A2C3-FAEB822E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1B43775-7B99-F0C6-5633-7947B27B9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A26DCDDE-889A-DCCF-C850-AB5FD50A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175B5442-AEB2-551C-BDF9-D6BD1C8E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AC933152-1488-845D-2285-2821D2F7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720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C0E876F-355E-6664-3247-14BFFD4B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51FC147-8E1D-473E-497A-B21377E0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0B95F802-E781-4903-138C-304614CD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9F4EFACC-8661-7F2B-25E1-9FB8A899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71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98B09CEA-3220-F0BB-924E-AF806037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9D0302E7-F52E-D48F-0326-27F668A9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A71A0E6-C8D5-7CC4-5483-E03CFB28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250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985E3C3-9CA9-380B-3888-509E6CC3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D0548F-4A47-0428-AC43-A86B7B48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4483E3B-C68D-0A2C-801F-028AF9989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FEDC58F-0367-BA12-D748-A8DD54C9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E78A37BB-1392-EDCA-F460-C938CE4A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9AB1B23-E062-8C81-D7AA-6B0296A9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4913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DF56C0-B684-E394-B1CA-540E3E4C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92D2F690-E3E6-2A4E-6BBB-81060536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BDEBFF2-071D-982E-DDC2-CAD455C6D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B4BC1B9-D316-D486-5742-9178E3D0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989E7D9-6FBA-A899-00E3-D503C948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1F8FD6AA-6C66-69A9-A2A6-B3A6A40C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5226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A7BB00D5-7DF8-B1EE-0DBE-1B184DC87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2B6A2D3-49F7-3F60-B374-A3FE9B8A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F7C214E-A163-B138-BFE7-3D46D5131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7051-0F99-41CD-9432-4B555FBB528D}" type="datetimeFigureOut">
              <a:rPr lang="pl-PL" smtClean="0"/>
              <a:pPr/>
              <a:t>17.11.2025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73A2CC2-DB87-FE58-520A-0E540CB3C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57A7B90-D93C-0B70-74BC-128D2F5EF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7EDB05-913C-45D2-B435-974B6ADBFB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731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278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D63631-6AD9-1679-DB9A-A2B4BB67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873624" y="1039906"/>
            <a:ext cx="89557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Georgia" pitchFamily="18" charset="0"/>
              </a:rPr>
              <a:t>Zajęcia zakończyły się w atmosferze ciekawości i entuzjazmu. Uczniowie klasy 1a po raz kolejny udowodnili, że nauka poprzez działanie i odkrywanie przynosi najlepsze efekty. </a:t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Dzięki projektowi „Planeta Energii – Gdzie kryje się woda?” dzieci nie tylko zdobyły nową wiedzę, lecz także rozwinęły umiejętność obserwacji, wyciągania wniosków i współpracy. Ta edukacyjna przygoda pokazała, że nawet najmłodsi potrafią świadomie troszczyć się o środowisko, a ich zaangażowanie jest inspiracją do podejmowania kolejnych ekologicznych działań.</a:t>
            </a:r>
          </a:p>
          <a:p>
            <a:pPr algn="ctr"/>
            <a:endParaRPr lang="pl-PL" sz="2400" dirty="0" smtClean="0">
              <a:latin typeface="Georgia" pitchFamily="18" charset="0"/>
            </a:endParaRPr>
          </a:p>
          <a:p>
            <a:pPr algn="ctr"/>
            <a:endParaRPr lang="pl-PL" sz="2400" dirty="0" smtClean="0">
              <a:latin typeface="Georgi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339208" y="4768703"/>
            <a:ext cx="5495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DZIĘKUJEMY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74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3EE8072-3A79-2453-5086-280580125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92228" y="1424374"/>
            <a:ext cx="713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SZKOŁA PODSTAWOWA IM. BOHATERÓW WRZEŚNIA 1939 r. W LISEWIE MALBORSKIM</a:t>
            </a:r>
            <a:endParaRPr lang="pl-PL" sz="1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433483" y="1775012"/>
            <a:ext cx="6221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KLASA 1 A</a:t>
            </a:r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275294" y="2088777"/>
            <a:ext cx="4993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ALICJA WASAK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114799" y="2725271"/>
            <a:ext cx="6454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GDZIE KRYJE SIĘ WODA?</a:t>
            </a: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429276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170BDD7B-1B84-F9A9-7901-F543E1D0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cja\Desktop\Planeta Energii\zdjęcia planeta\2c0a95ee-2ed6-4191-b116-95f59c01b9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908" y="1844740"/>
            <a:ext cx="2981139" cy="2843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701f8c61-956f-4efe-ae53-83be3fca9da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1388" y="2752165"/>
            <a:ext cx="4419600" cy="3612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9993052b-8cf6-4806-9870-05838b137bb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2845" y="1827337"/>
            <a:ext cx="3229532" cy="2957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1790705" y="206205"/>
            <a:ext cx="877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Skąd bierze się woda?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89312" y="1111103"/>
            <a:ext cx="5241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Gdzie można znaleźć ją </a:t>
            </a:r>
            <a:b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pl-PL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w przyrodzie?</a:t>
            </a:r>
            <a:endParaRPr lang="pl-PL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70488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FA30F41-EC7D-AD87-6B6C-05F729AA4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84612" y="806825"/>
            <a:ext cx="81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latin typeface="Georgia" pitchFamily="18" charset="0"/>
              </a:rPr>
              <a:t>Zajęcia rozpoczęły się krótkim powitaniem oraz przedstawieniem uczniom głównego zagadnienia lekcji: skąd bierze się woda </a:t>
            </a:r>
            <a:r>
              <a:rPr lang="pl-PL" sz="3200" dirty="0" smtClean="0">
                <a:latin typeface="Georgia" pitchFamily="18" charset="0"/>
              </a:rPr>
              <a:t/>
            </a:r>
            <a:br>
              <a:rPr lang="pl-PL" sz="3200" dirty="0" smtClean="0">
                <a:latin typeface="Georgia" pitchFamily="18" charset="0"/>
              </a:rPr>
            </a:br>
            <a:r>
              <a:rPr lang="pl-PL" sz="3200" dirty="0" smtClean="0">
                <a:latin typeface="Georgia" pitchFamily="18" charset="0"/>
              </a:rPr>
              <a:t>i </a:t>
            </a:r>
            <a:r>
              <a:rPr lang="pl-PL" sz="3200" dirty="0" smtClean="0">
                <a:latin typeface="Georgia" pitchFamily="18" charset="0"/>
              </a:rPr>
              <a:t>gdzie można ją znaleźć w przyrodzie.</a:t>
            </a:r>
            <a:endParaRPr lang="pl-PL" sz="3200" dirty="0">
              <a:latin typeface="Georgia" pitchFamily="18" charset="0"/>
            </a:endParaRPr>
          </a:p>
        </p:txBody>
      </p:sp>
      <p:pic>
        <p:nvPicPr>
          <p:cNvPr id="3" name="Obraz 2" descr="352441f7-2d0d-4ce3-8ba7-d35bf832b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482290" y="2739651"/>
            <a:ext cx="3302374" cy="4403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 descr="de535b05-09ca-4ba1-87ce-fa057f95cc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665386" y="2657474"/>
            <a:ext cx="3257550" cy="4522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6613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D63631-6AD9-1679-DB9A-A2B4BB67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602fe4a-e49e-445d-82d3-8267010511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918783" y="808853"/>
            <a:ext cx="2462072" cy="3282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az 3" descr="d8b93879-e935-42ca-8418-88b33fd8dc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519" y="1201269"/>
            <a:ext cx="3449171" cy="5235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fe01b446-bbb9-48fd-aa40-2e356eb3ccd7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1151" y="3993773"/>
            <a:ext cx="3290049" cy="2433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843304" y="215153"/>
            <a:ext cx="104618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Przemieszczanie się wody </a:t>
            </a:r>
            <a:endParaRPr lang="pl-PL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74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D63631-6AD9-1679-DB9A-A2B4BB67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936376" y="717174"/>
            <a:ext cx="8659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Georgia" pitchFamily="18" charset="0"/>
              </a:rPr>
              <a:t>Dzieci wykonały doświadczenie z trzema pojemnikami </a:t>
            </a:r>
            <a:r>
              <a:rPr lang="pl-PL" sz="2400" dirty="0" smtClean="0">
                <a:latin typeface="Georgia" pitchFamily="18" charset="0"/>
              </a:rPr>
              <a:t/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i </a:t>
            </a:r>
            <a:r>
              <a:rPr lang="pl-PL" sz="2400" dirty="0" smtClean="0">
                <a:latin typeface="Georgia" pitchFamily="18" charset="0"/>
              </a:rPr>
              <a:t>ziemią, pokazujące w jaki sposób woda przemieszcza się </a:t>
            </a:r>
            <a:r>
              <a:rPr lang="pl-PL" sz="2400" dirty="0" smtClean="0">
                <a:latin typeface="Georgia" pitchFamily="18" charset="0"/>
              </a:rPr>
              <a:t/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w </a:t>
            </a:r>
            <a:r>
              <a:rPr lang="pl-PL" sz="2400" dirty="0" smtClean="0">
                <a:latin typeface="Georgia" pitchFamily="18" charset="0"/>
              </a:rPr>
              <a:t>środowisku. Uczniowie obserwowali proces i omawiali wnioski.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10" name="Obraz 9" descr="39039e2c-8a9e-4c3b-9bd7-d823d3f63c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459" y="2447364"/>
            <a:ext cx="5127811" cy="3845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274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D63631-6AD9-1679-DB9A-A2B4BB67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88776" y="1246095"/>
            <a:ext cx="839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Georgia" pitchFamily="18" charset="0"/>
              </a:rPr>
              <a:t>Dzieci wspólnie zastanawiały się nad sposobami oszczędzania wody w życiu codziennym. Następnie wykonały krótką kartę pracy „Pomagamy środowisku”.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5" name="Obraz 4" descr="6c4fe360-074c-4190-83e4-6a3fc6e62f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803" y="2716306"/>
            <a:ext cx="2689412" cy="3585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bb711018-a8a4-420a-879f-b50fd030102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7591" y="2708832"/>
            <a:ext cx="2688293" cy="3584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 descr="c1b3a7ea-f26f-4376-815e-50d7869010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8345" y="2696882"/>
            <a:ext cx="2697256" cy="3596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Prostokąt 8"/>
          <p:cNvSpPr/>
          <p:nvPr/>
        </p:nvSpPr>
        <p:spPr>
          <a:xfrm>
            <a:off x="1595591" y="143452"/>
            <a:ext cx="873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Jak oszczędzać wodę?</a:t>
            </a:r>
            <a:endParaRPr lang="pl-PL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74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D63631-6AD9-1679-DB9A-A2B4BB67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6e193113-b1a9-4ebc-8a43-b407ee38c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65" y="1703293"/>
            <a:ext cx="3000188" cy="2393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az 9" descr="8fc3f293-9fb7-45b0-9765-e4e31aa1e2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5638" y="1712260"/>
            <a:ext cx="2460812" cy="2402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az 11" descr="0f2af5c5-02ee-4095-924a-60c3bd91d4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0907" y="1722710"/>
            <a:ext cx="2500033" cy="2410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Obraz 12" descr="80f863be-d4e4-42e4-ab49-9d9ab26211a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19884" y="1712259"/>
            <a:ext cx="3146610" cy="2411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Obraz 13" descr="58d06387-e494-46c8-9199-5b7513f15e9d.JPG"/>
          <p:cNvPicPr>
            <a:picLocks noChangeAspect="1"/>
          </p:cNvPicPr>
          <p:nvPr/>
        </p:nvPicPr>
        <p:blipFill>
          <a:blip r:embed="rId7" cstate="print"/>
          <a:srcRect t="11297" r="10879" b="18131"/>
          <a:stretch>
            <a:fillRect/>
          </a:stretch>
        </p:blipFill>
        <p:spPr>
          <a:xfrm>
            <a:off x="4043083" y="4374776"/>
            <a:ext cx="3818964" cy="22680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Prostokąt 14"/>
          <p:cNvSpPr/>
          <p:nvPr/>
        </p:nvSpPr>
        <p:spPr>
          <a:xfrm>
            <a:off x="1237128" y="322748"/>
            <a:ext cx="109548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Zakładanie ogrodu deszczowego</a:t>
            </a:r>
            <a:endParaRPr lang="pl-PL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7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AD63631-6AD9-1679-DB9A-A2B4BB67D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1201271" y="394446"/>
            <a:ext cx="10121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Georgia" pitchFamily="18" charset="0"/>
              </a:rPr>
              <a:t>Uczniowie poznali pojęcie ogrodu deszczowego i dowiedzieli się, jak pomaga on środowisku. Rozmawiano o tym, jakie rośliny mogą w nim rosnąć i dlaczego zatrzymywanie wody deszczowej jest ważne.</a:t>
            </a:r>
          </a:p>
          <a:p>
            <a:pPr algn="ctr"/>
            <a:r>
              <a:rPr lang="pl-PL" sz="2400" dirty="0" smtClean="0">
                <a:latin typeface="Georgia" pitchFamily="18" charset="0"/>
              </a:rPr>
              <a:t/>
            </a:r>
            <a:br>
              <a:rPr lang="pl-PL" sz="2400" dirty="0" smtClean="0">
                <a:latin typeface="Georgia" pitchFamily="18" charset="0"/>
              </a:rPr>
            </a:br>
            <a:r>
              <a:rPr lang="pl-PL" sz="2400" dirty="0" smtClean="0">
                <a:latin typeface="Georgia" pitchFamily="18" charset="0"/>
              </a:rPr>
              <a:t> Dzieci wykonały własne ogrody deszczowe . Zajęcia miały charakter warsztatowy i pozwoliły uczniom lepiej zrozumieć, jak wykorzystać wodę opadową w naturze.</a:t>
            </a:r>
            <a:endParaRPr lang="pl-PL" sz="2400" dirty="0">
              <a:latin typeface="Georgia" pitchFamily="18" charset="0"/>
            </a:endParaRPr>
          </a:p>
        </p:txBody>
      </p:sp>
      <p:pic>
        <p:nvPicPr>
          <p:cNvPr id="11" name="Obraz 10" descr="43de879f-7f5e-4e40-b29f-5803734e9c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518" y="3092823"/>
            <a:ext cx="2498165" cy="187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Obraz 14" descr="c2d87095-31b8-4056-bb15-1cbe0af41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6072" y="3074895"/>
            <a:ext cx="2779058" cy="2084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Obraz 15" descr="d6c24573-e0f8-4983-971a-d6f9a6bd36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5837" y="3541059"/>
            <a:ext cx="3944469" cy="295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2743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144</Words>
  <Application>Microsoft Office PowerPoint</Application>
  <PresentationFormat>Niestandardowy</PresentationFormat>
  <Paragraphs>16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Kacper Muller</dc:creator>
  <cp:lastModifiedBy>Alicja</cp:lastModifiedBy>
  <cp:revision>32</cp:revision>
  <dcterms:created xsi:type="dcterms:W3CDTF">2025-09-22T09:33:15Z</dcterms:created>
  <dcterms:modified xsi:type="dcterms:W3CDTF">2025-11-17T17:51:50Z</dcterms:modified>
</cp:coreProperties>
</file>