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59" r:id="rId6"/>
    <p:sldId id="258" r:id="rId7"/>
    <p:sldId id="260" r:id="rId8"/>
    <p:sldId id="262" r:id="rId9"/>
    <p:sldId id="263" r:id="rId10"/>
    <p:sldId id="264" r:id="rId11"/>
    <p:sldId id="267" r:id="rId12"/>
    <p:sldId id="270" r:id="rId13"/>
    <p:sldId id="271" r:id="rId14"/>
  </p:sldIdLst>
  <p:sldSz cx="12192000" cy="6858000"/>
  <p:notesSz cx="6858000" cy="9144000"/>
  <p:embeddedFontLst>
    <p:embeddedFont>
      <p:font typeface="Book Antiqua" panose="02040602050305030304" pitchFamily="18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ndara" panose="020E0502030303020204" pitchFamily="34" charset="0"/>
      <p:regular r:id="rId29"/>
      <p:bold r:id="rId30"/>
      <p:italic r:id="rId31"/>
      <p:boldItalic r:id="rId32"/>
    </p:embeddedFont>
    <p:embeddedFont>
      <p:font typeface="Century Schoolbook" panose="02040604050505020304" pitchFamily="18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Cookie" panose="020B0604020202020204" charset="0"/>
      <p:regular r:id="rId41"/>
    </p:embeddedFont>
    <p:embeddedFont>
      <p:font typeface="Sylfaen" panose="010A0502050306030303" pitchFamily="18" charset="0"/>
      <p:regular r:id="rId42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1C7E0"/>
    <a:srgbClr val="FFCCFF"/>
    <a:srgbClr val="FDFDFD"/>
    <a:srgbClr val="FFFFFF"/>
    <a:srgbClr val="F2F2F2"/>
    <a:srgbClr val="AFEAFF"/>
    <a:srgbClr val="8BE1FF"/>
    <a:srgbClr val="F0F7A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75B492-7477-4B1E-B70D-34D6BF6249C3}" v="476" dt="2022-01-19T22:22:16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font" Target="fonts/font28.fntdata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font" Target="fonts/font2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font" Target="fonts/font26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16DF2D-34FD-49B3-9CBA-2BAFF4B6A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BCF8D85-FD06-4204-929E-240D94A1B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0582A1-ECE7-452D-B52F-FB36113CB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E9F-7040-41D6-80DE-37C4B44F4366}" type="datetimeFigureOut">
              <a:rPr lang="pl-PL" smtClean="0"/>
              <a:t>20.01.2022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C40D2A-39DF-41DD-BF0E-F698681C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E65163-F294-492D-B4A8-9D3DBC0C7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B3BD-E2F5-46E4-91C5-21ED3CF7EE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4707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E9299F-C5D0-48F1-8712-86A4D987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3BAC510-6098-4DEF-9003-BD9FEB739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90DC06D-64E3-4DA6-A0ED-B211390BF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E9F-7040-41D6-80DE-37C4B44F4366}" type="datetimeFigureOut">
              <a:rPr lang="pl-PL" smtClean="0"/>
              <a:t>20.01.2022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751BB5E-EEC4-41A2-AF92-313FB9111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066BAF2-6EAC-438A-8EE6-79BA53D63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B3BD-E2F5-46E4-91C5-21ED3CF7EE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6546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6AE4A77-A78E-4685-A7CC-C06AC5B476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66D33D0-17E7-4C33-A8B2-2C42033EE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2B49A28-9320-4AA0-B8AD-8B55F02B5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E9F-7040-41D6-80DE-37C4B44F4366}" type="datetimeFigureOut">
              <a:rPr lang="pl-PL" smtClean="0"/>
              <a:t>20.01.2022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7E326B-006B-4ED7-8178-2D38E21C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EBAB38-460C-48D9-A0C8-F9D7DE63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B3BD-E2F5-46E4-91C5-21ED3CF7EE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2893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DC900D-CD35-4EB7-8479-BBF6339E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C68276-3AB7-4065-AE56-9E6A1A125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A09224-4EDD-4C25-9DB8-C8EA72E31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E9F-7040-41D6-80DE-37C4B44F4366}" type="datetimeFigureOut">
              <a:rPr lang="pl-PL" smtClean="0"/>
              <a:t>20.01.2022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B09298-D7EB-42B1-9E85-E109B8570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C8C84B-4B7A-4913-9F1A-13141AD7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B3BD-E2F5-46E4-91C5-21ED3CF7EE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078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F9F648-9B30-43EA-B428-838397EB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DC1AF91-CE6B-4B9F-99BE-6B30E200F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61D0A6-05E2-4F0A-B928-F5249AFE9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E9F-7040-41D6-80DE-37C4B44F4366}" type="datetimeFigureOut">
              <a:rPr lang="pl-PL" smtClean="0"/>
              <a:t>20.01.2022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AC1F7C-F19C-45C1-BC9E-93A274C31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CC91312-442B-4E1A-AECE-6A020741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B3BD-E2F5-46E4-91C5-21ED3CF7EE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8771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BFB140-A441-4FE3-A863-173632701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88918B-AA6A-4B8C-846F-27F74D198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589342E-D717-4390-B86F-97EF9951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89A503A-3DF4-4079-897A-46016236B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E9F-7040-41D6-80DE-37C4B44F4366}" type="datetimeFigureOut">
              <a:rPr lang="pl-PL" smtClean="0"/>
              <a:t>20.01.2022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6F1E284-EC43-4007-85FF-48289CC4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10D5731-0A6D-42E7-AFBF-791B985CA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B3BD-E2F5-46E4-91C5-21ED3CF7EE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4900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2043C-E388-448B-9BB9-7FA02559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429F968-BBE8-4E44-AF67-02781A48E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EA8B396-D291-4118-8DD1-99465196C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34742A9-63E8-43B0-BDAE-357E35FE9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038D290-202A-43FD-A26D-B94989987E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8B3F0DD-8882-41B5-B3A6-3776635E2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E9F-7040-41D6-80DE-37C4B44F4366}" type="datetimeFigureOut">
              <a:rPr lang="pl-PL" smtClean="0"/>
              <a:t>20.01.2022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0C60DA0-B06B-4F98-B94E-574E5062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3CFB601-1692-4028-BDC8-2B31EC323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B3BD-E2F5-46E4-91C5-21ED3CF7EE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5301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CA0557-FA92-466A-9CC1-ED439940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3A816AC-7BC2-4ECF-A631-0514FFAC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E9F-7040-41D6-80DE-37C4B44F4366}" type="datetimeFigureOut">
              <a:rPr lang="pl-PL" smtClean="0"/>
              <a:t>20.01.2022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44BBEC5-1755-456D-85DD-5B0270D59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DF0DFA1-9E43-464F-9132-7CEAE2166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B3BD-E2F5-46E4-91C5-21ED3CF7EE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45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E19B0D3-2888-4492-AA79-63B956059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E9F-7040-41D6-80DE-37C4B44F4366}" type="datetimeFigureOut">
              <a:rPr lang="pl-PL" smtClean="0"/>
              <a:t>20.01.2022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82FDDED-DFD3-446D-9DF8-A7FA3F093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7360B62-560A-4592-A5D9-6C4B6B41D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B3BD-E2F5-46E4-91C5-21ED3CF7EE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3017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266DC0-03FB-4EF9-BDDE-CCFC44D25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E2AAE19-27DB-4964-B44D-213A46105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29B0584-1D16-469B-82A7-F5FBE1D56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C0DCA18-8372-46EC-A7E1-7B4EF11CE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E9F-7040-41D6-80DE-37C4B44F4366}" type="datetimeFigureOut">
              <a:rPr lang="pl-PL" smtClean="0"/>
              <a:t>20.01.2022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9C68E8C-73AA-454C-A6C8-D67856F4B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3216E7F-5965-44B4-A5C5-E73796CE6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B3BD-E2F5-46E4-91C5-21ED3CF7EE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9914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973E6E-81A3-46A3-8846-DDA016C0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5E7BA66-0DD4-4E16-AAF4-5B8A065B55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26E5589-57B8-4B19-BF83-B694126DB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1875FA9-CE66-4D9F-BBAE-CDB5FBEF6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E9F-7040-41D6-80DE-37C4B44F4366}" type="datetimeFigureOut">
              <a:rPr lang="pl-PL" smtClean="0"/>
              <a:t>20.01.2022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2A018F9-FB39-47E3-B1C6-82B5096C6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B582490-95D9-4915-8D30-04608B727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B3BD-E2F5-46E4-91C5-21ED3CF7EE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83295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0F62412-4EB2-494C-8304-92CAEC70F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4338F7D-B0E9-45C0-9B97-BEBBBFEB0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2B394DB-36B4-4169-9D72-BC6F27A68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7FE9F-7040-41D6-80DE-37C4B44F4366}" type="datetimeFigureOut">
              <a:rPr lang="pl-PL" smtClean="0"/>
              <a:t>20.01.2022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95E77D-19E2-4861-93EB-5A31E0C4E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A8B357-E736-4DFC-BA1F-8A392AB4D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CB3BD-E2F5-46E4-91C5-21ED3CF7EE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659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3CF83EAB-C7CC-49B2-A366-8673CE570D06}"/>
              </a:ext>
            </a:extLst>
          </p:cNvPr>
          <p:cNvSpPr/>
          <p:nvPr/>
        </p:nvSpPr>
        <p:spPr>
          <a:xfrm>
            <a:off x="883295" y="1539003"/>
            <a:ext cx="10599613" cy="39703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2800" b="0" i="0" dirty="0">
                <a:solidFill>
                  <a:schemeClr val="accent1"/>
                </a:solidFill>
                <a:effectLst/>
                <a:latin typeface="Sylfaen"/>
              </a:rPr>
              <a:t>Babciu, Dziadku, chodźcie z nami.</a:t>
            </a:r>
            <a:br>
              <a:rPr lang="pl-PL" sz="2800" dirty="0">
                <a:latin typeface="Sylfaen"/>
              </a:rPr>
            </a:br>
            <a:r>
              <a:rPr lang="pl-PL" sz="2800" b="0" i="0" dirty="0">
                <a:solidFill>
                  <a:schemeClr val="accent1"/>
                </a:solidFill>
                <a:effectLst/>
                <a:latin typeface="Sylfaen"/>
              </a:rPr>
              <a:t>Damy wam łąkę z kwiatami,</a:t>
            </a:r>
          </a:p>
          <a:p>
            <a:r>
              <a:rPr lang="pl-PL" sz="2800" dirty="0">
                <a:solidFill>
                  <a:schemeClr val="accent1"/>
                </a:solidFill>
                <a:latin typeface="Sylfaen"/>
              </a:rPr>
              <a:t> </a:t>
            </a:r>
            <a:r>
              <a:rPr lang="pl-PL" sz="2800" b="0" i="0" dirty="0">
                <a:solidFill>
                  <a:schemeClr val="accent1"/>
                </a:solidFill>
                <a:effectLst/>
                <a:latin typeface="Sylfaen"/>
              </a:rPr>
              <a:t>ze skowronkiem.</a:t>
            </a:r>
            <a:br>
              <a:rPr lang="pl-PL" sz="2800" dirty="0">
                <a:latin typeface="Sylfaen"/>
              </a:rPr>
            </a:br>
            <a:r>
              <a:rPr lang="pl-PL" sz="2800" b="0" i="0" dirty="0">
                <a:solidFill>
                  <a:schemeClr val="accent1"/>
                </a:solidFill>
                <a:effectLst/>
                <a:latin typeface="Sylfaen"/>
              </a:rPr>
              <a:t>Do wąchania, patrzenia...</a:t>
            </a:r>
            <a:br>
              <a:rPr lang="pl-PL" sz="2800" dirty="0">
                <a:latin typeface="Sylfaen"/>
              </a:rPr>
            </a:br>
            <a:r>
              <a:rPr lang="pl-PL" sz="2800" b="0" i="0" dirty="0">
                <a:solidFill>
                  <a:schemeClr val="accent1"/>
                </a:solidFill>
                <a:effectLst/>
                <a:latin typeface="Sylfaen"/>
              </a:rPr>
              <a:t>A do łąki dodamy życzenia.</a:t>
            </a:r>
            <a:br>
              <a:rPr lang="pl-PL" sz="2800" dirty="0">
                <a:latin typeface="Sylfaen"/>
              </a:rPr>
            </a:br>
            <a:r>
              <a:rPr lang="pl-PL" sz="2800" b="0" i="0" dirty="0">
                <a:solidFill>
                  <a:schemeClr val="accent1"/>
                </a:solidFill>
                <a:effectLst/>
                <a:latin typeface="Sylfaen"/>
              </a:rPr>
              <a:t>Nawet gdy się zachmurzy na niebie,</a:t>
            </a:r>
            <a:br>
              <a:rPr lang="pl-PL" sz="2800" dirty="0">
                <a:latin typeface="Sylfaen"/>
              </a:rPr>
            </a:br>
            <a:r>
              <a:rPr lang="pl-PL" sz="2800" b="0" i="0" dirty="0">
                <a:solidFill>
                  <a:schemeClr val="accent1"/>
                </a:solidFill>
                <a:effectLst/>
                <a:latin typeface="Sylfaen"/>
              </a:rPr>
              <a:t>Nawet gdy się kłopotów nazbiera,</a:t>
            </a:r>
            <a:br>
              <a:rPr lang="pl-PL" sz="2800" dirty="0">
                <a:latin typeface="Sylfaen"/>
              </a:rPr>
            </a:br>
            <a:r>
              <a:rPr lang="pl-PL" sz="2800" b="0" i="0" dirty="0">
                <a:solidFill>
                  <a:schemeClr val="accent1"/>
                </a:solidFill>
                <a:effectLst/>
                <a:latin typeface="Sylfaen"/>
              </a:rPr>
              <a:t>My uśmiechamy się do siebie zawsze.</a:t>
            </a:r>
            <a:br>
              <a:rPr lang="pl-PL" sz="2800" dirty="0">
                <a:latin typeface="Sylfaen"/>
              </a:rPr>
            </a:br>
            <a:r>
              <a:rPr lang="pl-PL" sz="2800" b="0" i="0" dirty="0">
                <a:solidFill>
                  <a:schemeClr val="accent1"/>
                </a:solidFill>
                <a:effectLst/>
                <a:latin typeface="Sylfaen"/>
              </a:rPr>
              <a:t>Jak dziś, jak teraz!</a:t>
            </a:r>
            <a:endParaRPr lang="pl-PL" sz="2800" dirty="0">
              <a:solidFill>
                <a:schemeClr val="accent1"/>
              </a:solidFill>
              <a:latin typeface="Sylfaen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B5551B3-ED80-4ECB-8C03-CC6FC5799265}"/>
              </a:ext>
            </a:extLst>
          </p:cNvPr>
          <p:cNvSpPr/>
          <p:nvPr/>
        </p:nvSpPr>
        <p:spPr>
          <a:xfrm>
            <a:off x="457676" y="391931"/>
            <a:ext cx="6131808" cy="58477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l-PL" sz="3200" b="1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okie"/>
              </a:rPr>
              <a:t>21, 22 stycznia 2022 -Dzień Babci i Dziadka</a:t>
            </a:r>
            <a:endParaRPr lang="pl-PL" sz="3200" dirty="0">
              <a:solidFill>
                <a:schemeClr val="accent1"/>
              </a:solidFill>
              <a:latin typeface="Cookie"/>
            </a:endParaRPr>
          </a:p>
        </p:txBody>
      </p:sp>
      <p:pic>
        <p:nvPicPr>
          <p:cNvPr id="3" name="babcia od bajek, dziadek od zagadek">
            <a:hlinkClick r:id="" action="ppaction://media"/>
            <a:extLst>
              <a:ext uri="{FF2B5EF4-FFF2-40B4-BE49-F238E27FC236}">
                <a16:creationId xmlns:a16="http://schemas.microsoft.com/office/drawing/2014/main" id="{E4E38581-D940-465B-A2CC-080294448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8125" y="650875"/>
            <a:ext cx="730250" cy="730250"/>
          </a:xfrm>
          <a:prstGeom prst="rect">
            <a:avLst/>
          </a:prstGeom>
        </p:spPr>
      </p:pic>
      <p:pic>
        <p:nvPicPr>
          <p:cNvPr id="6" name="Obraz 9" descr="Obraz zawierający osoba, ściana, wewnątrz, podłoże&#10;&#10;Opis wygenerowany automatycznie">
            <a:extLst>
              <a:ext uri="{FF2B5EF4-FFF2-40B4-BE49-F238E27FC236}">
                <a16:creationId xmlns:a16="http://schemas.microsoft.com/office/drawing/2014/main" id="{7EE548DF-B42B-4638-8875-F4BA2421A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476" y="1110761"/>
            <a:ext cx="5117123" cy="38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2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6E9E64-4938-460D-BE66-8A051D05A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18563" y="435490"/>
            <a:ext cx="9144000" cy="2387600"/>
          </a:xfrm>
        </p:spPr>
        <p:txBody>
          <a:bodyPr/>
          <a:lstStyle/>
          <a:p>
            <a:r>
              <a:rPr lang="pl-PL" dirty="0">
                <a:latin typeface="Century Schoolbook"/>
                <a:cs typeface="Calibri Light"/>
              </a:rPr>
              <a:t>DZIĘKUJEMY</a:t>
            </a:r>
            <a:br>
              <a:rPr lang="pl-PL" dirty="0">
                <a:latin typeface="Century Schoolbook"/>
                <a:cs typeface="Calibri Light"/>
              </a:rPr>
            </a:br>
            <a:r>
              <a:rPr lang="pl-PL" dirty="0">
                <a:latin typeface="Century Schoolbook"/>
                <a:cs typeface="Calibri Light"/>
              </a:rPr>
              <a:t>Klasa 7</a:t>
            </a:r>
            <a:endParaRPr lang="pl-PL" dirty="0">
              <a:latin typeface="Century Schoolbook"/>
            </a:endParaRPr>
          </a:p>
        </p:txBody>
      </p:sp>
      <p:pic>
        <p:nvPicPr>
          <p:cNvPr id="4" name="Obraz 4" descr="Obraz zawierający ściana, wewnątrz, osoba, grupa&#10;&#10;Opis wygenerowany automatycznie">
            <a:extLst>
              <a:ext uri="{FF2B5EF4-FFF2-40B4-BE49-F238E27FC236}">
                <a16:creationId xmlns:a16="http://schemas.microsoft.com/office/drawing/2014/main" id="{B80847E5-46D1-4757-9E5F-4050354C9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146" y="2561286"/>
            <a:ext cx="5243847" cy="3914104"/>
          </a:xfrm>
          <a:prstGeom prst="rect">
            <a:avLst/>
          </a:prstGeom>
        </p:spPr>
      </p:pic>
      <p:pic>
        <p:nvPicPr>
          <p:cNvPr id="5" name="Obraz 5" descr="Obraz zawierający ściana, wewnątrz, osoba, grupa&#10;&#10;Opis wygenerowany automatycznie">
            <a:extLst>
              <a:ext uri="{FF2B5EF4-FFF2-40B4-BE49-F238E27FC236}">
                <a16:creationId xmlns:a16="http://schemas.microsoft.com/office/drawing/2014/main" id="{F35FAACD-C992-4894-8262-6A5BA11C5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25" y="3248159"/>
            <a:ext cx="4310129" cy="32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95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22">
            <a:extLst>
              <a:ext uri="{FF2B5EF4-FFF2-40B4-BE49-F238E27FC236}">
                <a16:creationId xmlns:a16="http://schemas.microsoft.com/office/drawing/2014/main" id="{B17DA0A6-26AD-4ED2-A79E-652679CD1710}"/>
              </a:ext>
            </a:extLst>
          </p:cNvPr>
          <p:cNvSpPr/>
          <p:nvPr/>
        </p:nvSpPr>
        <p:spPr>
          <a:xfrm>
            <a:off x="190087" y="81930"/>
            <a:ext cx="13774615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endParaRPr lang="pl-PL" sz="2400" dirty="0">
              <a:latin typeface="Cookie" panose="02000000000000000000" pitchFamily="2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Cookie" panose="02000000000000000000" pitchFamily="2" charset="0"/>
              </a:rPr>
              <a:t>Tak wiele mnie nauczyłaś,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Cookie" panose="02000000000000000000" pitchFamily="2" charset="0"/>
              </a:rPr>
              <a:t>tak wiele uśmiechu mi dałaś,</a:t>
            </a:r>
            <a:br>
              <a:rPr lang="pl-PL" sz="2400" dirty="0">
                <a:latin typeface="Cookie" panose="02000000000000000000" pitchFamily="2" charset="0"/>
              </a:rPr>
            </a:br>
            <a:r>
              <a:rPr lang="pl-PL" sz="2400" dirty="0">
                <a:latin typeface="Cookie" panose="02000000000000000000" pitchFamily="2" charset="0"/>
              </a:rPr>
              <a:t>na spacery ze mną chodziłaś,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Cookie" panose="02000000000000000000" pitchFamily="2" charset="0"/>
              </a:rPr>
              <a:t>dawałaś to, co miałaś.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Cookie" panose="02000000000000000000" pitchFamily="2" charset="0"/>
              </a:rPr>
              <a:t>Do snu nuciłaś piosenki,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Cookie" panose="02000000000000000000" pitchFamily="2" charset="0"/>
              </a:rPr>
              <a:t> byłaś zawsze blisko mnie,</a:t>
            </a:r>
            <a:br>
              <a:rPr lang="pl-PL" sz="2400" dirty="0">
                <a:latin typeface="Cookie" panose="02000000000000000000" pitchFamily="2" charset="0"/>
              </a:rPr>
            </a:br>
            <a:r>
              <a:rPr lang="pl-PL" sz="2400" dirty="0">
                <a:latin typeface="Cookie" panose="02000000000000000000" pitchFamily="2" charset="0"/>
              </a:rPr>
              <a:t>więc podziękować Ci, Babciu,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Cookie" panose="02000000000000000000" pitchFamily="2" charset="0"/>
              </a:rPr>
              <a:t> za to wszystko chcę.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Cookie" panose="02000000000000000000" pitchFamily="2" charset="0"/>
              </a:rPr>
              <a:t>Żyj długo w spokoju i uśmiechaj się,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dirty="0">
                <a:latin typeface="Cookie" panose="02000000000000000000" pitchFamily="2" charset="0"/>
              </a:rPr>
              <a:t>bo uśmiech jest najważniejszy</a:t>
            </a:r>
            <a:br>
              <a:rPr lang="pl-PL" sz="2400" dirty="0">
                <a:latin typeface="Cookie" panose="02000000000000000000" pitchFamily="2" charset="0"/>
              </a:rPr>
            </a:br>
            <a:r>
              <a:rPr lang="pl-PL" sz="2400" dirty="0">
                <a:latin typeface="Cookie" panose="02000000000000000000" pitchFamily="2" charset="0"/>
              </a:rPr>
              <a:t>i to, że kocham Cię!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B26D41BF-50F2-4C27-9DA2-309918F169F6}"/>
              </a:ext>
            </a:extLst>
          </p:cNvPr>
          <p:cNvSpPr/>
          <p:nvPr/>
        </p:nvSpPr>
        <p:spPr>
          <a:xfrm>
            <a:off x="261233" y="79414"/>
            <a:ext cx="2371162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l-PL" sz="5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okie"/>
              </a:rPr>
              <a:t>Babuniu…</a:t>
            </a:r>
            <a:endParaRPr lang="pl-PL" sz="5400" b="1" cap="none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okie"/>
              <a:cs typeface="Calibri"/>
            </a:endParaRPr>
          </a:p>
        </p:txBody>
      </p:sp>
      <p:pic>
        <p:nvPicPr>
          <p:cNvPr id="2" name="Obraz 2" descr="Obraz zawierający tekst, stacjonarne, koperta, ramka na zdjęcie&#10;&#10;Opis wygenerowany automatycznie">
            <a:extLst>
              <a:ext uri="{FF2B5EF4-FFF2-40B4-BE49-F238E27FC236}">
                <a16:creationId xmlns:a16="http://schemas.microsoft.com/office/drawing/2014/main" id="{536DD891-D9F7-41B7-A9A2-66A538BBB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2" t="5316" r="43" b="5911"/>
          <a:stretch/>
        </p:blipFill>
        <p:spPr>
          <a:xfrm rot="-660000">
            <a:off x="5090953" y="1809376"/>
            <a:ext cx="5338478" cy="33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13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EAA13BD4-9430-49B1-968A-D888C2E999B3}"/>
              </a:ext>
            </a:extLst>
          </p:cNvPr>
          <p:cNvSpPr/>
          <p:nvPr/>
        </p:nvSpPr>
        <p:spPr>
          <a:xfrm>
            <a:off x="554826" y="12526"/>
            <a:ext cx="2387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okie" panose="02000000000000000000" pitchFamily="2" charset="0"/>
              </a:rPr>
              <a:t>Dziadku…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96C7CD7-028D-46EB-B9AA-AD6F0502D8B2}"/>
              </a:ext>
            </a:extLst>
          </p:cNvPr>
          <p:cNvSpPr/>
          <p:nvPr/>
        </p:nvSpPr>
        <p:spPr>
          <a:xfrm>
            <a:off x="554826" y="935856"/>
            <a:ext cx="6096000" cy="2677656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pl-PL" sz="2800" i="0" dirty="0">
                <a:solidFill>
                  <a:srgbClr val="1A1A1A"/>
                </a:solidFill>
                <a:effectLst/>
                <a:latin typeface="Cookie"/>
              </a:rPr>
              <a:t>Za to, że codziennie siebie ofiarujesz,</a:t>
            </a:r>
            <a:br>
              <a:rPr lang="pl-PL" sz="2800" i="0" dirty="0">
                <a:effectLst/>
                <a:latin typeface="Cookie" panose="02000000000000000000" pitchFamily="2" charset="0"/>
              </a:rPr>
            </a:br>
            <a:r>
              <a:rPr lang="pl-PL" sz="2800" i="0" dirty="0">
                <a:solidFill>
                  <a:srgbClr val="1A1A1A"/>
                </a:solidFill>
                <a:effectLst/>
                <a:latin typeface="Cookie"/>
              </a:rPr>
              <a:t>Za troskę i cierpliwość</a:t>
            </a:r>
            <a:br>
              <a:rPr lang="pl-PL" sz="2800" i="0" dirty="0">
                <a:effectLst/>
                <a:latin typeface="Cookie" panose="02000000000000000000" pitchFamily="2" charset="0"/>
              </a:rPr>
            </a:br>
            <a:r>
              <a:rPr lang="pl-PL" sz="2800" i="0" dirty="0">
                <a:solidFill>
                  <a:srgbClr val="1A1A1A"/>
                </a:solidFill>
                <a:effectLst/>
                <a:latin typeface="Cookie"/>
              </a:rPr>
              <a:t>Tobie Dziadku dziś dziękuję.</a:t>
            </a:r>
          </a:p>
          <a:p>
            <a:r>
              <a:rPr lang="pl-PL" sz="2800" i="0" dirty="0">
                <a:solidFill>
                  <a:srgbClr val="1A1A1A"/>
                </a:solidFill>
                <a:effectLst/>
                <a:latin typeface="Cookie"/>
              </a:rPr>
              <a:t>Za ciepło, którego nie znajdę w żadnej innej osobie.</a:t>
            </a:r>
            <a:br>
              <a:rPr lang="pl-PL" sz="2800" i="0" dirty="0">
                <a:effectLst/>
                <a:latin typeface="Cookie" panose="02000000000000000000" pitchFamily="2" charset="0"/>
              </a:rPr>
            </a:br>
            <a:r>
              <a:rPr lang="pl-PL" sz="2800" i="0" dirty="0">
                <a:solidFill>
                  <a:srgbClr val="1A1A1A"/>
                </a:solidFill>
                <a:effectLst/>
                <a:latin typeface="Cookie"/>
              </a:rPr>
              <a:t>Za miłość i opiekę</a:t>
            </a:r>
            <a:br>
              <a:rPr lang="pl-PL" sz="2800" i="0" dirty="0">
                <a:effectLst/>
                <a:latin typeface="Cookie" panose="02000000000000000000" pitchFamily="2" charset="0"/>
              </a:rPr>
            </a:br>
            <a:r>
              <a:rPr lang="pl-PL" sz="2800" i="0" dirty="0">
                <a:solidFill>
                  <a:srgbClr val="1A1A1A"/>
                </a:solidFill>
                <a:effectLst/>
                <a:latin typeface="Cookie"/>
              </a:rPr>
              <a:t>Dziś dziękuję, Dziadku, Tobie!</a:t>
            </a:r>
          </a:p>
        </p:txBody>
      </p:sp>
      <p:pic>
        <p:nvPicPr>
          <p:cNvPr id="2" name="Obraz 2" descr="Obraz zawierający tekst, stacjonarne, koperta&#10;&#10;Opis wygenerowany automatycznie">
            <a:extLst>
              <a:ext uri="{FF2B5EF4-FFF2-40B4-BE49-F238E27FC236}">
                <a16:creationId xmlns:a16="http://schemas.microsoft.com/office/drawing/2014/main" id="{AA73FFD3-9724-43DF-B0A9-98818B7CC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28" t="13231" r="9859" b="5645"/>
          <a:stretch/>
        </p:blipFill>
        <p:spPr>
          <a:xfrm>
            <a:off x="6431790" y="1501627"/>
            <a:ext cx="4954371" cy="479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79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473DA7CF-E598-4778-AD50-28ECA1B54561}"/>
              </a:ext>
            </a:extLst>
          </p:cNvPr>
          <p:cNvSpPr/>
          <p:nvPr/>
        </p:nvSpPr>
        <p:spPr>
          <a:xfrm>
            <a:off x="305069" y="765956"/>
            <a:ext cx="6135076" cy="55092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3200" dirty="0">
                <a:ea typeface="+mn-lt"/>
                <a:cs typeface="+mn-lt"/>
              </a:rPr>
              <a:t>Drodzy Dziadkowie!</a:t>
            </a:r>
            <a:endParaRPr lang="pl-PL" sz="3200">
              <a:cs typeface="Calibri"/>
            </a:endParaRPr>
          </a:p>
          <a:p>
            <a:r>
              <a:rPr lang="pl-PL" sz="3200" dirty="0">
                <a:ea typeface="+mn-lt"/>
                <a:cs typeface="+mn-lt"/>
              </a:rPr>
              <a:t>Dziękujemy za wszystkie dni,</a:t>
            </a:r>
            <a:endParaRPr lang="pl-PL" sz="3200">
              <a:cs typeface="Calibri"/>
            </a:endParaRPr>
          </a:p>
          <a:p>
            <a:r>
              <a:rPr lang="pl-PL" sz="3200" dirty="0">
                <a:ea typeface="+mn-lt"/>
                <a:cs typeface="+mn-lt"/>
              </a:rPr>
              <a:t>które wspólnie przeżyliśmy.</a:t>
            </a:r>
            <a:endParaRPr lang="pl-PL" sz="3200">
              <a:cs typeface="Calibri"/>
            </a:endParaRPr>
          </a:p>
          <a:p>
            <a:r>
              <a:rPr lang="pl-PL" sz="3200" dirty="0">
                <a:ea typeface="+mn-lt"/>
                <a:cs typeface="+mn-lt"/>
              </a:rPr>
              <a:t>Jesteśmy wdzięczni za każdą pogodną chwilę,</a:t>
            </a:r>
            <a:endParaRPr lang="pl-PL" sz="3200">
              <a:cs typeface="Calibri"/>
            </a:endParaRPr>
          </a:p>
          <a:p>
            <a:r>
              <a:rPr lang="pl-PL" sz="3200" dirty="0">
                <a:ea typeface="+mn-lt"/>
                <a:cs typeface="+mn-lt"/>
              </a:rPr>
              <a:t>za uśmiech</a:t>
            </a:r>
            <a:r>
              <a:rPr lang="pl-PL" sz="3200" i="0" dirty="0">
                <a:effectLst/>
                <a:ea typeface="+mn-lt"/>
                <a:cs typeface="+mn-lt"/>
              </a:rPr>
              <a:t>,</a:t>
            </a:r>
            <a:r>
              <a:rPr lang="pl-PL" sz="3200" dirty="0">
                <a:ea typeface="+mn-lt"/>
                <a:cs typeface="+mn-lt"/>
              </a:rPr>
              <a:t> miłość</a:t>
            </a:r>
            <a:r>
              <a:rPr lang="pl-PL" sz="3200" i="0" dirty="0">
                <a:effectLst/>
                <a:ea typeface="+mn-lt"/>
                <a:cs typeface="+mn-lt"/>
              </a:rPr>
              <a:t>, </a:t>
            </a:r>
            <a:r>
              <a:rPr lang="pl-PL" sz="3200" dirty="0">
                <a:ea typeface="+mn-lt"/>
                <a:cs typeface="+mn-lt"/>
              </a:rPr>
              <a:t>dobrą radę</a:t>
            </a:r>
            <a:r>
              <a:rPr lang="pl-PL" sz="3200" b="0" i="0" dirty="0">
                <a:effectLst/>
                <a:ea typeface="+mn-lt"/>
                <a:cs typeface="+mn-lt"/>
              </a:rPr>
              <a:t>.</a:t>
            </a:r>
            <a:endParaRPr lang="pl-PL" sz="3200" dirty="0">
              <a:ea typeface="+mn-lt"/>
              <a:cs typeface="+mn-lt"/>
            </a:endParaRPr>
          </a:p>
          <a:p>
            <a:r>
              <a:rPr lang="pl-PL" sz="3200" dirty="0">
                <a:ea typeface="+mn-lt"/>
                <a:cs typeface="+mn-lt"/>
              </a:rPr>
              <a:t>Za to, że zawsze można na Was polegać,</a:t>
            </a:r>
            <a:endParaRPr lang="pl-PL" sz="3200">
              <a:cs typeface="Calibri"/>
            </a:endParaRPr>
          </a:p>
          <a:p>
            <a:r>
              <a:rPr lang="pl-PL" sz="3200" dirty="0">
                <a:ea typeface="+mn-lt"/>
                <a:cs typeface="+mn-lt"/>
              </a:rPr>
              <a:t>i zawsze liczyć na pomoc i wsparcie.</a:t>
            </a:r>
            <a:endParaRPr lang="pl-PL" sz="3200">
              <a:cs typeface="Calibri"/>
            </a:endParaRPr>
          </a:p>
          <a:p>
            <a:r>
              <a:rPr lang="pl-PL" sz="3200" dirty="0">
                <a:ea typeface="+mn-lt"/>
                <a:cs typeface="+mn-lt"/>
              </a:rPr>
              <a:t>Kochamy Was bardzo. Wnuczek ... i Wnusia ..</a:t>
            </a:r>
            <a:r>
              <a:rPr lang="pl-PL" dirty="0">
                <a:ea typeface="+mn-lt"/>
                <a:cs typeface="+mn-lt"/>
              </a:rPr>
              <a:t>.</a:t>
            </a:r>
            <a:endParaRPr lang="pl-PL" dirty="0"/>
          </a:p>
        </p:txBody>
      </p:sp>
      <p:pic>
        <p:nvPicPr>
          <p:cNvPr id="2" name="Obraz 3" descr="Obraz zawierający roślina, kwiat, bukiet&#10;&#10;Opis wygenerowany automatycznie">
            <a:extLst>
              <a:ext uri="{FF2B5EF4-FFF2-40B4-BE49-F238E27FC236}">
                <a16:creationId xmlns:a16="http://schemas.microsoft.com/office/drawing/2014/main" id="{78FD4563-1E63-4F05-AC74-8D3BAD1CA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708" y="1715477"/>
            <a:ext cx="4726353" cy="47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80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C3A6C148-1E5B-4043-B312-100A95C507A9}"/>
              </a:ext>
            </a:extLst>
          </p:cNvPr>
          <p:cNvSpPr/>
          <p:nvPr/>
        </p:nvSpPr>
        <p:spPr>
          <a:xfrm>
            <a:off x="361216" y="1071298"/>
            <a:ext cx="9319845" cy="48013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l-PL" dirty="0">
                <a:latin typeface="Sylfaen"/>
                <a:ea typeface="+mn-lt"/>
                <a:cs typeface="+mn-lt"/>
              </a:rPr>
              <a:t>W dniu Twojego święta składam Ci Babciu serdeczne życzenia:</a:t>
            </a:r>
            <a:endParaRPr lang="pl-PL">
              <a:latin typeface="Sylfaen"/>
              <a:cs typeface="Calibri"/>
            </a:endParaRPr>
          </a:p>
          <a:p>
            <a:pPr algn="just"/>
            <a:r>
              <a:rPr lang="pl-PL" dirty="0">
                <a:latin typeface="Sylfaen"/>
                <a:ea typeface="+mn-lt"/>
                <a:cs typeface="+mn-lt"/>
              </a:rPr>
              <a:t> zdrowia, spokoju i marzeń spełnienia.</a:t>
            </a:r>
            <a:endParaRPr lang="pl-PL">
              <a:latin typeface="Sylfaen"/>
              <a:cs typeface="Calibri"/>
            </a:endParaRPr>
          </a:p>
          <a:p>
            <a:pPr algn="just"/>
            <a:r>
              <a:rPr lang="pl-PL" dirty="0">
                <a:latin typeface="Sylfaen"/>
                <a:ea typeface="+mn-lt"/>
                <a:cs typeface="+mn-lt"/>
              </a:rPr>
              <a:t> Dziś z całego serca za wszystko Ci dziękuję,</a:t>
            </a:r>
            <a:endParaRPr lang="pl-PL">
              <a:latin typeface="Sylfaen"/>
              <a:cs typeface="Calibri"/>
            </a:endParaRPr>
          </a:p>
          <a:p>
            <a:pPr algn="just"/>
            <a:r>
              <a:rPr lang="pl-PL" dirty="0">
                <a:latin typeface="Sylfaen"/>
                <a:ea typeface="+mn-lt"/>
                <a:cs typeface="+mn-lt"/>
              </a:rPr>
              <a:t> zawsze jesteś przy mnie,</a:t>
            </a:r>
            <a:endParaRPr lang="pl-PL">
              <a:latin typeface="Sylfaen"/>
              <a:cs typeface="Calibri"/>
            </a:endParaRPr>
          </a:p>
          <a:p>
            <a:pPr algn="just"/>
            <a:r>
              <a:rPr lang="pl-PL" dirty="0">
                <a:latin typeface="Sylfaen"/>
                <a:ea typeface="+mn-lt"/>
                <a:cs typeface="+mn-lt"/>
              </a:rPr>
              <a:t> kiedy Cię potrzebuję.</a:t>
            </a:r>
            <a:endParaRPr lang="pl-PL">
              <a:latin typeface="Sylfaen"/>
              <a:cs typeface="Calibri"/>
            </a:endParaRPr>
          </a:p>
          <a:p>
            <a:pPr algn="just"/>
            <a:r>
              <a:rPr lang="pl-PL" b="0" dirty="0">
                <a:latin typeface="Sylfaen"/>
                <a:ea typeface="+mn-lt"/>
                <a:cs typeface="+mn-lt"/>
              </a:rPr>
              <a:t>Za </a:t>
            </a:r>
            <a:r>
              <a:rPr lang="pl-PL" dirty="0">
                <a:latin typeface="Sylfaen"/>
                <a:ea typeface="+mn-lt"/>
                <a:cs typeface="+mn-lt"/>
              </a:rPr>
              <a:t>wsparcie w chwilach zwątpienia,</a:t>
            </a:r>
            <a:endParaRPr lang="pl-PL">
              <a:latin typeface="Sylfaen"/>
              <a:cs typeface="Calibri"/>
            </a:endParaRPr>
          </a:p>
          <a:p>
            <a:pPr algn="just"/>
            <a:r>
              <a:rPr lang="pl-PL" dirty="0">
                <a:latin typeface="Sylfaen"/>
                <a:ea typeface="+mn-lt"/>
                <a:cs typeface="+mn-lt"/>
              </a:rPr>
              <a:t> za miłość</a:t>
            </a:r>
            <a:r>
              <a:rPr lang="pl-PL" b="0" dirty="0">
                <a:latin typeface="Sylfaen"/>
                <a:ea typeface="+mn-lt"/>
                <a:cs typeface="+mn-lt"/>
              </a:rPr>
              <a:t>, </a:t>
            </a:r>
            <a:r>
              <a:rPr lang="pl-PL" dirty="0">
                <a:latin typeface="Sylfaen"/>
                <a:ea typeface="+mn-lt"/>
                <a:cs typeface="+mn-lt"/>
              </a:rPr>
              <a:t>za troskliwe serce, łzy wzruszenia.</a:t>
            </a:r>
          </a:p>
          <a:p>
            <a:pPr algn="just"/>
            <a:r>
              <a:rPr lang="pl-PL" dirty="0">
                <a:latin typeface="Sylfaen"/>
                <a:ea typeface="+mn-lt"/>
                <a:cs typeface="+mn-lt"/>
              </a:rPr>
              <a:t> Dziękuję za Twoje poświęcenie, za tradycje, które mi przekazałaś,</a:t>
            </a:r>
            <a:endParaRPr lang="pl-PL">
              <a:latin typeface="Sylfaen"/>
              <a:cs typeface="Calibri"/>
            </a:endParaRPr>
          </a:p>
          <a:p>
            <a:pPr algn="just"/>
            <a:r>
              <a:rPr lang="pl-PL" dirty="0">
                <a:latin typeface="Sylfaen"/>
                <a:ea typeface="+mn-lt"/>
                <a:cs typeface="+mn-lt"/>
              </a:rPr>
              <a:t> w zamian nigdy niczego nie oczekiwałaś.</a:t>
            </a:r>
            <a:endParaRPr lang="pl-PL">
              <a:latin typeface="Sylfaen"/>
              <a:cs typeface="Calibri"/>
            </a:endParaRPr>
          </a:p>
          <a:p>
            <a:pPr algn="just"/>
            <a:r>
              <a:rPr lang="pl-PL" dirty="0">
                <a:latin typeface="Sylfaen"/>
                <a:ea typeface="+mn-lt"/>
                <a:cs typeface="+mn-lt"/>
              </a:rPr>
              <a:t>Za Twoją dobroć, za opiekę, za ciepłe słowa,</a:t>
            </a:r>
            <a:endParaRPr lang="pl-PL">
              <a:latin typeface="Sylfaen"/>
              <a:cs typeface="Calibri"/>
            </a:endParaRPr>
          </a:p>
          <a:p>
            <a:pPr algn="just"/>
            <a:r>
              <a:rPr lang="pl-PL" dirty="0">
                <a:latin typeface="Sylfaen"/>
                <a:ea typeface="+mn-lt"/>
                <a:cs typeface="+mn-lt"/>
              </a:rPr>
              <a:t> zawsze służysz mi pomocą i pocieszać każdego jesteś gotowa.</a:t>
            </a:r>
            <a:endParaRPr lang="pl-PL">
              <a:latin typeface="Sylfaen"/>
              <a:cs typeface="Calibri"/>
            </a:endParaRPr>
          </a:p>
          <a:p>
            <a:pPr algn="just"/>
            <a:r>
              <a:rPr lang="pl-PL" dirty="0">
                <a:latin typeface="Sylfaen"/>
                <a:ea typeface="+mn-lt"/>
                <a:cs typeface="+mn-lt"/>
              </a:rPr>
              <a:t>Za wszystkie trudy i starania składam serdeczne podziękowania.</a:t>
            </a:r>
            <a:endParaRPr lang="pl-PL" dirty="0">
              <a:latin typeface="Sylfaen"/>
              <a:cs typeface="Calibri"/>
            </a:endParaRPr>
          </a:p>
          <a:p>
            <a:pPr algn="just"/>
            <a:r>
              <a:rPr lang="pl-PL" dirty="0">
                <a:latin typeface="Sylfaen"/>
                <a:ea typeface="+mn-lt"/>
                <a:cs typeface="+mn-lt"/>
              </a:rPr>
              <a:t>Dziękuję Ci za każdy mi czas poświęcony,</a:t>
            </a:r>
            <a:endParaRPr lang="pl-PL">
              <a:latin typeface="Sylfaen"/>
              <a:cs typeface="Calibri"/>
            </a:endParaRPr>
          </a:p>
          <a:p>
            <a:pPr algn="just"/>
            <a:r>
              <a:rPr lang="pl-PL" dirty="0">
                <a:latin typeface="Sylfaen"/>
                <a:ea typeface="+mn-lt"/>
                <a:cs typeface="+mn-lt"/>
              </a:rPr>
              <a:t> za wspólne rozmowy, spacery, placek upieczony.</a:t>
            </a:r>
          </a:p>
          <a:p>
            <a:pPr algn="just"/>
            <a:r>
              <a:rPr lang="pl-PL" dirty="0">
                <a:latin typeface="Sylfaen"/>
                <a:ea typeface="+mn-lt"/>
                <a:cs typeface="+mn-lt"/>
              </a:rPr>
              <a:t> Zawsze sekretów moich dotrzymujesz, pomagasz mi,</a:t>
            </a:r>
            <a:endParaRPr lang="pl-PL">
              <a:latin typeface="Sylfaen"/>
              <a:cs typeface="Calibri"/>
            </a:endParaRPr>
          </a:p>
          <a:p>
            <a:pPr algn="just"/>
            <a:r>
              <a:rPr lang="pl-PL" dirty="0">
                <a:latin typeface="Sylfaen"/>
                <a:ea typeface="+mn-lt"/>
                <a:cs typeface="+mn-lt"/>
              </a:rPr>
              <a:t> za to Ci dzisiaj DZIĘKUJĘ !</a:t>
            </a:r>
            <a:endParaRPr lang="pl-PL">
              <a:latin typeface="Sylfaen"/>
              <a:cs typeface="Calibri"/>
            </a:endParaRPr>
          </a:p>
          <a:p>
            <a:pPr algn="just"/>
            <a:endParaRPr lang="pl-PL" dirty="0">
              <a:solidFill>
                <a:srgbClr val="1A1A1A"/>
              </a:solidFill>
              <a:latin typeface="Cookie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736729D-5F0F-48EF-966C-72ED936966AC}"/>
              </a:ext>
            </a:extLst>
          </p:cNvPr>
          <p:cNvSpPr/>
          <p:nvPr/>
        </p:nvSpPr>
        <p:spPr>
          <a:xfrm>
            <a:off x="1759219" y="154474"/>
            <a:ext cx="6118983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l-PL" sz="54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ndara"/>
              </a:rPr>
              <a:t>Kochana Babuniu…</a:t>
            </a:r>
          </a:p>
        </p:txBody>
      </p:sp>
      <p:pic>
        <p:nvPicPr>
          <p:cNvPr id="2" name="Obraz 2" descr="Obraz zawierający tekst, osoba, wewnątrz, dziecko&#10;&#10;Opis wygenerowany automatycznie">
            <a:extLst>
              <a:ext uri="{FF2B5EF4-FFF2-40B4-BE49-F238E27FC236}">
                <a16:creationId xmlns:a16="http://schemas.microsoft.com/office/drawing/2014/main" id="{85ACAA46-3B1F-4DF2-9BB2-0B8308DF9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993554" y="506045"/>
            <a:ext cx="3657600" cy="2743200"/>
          </a:xfrm>
          <a:prstGeom prst="rect">
            <a:avLst/>
          </a:prstGeom>
        </p:spPr>
      </p:pic>
      <p:pic>
        <p:nvPicPr>
          <p:cNvPr id="3" name="Obraz 3" descr="Obraz zawierający tekst, wewnątrz, osoba, ściana&#10;&#10;Opis wygenerowany automatycznie">
            <a:extLst>
              <a:ext uri="{FF2B5EF4-FFF2-40B4-BE49-F238E27FC236}">
                <a16:creationId xmlns:a16="http://schemas.microsoft.com/office/drawing/2014/main" id="{00EA1F4D-9C9B-4A2A-A945-3BF26E52F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993554" y="3661508"/>
            <a:ext cx="3657600" cy="2743200"/>
          </a:xfrm>
          <a:prstGeom prst="rect">
            <a:avLst/>
          </a:prstGeom>
        </p:spPr>
      </p:pic>
      <p:pic>
        <p:nvPicPr>
          <p:cNvPr id="4" name="Obraz 5" descr="Obraz zawierający osoba, ściana, wewnątrz, grupa&#10;&#10;Opis wygenerowany automatycznie">
            <a:extLst>
              <a:ext uri="{FF2B5EF4-FFF2-40B4-BE49-F238E27FC236}">
                <a16:creationId xmlns:a16="http://schemas.microsoft.com/office/drawing/2014/main" id="{0481AF32-2CA5-4D6A-9CBA-76AB38FEB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51247" y="2098431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87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7C5F8E2-297E-4ACD-B4F8-779CD8785F84}"/>
              </a:ext>
            </a:extLst>
          </p:cNvPr>
          <p:cNvSpPr/>
          <p:nvPr/>
        </p:nvSpPr>
        <p:spPr>
          <a:xfrm>
            <a:off x="1819686" y="2211299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5400" b="1" cap="none" spc="50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okie" panose="02000000000000000000" pitchFamily="2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D2C47DB-23ED-47B5-BD9A-7D60A1621516}"/>
              </a:ext>
            </a:extLst>
          </p:cNvPr>
          <p:cNvSpPr/>
          <p:nvPr/>
        </p:nvSpPr>
        <p:spPr>
          <a:xfrm>
            <a:off x="197054" y="1080626"/>
            <a:ext cx="5329489" cy="26161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l-PL" sz="2400" b="0" dirty="0">
                <a:solidFill>
                  <a:srgbClr val="1A1A1A"/>
                </a:solidFill>
                <a:latin typeface="Comic Sans MS"/>
              </a:rPr>
              <a:t>Za to, że uczyłeś mnie jeździć na rowerze… </a:t>
            </a:r>
            <a:r>
              <a:rPr lang="pl-PL" sz="2400" dirty="0">
                <a:solidFill>
                  <a:srgbClr val="1A1A1A"/>
                </a:solidFill>
                <a:latin typeface="Comic Sans MS"/>
              </a:rPr>
              <a:t>A na bolące kolano przyklejałeś plaster. Za to, że mówiłeś – „nie poddawaj się, dasz radę”. Nawet gdy mi nie wychodziło Dziękuję Ci.</a:t>
            </a:r>
          </a:p>
          <a:p>
            <a:pPr algn="just"/>
            <a:endParaRPr lang="pl-PL" sz="2000" dirty="0">
              <a:solidFill>
                <a:srgbClr val="1A1A1A"/>
              </a:solidFill>
              <a:latin typeface="Cookie" panose="02000000000000000000" pitchFamily="2" charset="0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D7EA90A0-7069-42B8-9B4D-2AB958734B58}"/>
              </a:ext>
            </a:extLst>
          </p:cNvPr>
          <p:cNvSpPr/>
          <p:nvPr/>
        </p:nvSpPr>
        <p:spPr>
          <a:xfrm>
            <a:off x="119333" y="40916"/>
            <a:ext cx="4507965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l-PL" sz="5400" b="1" cap="none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okie"/>
              </a:rPr>
              <a:t>Kochany Dziadku…</a:t>
            </a:r>
          </a:p>
        </p:txBody>
      </p:sp>
      <p:pic>
        <p:nvPicPr>
          <p:cNvPr id="2" name="Obraz 3">
            <a:extLst>
              <a:ext uri="{FF2B5EF4-FFF2-40B4-BE49-F238E27FC236}">
                <a16:creationId xmlns:a16="http://schemas.microsoft.com/office/drawing/2014/main" id="{A0C2401E-8EF3-4BAB-BC98-82ED6F6DE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631" y="3903785"/>
            <a:ext cx="2743200" cy="2743200"/>
          </a:xfrm>
          <a:prstGeom prst="rect">
            <a:avLst/>
          </a:prstGeom>
        </p:spPr>
      </p:pic>
      <p:pic>
        <p:nvPicPr>
          <p:cNvPr id="4" name="Obraz 4" descr="Obraz zawierający tekst, wewnątrz, osoba, ściana&#10;&#10;Opis wygenerowany automatycznie">
            <a:extLst>
              <a:ext uri="{FF2B5EF4-FFF2-40B4-BE49-F238E27FC236}">
                <a16:creationId xmlns:a16="http://schemas.microsoft.com/office/drawing/2014/main" id="{DB95E8AE-CE57-4231-8C5D-F5F0A1EB4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28062" y="616192"/>
            <a:ext cx="4722446" cy="416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84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3DF03559-3037-46C7-BB8B-090344324309}"/>
              </a:ext>
            </a:extLst>
          </p:cNvPr>
          <p:cNvSpPr/>
          <p:nvPr/>
        </p:nvSpPr>
        <p:spPr>
          <a:xfrm>
            <a:off x="150409" y="555307"/>
            <a:ext cx="5779211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l-PL" sz="54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  <a:cs typeface="Calibri"/>
              </a:rPr>
              <a:t>Kochana Babuniu…</a:t>
            </a:r>
            <a:endParaRPr lang="pl-PL" sz="5400" b="1" cap="none" spc="5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cs typeface="Calibri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FA74E68-52B9-420C-81F8-C35BD47D6F17}"/>
              </a:ext>
            </a:extLst>
          </p:cNvPr>
          <p:cNvSpPr/>
          <p:nvPr/>
        </p:nvSpPr>
        <p:spPr>
          <a:xfrm>
            <a:off x="263850" y="2399982"/>
            <a:ext cx="5455272" cy="20621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l-PL" sz="3200" b="0" dirty="0">
                <a:solidFill>
                  <a:srgbClr val="1A1A1A"/>
                </a:solidFill>
                <a:latin typeface="Cambria"/>
                <a:ea typeface="Cambria"/>
              </a:rPr>
              <a:t>Za to, że robiłaś mi ciepłe kakao. Za to, że piekliśmy razem ciasto i tuliłaś mnie co chwilę. </a:t>
            </a:r>
            <a:r>
              <a:rPr lang="pl-PL" sz="3200" dirty="0">
                <a:solidFill>
                  <a:srgbClr val="1A1A1A"/>
                </a:solidFill>
                <a:latin typeface="Cambria"/>
                <a:ea typeface="Cambria"/>
              </a:rPr>
              <a:t>Dziękuję Ci.</a:t>
            </a:r>
            <a:endParaRPr lang="pl-PL" sz="3200">
              <a:latin typeface="Cambria"/>
              <a:ea typeface="Cambria"/>
            </a:endParaRPr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3F9980F0-8BC8-4E5C-A422-437D537E4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477">
            <a:off x="10454838" y="-69367"/>
            <a:ext cx="1833332" cy="1833332"/>
          </a:xfrm>
          <a:prstGeom prst="rect">
            <a:avLst/>
          </a:prstGeom>
        </p:spPr>
      </p:pic>
      <p:pic>
        <p:nvPicPr>
          <p:cNvPr id="2" name="Obraz 5" descr="Obraz zawierający kubek, kawa, stół, żywność&#10;&#10;Opis wygenerowany automatycznie">
            <a:extLst>
              <a:ext uri="{FF2B5EF4-FFF2-40B4-BE49-F238E27FC236}">
                <a16:creationId xmlns:a16="http://schemas.microsoft.com/office/drawing/2014/main" id="{CD903983-E86A-4507-B349-27E24C8FC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758" y="1508369"/>
            <a:ext cx="3758253" cy="458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47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2BAB53D-C7F1-4BA1-B046-3F40451473F5}"/>
              </a:ext>
            </a:extLst>
          </p:cNvPr>
          <p:cNvSpPr/>
          <p:nvPr/>
        </p:nvSpPr>
        <p:spPr>
          <a:xfrm>
            <a:off x="1143878" y="511178"/>
            <a:ext cx="3722494" cy="769441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l-PL" sz="44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okie"/>
              </a:rPr>
              <a:t>Kochany Dziadku…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CF1D0FB-DD4A-4317-92D2-598B527C6547}"/>
              </a:ext>
            </a:extLst>
          </p:cNvPr>
          <p:cNvSpPr/>
          <p:nvPr/>
        </p:nvSpPr>
        <p:spPr>
          <a:xfrm>
            <a:off x="284509" y="1480738"/>
            <a:ext cx="5329489" cy="30469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l-PL" sz="3200" b="0" dirty="0">
                <a:solidFill>
                  <a:srgbClr val="1A1A1A"/>
                </a:solidFill>
                <a:latin typeface="Arial"/>
                <a:cs typeface="Arial"/>
              </a:rPr>
              <a:t>Za to, że zawsze we mnie wierzysz! Motywujesz mnie do działania i dzięki Tobie wiem jak wiele znaczę i </a:t>
            </a:r>
            <a:r>
              <a:rPr lang="pl-PL" sz="3200" dirty="0">
                <a:solidFill>
                  <a:srgbClr val="1A1A1A"/>
                </a:solidFill>
                <a:latin typeface="Arial"/>
                <a:cs typeface="Arial"/>
              </a:rPr>
              <a:t>że mogę osiągnąć to, o czym marzę. </a:t>
            </a:r>
            <a:r>
              <a:rPr lang="pl-PL" sz="3200" b="0" dirty="0">
                <a:solidFill>
                  <a:srgbClr val="1A1A1A"/>
                </a:solidFill>
                <a:latin typeface="Arial"/>
                <a:cs typeface="Arial"/>
              </a:rPr>
              <a:t>Dziękuję Ci.</a:t>
            </a:r>
            <a:r>
              <a:rPr lang="pl-PL" sz="3200" dirty="0">
                <a:solidFill>
                  <a:srgbClr val="1A1A1A"/>
                </a:solidFill>
                <a:latin typeface="Arial"/>
                <a:cs typeface="Arial"/>
              </a:rPr>
              <a:t> </a:t>
            </a:r>
            <a:endParaRPr lang="pl-PL" sz="3200">
              <a:latin typeface="Arial"/>
              <a:cs typeface="Arial"/>
            </a:endParaRPr>
          </a:p>
        </p:txBody>
      </p:sp>
      <p:pic>
        <p:nvPicPr>
          <p:cNvPr id="2" name="Obraz 7" descr="Obraz zawierający tekst, osoba, wewnątrz, podłoże&#10;&#10;Opis wygenerowany automatycznie">
            <a:extLst>
              <a:ext uri="{FF2B5EF4-FFF2-40B4-BE49-F238E27FC236}">
                <a16:creationId xmlns:a16="http://schemas.microsoft.com/office/drawing/2014/main" id="{F069E2A1-3C2E-420B-8288-884D67304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952963" y="1235298"/>
            <a:ext cx="3657600" cy="2743200"/>
          </a:xfrm>
          <a:prstGeom prst="rect">
            <a:avLst/>
          </a:prstGeom>
        </p:spPr>
      </p:pic>
      <p:pic>
        <p:nvPicPr>
          <p:cNvPr id="8" name="Obraz 8" descr="Obraz zawierający tekst, wewnątrz, osoba, grupa&#10;&#10;Opis wygenerowany automatycznie">
            <a:extLst>
              <a:ext uri="{FF2B5EF4-FFF2-40B4-BE49-F238E27FC236}">
                <a16:creationId xmlns:a16="http://schemas.microsoft.com/office/drawing/2014/main" id="{63792209-85C7-404F-868E-BF165D0B8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80597" y="462566"/>
            <a:ext cx="3657600" cy="2743200"/>
          </a:xfrm>
          <a:prstGeom prst="rect">
            <a:avLst/>
          </a:prstGeom>
        </p:spPr>
      </p:pic>
      <p:pic>
        <p:nvPicPr>
          <p:cNvPr id="9" name="Obraz 9" descr="Obraz zawierający wewnątrz, osoba, ściana, rodzina&#10;&#10;Opis wygenerowany automatycznie">
            <a:extLst>
              <a:ext uri="{FF2B5EF4-FFF2-40B4-BE49-F238E27FC236}">
                <a16:creationId xmlns:a16="http://schemas.microsoft.com/office/drawing/2014/main" id="{64EA78C5-13A0-4DDB-9210-0526A18B2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14315" y="366082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54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2E65009-AFEE-401A-87B0-D687A78E0F54}"/>
              </a:ext>
            </a:extLst>
          </p:cNvPr>
          <p:cNvSpPr txBox="1"/>
          <p:nvPr/>
        </p:nvSpPr>
        <p:spPr>
          <a:xfrm>
            <a:off x="152401" y="54708"/>
            <a:ext cx="7061199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endParaRPr lang="en-US"/>
          </a:p>
          <a:p>
            <a:r>
              <a:rPr lang="en-US" sz="3600" dirty="0" err="1">
                <a:latin typeface="Book Antiqua"/>
              </a:rPr>
              <a:t>Kochana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Babciu</a:t>
            </a:r>
            <a:r>
              <a:rPr lang="en-US" sz="3600" dirty="0">
                <a:latin typeface="Book Antiqua"/>
              </a:rPr>
              <a:t>, </a:t>
            </a:r>
            <a:r>
              <a:rPr lang="en-US" sz="3600" dirty="0" err="1">
                <a:latin typeface="Book Antiqua"/>
              </a:rPr>
              <a:t>kochany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Dziadku</a:t>
            </a:r>
            <a:r>
              <a:rPr lang="en-US" sz="3600" dirty="0">
                <a:latin typeface="Book Antiqua"/>
              </a:rPr>
              <a:t> </a:t>
            </a:r>
          </a:p>
          <a:p>
            <a:r>
              <a:rPr lang="en-US" sz="3600" dirty="0" err="1">
                <a:latin typeface="Book Antiqua"/>
              </a:rPr>
              <a:t>Dziękujmy</a:t>
            </a:r>
            <a:r>
              <a:rPr lang="en-US" sz="3600" dirty="0">
                <a:latin typeface="Book Antiqua"/>
              </a:rPr>
              <a:t> Wam za </a:t>
            </a:r>
            <a:r>
              <a:rPr lang="en-US" sz="3600" dirty="0" err="1">
                <a:latin typeface="Book Antiqua"/>
              </a:rPr>
              <a:t>trud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wychowania</a:t>
            </a:r>
            <a:r>
              <a:rPr lang="en-US" sz="3600" dirty="0">
                <a:latin typeface="Book Antiqua"/>
              </a:rPr>
              <a:t>, </a:t>
            </a:r>
          </a:p>
          <a:p>
            <a:r>
              <a:rPr lang="en-US" sz="3600" dirty="0">
                <a:latin typeface="Book Antiqua"/>
              </a:rPr>
              <a:t>za </a:t>
            </a:r>
            <a:r>
              <a:rPr lang="en-US" sz="3600" dirty="0" err="1">
                <a:latin typeface="Book Antiqua"/>
              </a:rPr>
              <a:t>miłość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i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uśmiech</a:t>
            </a:r>
            <a:r>
              <a:rPr lang="en-US" sz="3600" dirty="0">
                <a:latin typeface="Book Antiqua"/>
              </a:rPr>
              <a:t>, </a:t>
            </a:r>
          </a:p>
          <a:p>
            <a:r>
              <a:rPr lang="en-US" sz="3600" dirty="0">
                <a:latin typeface="Book Antiqua"/>
              </a:rPr>
              <a:t>za </a:t>
            </a:r>
            <a:r>
              <a:rPr lang="en-US" sz="3600" dirty="0" err="1">
                <a:latin typeface="Book Antiqua"/>
              </a:rPr>
              <a:t>pogodne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dni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pełne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radości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i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szczęścia</a:t>
            </a:r>
            <a:r>
              <a:rPr lang="en-US" sz="3600" dirty="0">
                <a:latin typeface="Book Antiqua"/>
              </a:rPr>
              <a:t>, </a:t>
            </a:r>
          </a:p>
          <a:p>
            <a:r>
              <a:rPr lang="en-US" sz="3600" dirty="0">
                <a:latin typeface="Book Antiqua"/>
              </a:rPr>
              <a:t>za to, </a:t>
            </a:r>
            <a:r>
              <a:rPr lang="en-US" sz="3600" dirty="0" err="1">
                <a:latin typeface="Book Antiqua"/>
              </a:rPr>
              <a:t>że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mogliśmy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liczyć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na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Waszą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pomoc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i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wsparcie</a:t>
            </a:r>
            <a:endParaRPr lang="en-US" sz="3600" dirty="0">
              <a:latin typeface="Book Antiqua"/>
            </a:endParaRPr>
          </a:p>
          <a:p>
            <a:r>
              <a:rPr lang="en-US" sz="3600" dirty="0">
                <a:latin typeface="Book Antiqua"/>
              </a:rPr>
              <a:t> w </a:t>
            </a:r>
            <a:r>
              <a:rPr lang="en-US" sz="3600" dirty="0" err="1">
                <a:latin typeface="Book Antiqua"/>
              </a:rPr>
              <a:t>każdej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chwili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naszego</a:t>
            </a:r>
            <a:r>
              <a:rPr lang="en-US" sz="3600" dirty="0">
                <a:latin typeface="Book Antiqua"/>
              </a:rPr>
              <a:t> </a:t>
            </a:r>
            <a:r>
              <a:rPr lang="en-US" sz="3600" dirty="0" err="1">
                <a:latin typeface="Book Antiqua"/>
              </a:rPr>
              <a:t>życia</a:t>
            </a:r>
            <a:r>
              <a:rPr lang="en-US" sz="3600" dirty="0">
                <a:latin typeface="Book Antiqua"/>
              </a:rPr>
              <a:t>.</a:t>
            </a:r>
            <a:endParaRPr lang="en-US" sz="3600">
              <a:latin typeface="Book Antiqua"/>
              <a:cs typeface="Calibri"/>
            </a:endParaRPr>
          </a:p>
        </p:txBody>
      </p:sp>
      <p:pic>
        <p:nvPicPr>
          <p:cNvPr id="3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0EB79D0C-24DE-4258-B945-1160FF4D9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53" t="30544" r="22059" b="17155"/>
          <a:stretch/>
        </p:blipFill>
        <p:spPr>
          <a:xfrm rot="5400000">
            <a:off x="7197144" y="1166611"/>
            <a:ext cx="2033199" cy="1344920"/>
          </a:xfrm>
          <a:prstGeom prst="rect">
            <a:avLst/>
          </a:prstGeom>
        </p:spPr>
      </p:pic>
      <p:pic>
        <p:nvPicPr>
          <p:cNvPr id="4" name="Obraz 4" descr="Obraz zawierający tekst, koperta&#10;&#10;Opis wygenerowany automatycznie">
            <a:extLst>
              <a:ext uri="{FF2B5EF4-FFF2-40B4-BE49-F238E27FC236}">
                <a16:creationId xmlns:a16="http://schemas.microsoft.com/office/drawing/2014/main" id="{9BBE5065-A6FF-4955-90E1-7A2115CA6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" t="10980" r="3529" b="9020"/>
          <a:stretch/>
        </p:blipFill>
        <p:spPr>
          <a:xfrm rot="5400000">
            <a:off x="8849933" y="812443"/>
            <a:ext cx="3420936" cy="2194564"/>
          </a:xfrm>
          <a:prstGeom prst="rect">
            <a:avLst/>
          </a:prstGeom>
        </p:spPr>
      </p:pic>
      <p:pic>
        <p:nvPicPr>
          <p:cNvPr id="5" name="Obraz 5" descr="Obraz zawierający tekst, stacjonarne, koperta, powiązanie&#10;&#10;Opis wygenerowany automatycznie">
            <a:extLst>
              <a:ext uri="{FF2B5EF4-FFF2-40B4-BE49-F238E27FC236}">
                <a16:creationId xmlns:a16="http://schemas.microsoft.com/office/drawing/2014/main" id="{795C7683-A1C4-4646-9004-CC404DAD20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65" t="22745" r="10000" b="7059"/>
          <a:stretch/>
        </p:blipFill>
        <p:spPr>
          <a:xfrm rot="5400000">
            <a:off x="6429778" y="3962400"/>
            <a:ext cx="2861535" cy="1925623"/>
          </a:xfrm>
          <a:prstGeom prst="rect">
            <a:avLst/>
          </a:prstGeom>
        </p:spPr>
      </p:pic>
      <p:pic>
        <p:nvPicPr>
          <p:cNvPr id="6" name="Obraz 6" descr="Obraz zawierający tekst, stacjonarne, powiązanie, koperta&#10;&#10;Opis wygenerowany automatycznie">
            <a:extLst>
              <a:ext uri="{FF2B5EF4-FFF2-40B4-BE49-F238E27FC236}">
                <a16:creationId xmlns:a16="http://schemas.microsoft.com/office/drawing/2014/main" id="{0CDCCB68-91F3-463E-870A-DBEDEE3849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3" t="12941" r="12059" b="3451"/>
          <a:stretch/>
        </p:blipFill>
        <p:spPr>
          <a:xfrm rot="5400000">
            <a:off x="8746901" y="4175975"/>
            <a:ext cx="3076690" cy="22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53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5E8F5AE1EEA4C8B24592CEA2981BE" ma:contentTypeVersion="4" ma:contentTypeDescription="Create a new document." ma:contentTypeScope="" ma:versionID="83a32bfc133fb1214169b69b99f71180">
  <xsd:schema xmlns:xsd="http://www.w3.org/2001/XMLSchema" xmlns:xs="http://www.w3.org/2001/XMLSchema" xmlns:p="http://schemas.microsoft.com/office/2006/metadata/properties" xmlns:ns3="59a41656-1971-4120-8932-b9cd4557faba" targetNamespace="http://schemas.microsoft.com/office/2006/metadata/properties" ma:root="true" ma:fieldsID="7b197b5808caf60c5121a248fa0c1e8a" ns3:_="">
    <xsd:import namespace="59a41656-1971-4120-8932-b9cd4557fa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41656-1971-4120-8932-b9cd4557fa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4095B0-69EB-4D2E-BFB0-2ABF448097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0E41AA-7830-4F00-89F3-02EC8898F8A2}">
  <ds:schemaRefs>
    <ds:schemaRef ds:uri="http://purl.org/dc/elements/1.1/"/>
    <ds:schemaRef ds:uri="http://schemas.microsoft.com/office/2006/metadata/properties"/>
    <ds:schemaRef ds:uri="59a41656-1971-4120-8932-b9cd4557fab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A110A75-CF8D-43F1-87D1-9EC7D7D7C2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a41656-1971-4120-8932-b9cd4557fa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538</Words>
  <Application>Microsoft Office PowerPoint</Application>
  <PresentationFormat>Panoramiczny</PresentationFormat>
  <Paragraphs>56</Paragraphs>
  <Slides>10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21" baseType="lpstr">
      <vt:lpstr>Century Schoolbook</vt:lpstr>
      <vt:lpstr>Calibri Light</vt:lpstr>
      <vt:lpstr>Sylfaen</vt:lpstr>
      <vt:lpstr>Candara</vt:lpstr>
      <vt:lpstr>Calibri</vt:lpstr>
      <vt:lpstr>Arial</vt:lpstr>
      <vt:lpstr>Cookie</vt:lpstr>
      <vt:lpstr>Book Antiqua</vt:lpstr>
      <vt:lpstr>Cambria</vt:lpstr>
      <vt:lpstr>Comic Sans MS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Klasa 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365 Pro Plus</dc:creator>
  <cp:lastModifiedBy>Anna Olejnik</cp:lastModifiedBy>
  <cp:revision>265</cp:revision>
  <dcterms:created xsi:type="dcterms:W3CDTF">2021-01-07T17:55:16Z</dcterms:created>
  <dcterms:modified xsi:type="dcterms:W3CDTF">2022-01-20T11:47:29Z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0x010100BB95E8F5AE1EEA4C8B24592CEA2981BE</vt:lpwstr>
  </property>
</Properties>
</file>