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70" r:id="rId13"/>
    <p:sldId id="271" r:id="rId14"/>
    <p:sldId id="268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00BFF9D-F72B-42B7-A841-4E7F622CDB62}" type="datetimeFigureOut">
              <a:rPr lang="pl-PL" smtClean="0"/>
              <a:pPr/>
              <a:t>2022-03-21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5081CF-6FEE-4BF1-927F-CD01B880A58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ecjalni.pl/2022/02/plakat-jak-rozmawiac-z-uczniami-o.html" TargetMode="External"/><Relationship Id="rId2" Type="http://schemas.openxmlformats.org/officeDocument/2006/relationships/hyperlink" Target="https://sosdlaedukacji.pl/wp-content/uploads/2022/02/Trudne_rozmowy_Ukraina_sp69.pdf" TargetMode="Externa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ceo.org.pl/co-mozemy-zrobic-w-zwiazku-z-wojna-w-ukrainie/" TargetMode="External"/><Relationship Id="rId2" Type="http://schemas.openxmlformats.org/officeDocument/2006/relationships/hyperlink" Target="https://demagog.org.pl/analizy_i_raporty/jak-radzic-sobie-z-dezinformacja-12-zasad-stowarzyszenia-demagog/?cn-reloaded=1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panoptykon.org/stop-dezinformacji-przewodnik?fbclid=IwAR3ZFb75pDxldYcfsXaxAQZx22ZCxveHUwHrV1O2qXpzlr8e3S7z52JrS2c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Wojna. Jak silne są powiązania handlowe Polski z Ukrainą? - Zboż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88840"/>
            <a:ext cx="7214754" cy="3960440"/>
          </a:xfrm>
          <a:prstGeom prst="rect">
            <a:avLst/>
          </a:prstGeom>
          <a:solidFill>
            <a:schemeClr val="accent4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0000" endA="300" endPos="55000" dir="5400000" sy="-100000" algn="bl" rotWithShape="0"/>
          </a:effectLst>
          <a:scene3d>
            <a:camera prst="isometricOffAxis2Left"/>
            <a:lightRig rig="threePt" dir="t"/>
          </a:scene3d>
        </p:spPr>
      </p:pic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7772400" cy="1470025"/>
          </a:xfrm>
        </p:spPr>
        <p:txBody>
          <a:bodyPr>
            <a:normAutofit/>
          </a:bodyPr>
          <a:lstStyle/>
          <a:p>
            <a:r>
              <a:rPr lang="pl-PL" sz="5500" dirty="0" smtClean="0">
                <a:latin typeface="Times New Roman" pitchFamily="18" charset="0"/>
                <a:cs typeface="Times New Roman" pitchFamily="18" charset="0"/>
              </a:rPr>
              <a:t>WOJNA W UKRANIE</a:t>
            </a:r>
            <a:endParaRPr lang="pl-PL" sz="5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dbaj o to, aby rozpowszechniać tylko prawdziwe informacje,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edukuj innych, jak weryfikować informacje,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zaangażuj się w zbiórkę na rzecz Ukrainy,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przekazuj informację o zbiórkach dalej.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dirty="0" smtClean="0">
                <a:latin typeface="Times New Roman" pitchFamily="18" charset="0"/>
                <a:cs typeface="Times New Roman" pitchFamily="18" charset="0"/>
              </a:rPr>
              <a:t>Jak mogę pomóc Ukraińcom?</a:t>
            </a:r>
            <a:endParaRPr lang="pl-PL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Idź za tym, co Cię wspiera. Rób rzeczy, które sprawiają              Ci przyjemność. 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Żyj normalnie, nie zaniedbuj swojej rutyny i obowiązków. 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Nie bój się mówić o tym, jak się czujesz.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431032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Jak zadbać o siebie i o swoje zdrowie psychiczne w czasie kryzysu?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tekstu 5"/>
          <p:cNvSpPr>
            <a:spLocks noGrp="1"/>
          </p:cNvSpPr>
          <p:nvPr>
            <p:ph type="body" idx="2"/>
          </p:nvPr>
        </p:nvSpPr>
        <p:spPr>
          <a:xfrm>
            <a:off x="395536" y="1052736"/>
            <a:ext cx="3816424" cy="4331023"/>
          </a:xfrm>
        </p:spPr>
        <p:txBody>
          <a:bodyPr>
            <a:normAutofit/>
          </a:bodyPr>
          <a:lstStyle/>
          <a:p>
            <a:pPr algn="ctr"/>
            <a:endParaRPr lang="pl-PL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pl-P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WARTO PRZECZYTAĆ </a:t>
            </a:r>
            <a:endParaRPr lang="pl-PL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sz="half" idx="1"/>
          </p:nvPr>
        </p:nvSpPr>
        <p:spPr>
          <a:xfrm>
            <a:off x="4283968" y="273050"/>
            <a:ext cx="4402832" cy="585311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https://sosdlaedukacji.pl/wp-content/uploads/2022/02/Trudne_rozmowy_Ukraina_sp69.pdf</a:t>
            </a: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https://www.specjalni.pl/2022/02/plakat-jak-rozmawiac-z-uczniami-o.html#more</a:t>
            </a: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https://www.youtube.com/watch?v=nFTWd4hCPwQ</a:t>
            </a:r>
          </a:p>
          <a:p>
            <a:endParaRPr lang="pl-PL" dirty="0" smtClean="0"/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0"/>
            <a:ext cx="3008313" cy="2651894"/>
          </a:xfrm>
        </p:spPr>
        <p:txBody>
          <a:bodyPr>
            <a:normAutofit/>
          </a:bodyPr>
          <a:lstStyle/>
          <a:p>
            <a: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ŹRÓDŁA</a:t>
            </a:r>
            <a:endParaRPr lang="pl-PL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6180286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https://demagog.org.pl/analizy_i_raporty/jak-radzic-sobie-z-dezinformacja-12-zasad-stowarzyszenia-demagog/?cn-reloaded=1</a:t>
            </a: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https://blog.ceo.org.pl/co-mozemy-zrobic-w-zwiazku-z-wojna-w-ukrainie/</a:t>
            </a: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https://panoptykon.org/stop-dezinformacji-przewodnik?fbclid=IwAR3ZFb75pDxldYcfsXaxAQZx22ZCxveHUwHrV1O2qXpzlr8e3S7z52JrS2c</a:t>
            </a: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www.specjalni.pl</a:t>
            </a:r>
          </a:p>
          <a:p>
            <a:pPr marL="514350" indent="-514350" algn="just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86000" y="3105835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pl-PL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pl-PL" sz="4000" b="1" dirty="0" smtClean="0">
                <a:latin typeface="Times New Roman" pitchFamily="18" charset="0"/>
                <a:cs typeface="Times New Roman" pitchFamily="18" charset="0"/>
              </a:rPr>
              <a:t>DZIĘKUJĘ</a:t>
            </a:r>
            <a:endParaRPr lang="pl-PL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276872"/>
            <a:ext cx="3312368" cy="1162050"/>
          </a:xfrm>
        </p:spPr>
        <p:txBody>
          <a:bodyPr>
            <a:noAutofit/>
          </a:bodyPr>
          <a:lstStyle/>
          <a:p>
            <a:pPr algn="ctr"/>
            <a:r>
              <a:rPr lang="pl-PL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4000" dirty="0" smtClean="0">
                <a:latin typeface="Times New Roman" pitchFamily="18" charset="0"/>
                <a:cs typeface="Times New Roman" pitchFamily="18" charset="0"/>
              </a:rPr>
            </a:br>
            <a:endParaRPr lang="pl-PL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499992" y="273050"/>
            <a:ext cx="4186808" cy="5853113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Co wydarzyło się 24 lutego                 w Ukrainie?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Dlaczego jest wojna                      w Ukrainie?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Uwaga na dezinformację!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Co mogę zrobić, żeby pomóc Ukraińcom?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Jak zadbać o siebie i o swoje zdrowie psychiczne w czasie kryzysu?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Warto przeczytać.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395536" y="980728"/>
            <a:ext cx="3960440" cy="1640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 prezentacji znajdziesz</a:t>
            </a:r>
            <a:endParaRPr lang="pl-PL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484784"/>
            <a:ext cx="3600400" cy="1800200"/>
          </a:xfrm>
        </p:spPr>
        <p:txBody>
          <a:bodyPr>
            <a:noAutofit/>
          </a:bodyPr>
          <a:lstStyle/>
          <a:p>
            <a:pPr algn="ctr"/>
            <a:r>
              <a:rPr lang="pl-PL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Co wydarzyło się </a:t>
            </a:r>
            <a:br>
              <a:rPr lang="pl-PL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pl-PL" sz="35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 lutego                 w Ukrainie?</a:t>
            </a:r>
            <a:endParaRPr lang="pl-PL" sz="3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779912" y="332656"/>
            <a:ext cx="5184576" cy="6264696"/>
          </a:xfrm>
        </p:spPr>
        <p:txBody>
          <a:bodyPr>
            <a:normAutofit fontScale="62500" lnSpcReduction="20000"/>
          </a:bodyPr>
          <a:lstStyle/>
          <a:p>
            <a:pPr marL="514350" indent="-514350" algn="just">
              <a:lnSpc>
                <a:spcPct val="120000"/>
              </a:lnSpc>
              <a:buFont typeface="+mj-lt"/>
              <a:buAutoNum type="arabicPeriod"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Prezydent Rosji Władimir </a:t>
            </a:r>
            <a:r>
              <a:rPr lang="pl-PL" sz="3600" dirty="0" err="1" smtClean="0">
                <a:latin typeface="Times New Roman" pitchFamily="18" charset="0"/>
                <a:cs typeface="Times New Roman" pitchFamily="18" charset="0"/>
              </a:rPr>
              <a:t>Putin</a:t>
            </a: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, ogłosił 24 lutego rozpoczęcie inwazji w Ukrainie. Wybuchy było słychać  </a:t>
            </a: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m.in. </a:t>
            </a: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 Kijowie, Odessie                          i </a:t>
            </a: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Charkowie. </a:t>
            </a:r>
          </a:p>
          <a:p>
            <a:pPr marL="514350" indent="-514350" algn="just">
              <a:lnSpc>
                <a:spcPct val="120000"/>
              </a:lnSpc>
              <a:buNone/>
            </a:pPr>
            <a:endParaRPr lang="pl-PL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buFont typeface="+mj-lt"/>
              <a:buAutoNum type="arabicPeriod" startAt="2"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Wielu Ukraińców zaczęło opuszczać Ukrainę. </a:t>
            </a:r>
          </a:p>
          <a:p>
            <a:pPr algn="just">
              <a:lnSpc>
                <a:spcPct val="120000"/>
              </a:lnSpc>
            </a:pPr>
            <a:endParaRPr lang="pl-PL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3. 	Rozpoczęły się działania innych krajów na rzecz Ukrainy m.in.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lphaLcPeriod"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 nałożenie na Rosję sankcji międzynarodowych,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lphaLcPeriod"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zorganizowanie pomocy militarnej dla Ukrainy oraz organizacji pomocy dla uchodźców. 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51520" y="1484784"/>
            <a:ext cx="8686800" cy="47811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l-PL" dirty="0" smtClean="0"/>
              <a:t>		</a:t>
            </a: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W 2013 roku rozpoczęły się protesty w Ukrainie  przeciwko ówczesnemu prezydentowi Wiktorowi Janukowyczowi, który odmówił podpisania umowy stowarzyszeniowej z Unią Europejską. Protesty doprowadziły do utraty władzy przez Janukowycza. W wyniku odwołania Prezydenta Janukowycza z urzędu prorosyjska Partia Regionów zainicjowała odłączenie południowo-wschodniej części Ukrainy od reszty kraju.</a:t>
            </a:r>
          </a:p>
          <a:p>
            <a:pPr algn="just">
              <a:buNone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		Na początku 2014 roku Półwysep Krymski został zajęty przez wojska rosyjskie i rozpoczęła się wojna, która trwa do dzisiaj.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  Dlaczego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jest wojna w Ukrainie?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/>
              <a:t>	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000" b="1" dirty="0" smtClean="0">
                <a:latin typeface="Times New Roman" pitchFamily="18" charset="0"/>
                <a:cs typeface="Times New Roman" pitchFamily="18" charset="0"/>
              </a:rPr>
              <a:t>Dezinformacja – co to takiego?</a:t>
            </a:r>
            <a:endParaRPr lang="pl-PL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827584" y="1628800"/>
            <a:ext cx="7848872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sz="2300" dirty="0" smtClean="0">
                <a:latin typeface="Times New Roman" pitchFamily="18" charset="0"/>
                <a:cs typeface="Times New Roman" pitchFamily="18" charset="0"/>
              </a:rPr>
              <a:t>	Celowe przekazywanie fałszywych informacji lub manipulowanie prawdziwym w taki sposób, żeby wprowadzić odbiorcę   w błąd.</a:t>
            </a:r>
            <a:r>
              <a:rPr lang="pl-PL" sz="2300" b="1" dirty="0" smtClean="0"/>
              <a:t> </a:t>
            </a:r>
            <a:endParaRPr lang="pl-PL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None/>
            </a:pPr>
            <a:r>
              <a:rPr lang="pl-PL" sz="2300" dirty="0" smtClean="0">
                <a:latin typeface="Times New Roman" pitchFamily="18" charset="0"/>
                <a:cs typeface="Times New Roman" pitchFamily="18" charset="0"/>
              </a:rPr>
              <a:t>	Bardzo ważnym elementem wojny między Rosją                    a Ukrainą jest właśnie dezinformacja.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620688"/>
            <a:ext cx="8435280" cy="456510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</a:t>
            </a: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	Stres i brak poczucia wpływu na to, co się dzieje, powoduje, że stajemy się bardziej podatni na przyjmowanie nie zawsze sprawdzonych informacji pojawiających się                w serwisach informacyjnych. Wojna w Ukrainie to nowa sytuacja, więc dużo będziemy o niej słyszeć.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		Należy pamiętać, że do informacji medialnych trzeba zachować dystans.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83568" y="476672"/>
            <a:ext cx="7704856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500" dirty="0" smtClean="0">
                <a:latin typeface="Times New Roman" pitchFamily="18" charset="0"/>
                <a:cs typeface="Times New Roman" pitchFamily="18" charset="0"/>
              </a:rPr>
              <a:t>Aby manipulować informacjami można:</a:t>
            </a:r>
            <a:endParaRPr lang="pl-PL" sz="3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755576" y="1484784"/>
            <a:ext cx="806489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stosować clickbaitowe tytuły, które służą przyciągnięciu uwagi odbiorcy, 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używać zdjęć, które zostały zrobione                                  w okolicznościach niezwiązanych z treścią artykułu,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pl-PL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używać botów lub podstawionych trolli do komentowania tekstów w internecie.</a:t>
            </a:r>
            <a:endParaRPr lang="pl-PL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Autofit/>
          </a:bodyPr>
          <a:lstStyle/>
          <a:p>
            <a:pPr marL="514350" indent="-514350" algn="just">
              <a:buNone/>
            </a:pPr>
            <a:endParaRPr lang="pl-PL" sz="2000" dirty="0">
              <a:latin typeface="Times New Roman" pitchFamily="18" charset="0"/>
              <a:cs typeface="Times New Roman" pitchFamily="18" charset="0"/>
            </a:endParaRPr>
          </a:p>
          <a:p>
            <a:pPr marL="914400" indent="-914400" algn="just">
              <a:lnSpc>
                <a:spcPct val="170000"/>
              </a:lnSpc>
              <a:buNone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1.      zapoznaj się z całym tekstem,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korzystaj z pomocy portali FACT-CHECKINGOWYCH.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zawsze sprawdzaj źródła,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poszukaj informacji w co najmniej trzech innych źródłach,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z rozwagą komentuj i reaguj na treści w mediach społecznościowych,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uważaj na zdjęcia wyrwane z kontekstu,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 startAt="2"/>
            </a:pPr>
            <a:r>
              <a:rPr lang="pl-PL" sz="2000" dirty="0" smtClean="0">
                <a:latin typeface="Times New Roman" pitchFamily="18" charset="0"/>
                <a:cs typeface="Times New Roman" pitchFamily="18" charset="0"/>
              </a:rPr>
              <a:t>skorzystaj z opcji wyszukiwania obrazem.</a:t>
            </a:r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r>
              <a:rPr lang="pl-PL" sz="2000" dirty="0" smtClean="0"/>
              <a:t/>
            </a:r>
            <a:br>
              <a:rPr lang="pl-PL" sz="2000" dirty="0" smtClean="0"/>
            </a:br>
            <a:endParaRPr lang="pl-PL" sz="20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Jak  sprawdzić, że informacje są  prawdziwe?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476672"/>
            <a:ext cx="8496944" cy="5184576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 smtClean="0"/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		</a:t>
            </a: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Pamiętaj, że udostępniając niesprawdzone wiadomości bądź wchodząc w internetową dyskusję, możesz nieświadomie przyczynić się do rozpowszechniania dezinformacji</a:t>
            </a: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buNone/>
            </a:pPr>
            <a:endParaRPr lang="pl-PL" sz="25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pl-PL" sz="25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l-PL" sz="2500" b="1" dirty="0" smtClean="0">
                <a:latin typeface="Times New Roman" pitchFamily="18" charset="0"/>
                <a:cs typeface="Times New Roman" pitchFamily="18" charset="0"/>
              </a:rPr>
              <a:t>Sprawdzajmy </a:t>
            </a:r>
            <a:r>
              <a:rPr lang="pl-PL" sz="2500" b="1" dirty="0" smtClean="0">
                <a:latin typeface="Times New Roman" pitchFamily="18" charset="0"/>
                <a:cs typeface="Times New Roman" pitchFamily="18" charset="0"/>
              </a:rPr>
              <a:t>informacje, szczególnie jeśli </a:t>
            </a:r>
            <a:r>
              <a:rPr lang="pl-PL" sz="2500" b="1" dirty="0" smtClean="0">
                <a:latin typeface="Times New Roman" pitchFamily="18" charset="0"/>
                <a:cs typeface="Times New Roman" pitchFamily="18" charset="0"/>
              </a:rPr>
              <a:t>zamierzamy przekazać </a:t>
            </a:r>
            <a:r>
              <a:rPr lang="pl-PL" sz="2500" b="1" dirty="0" smtClean="0">
                <a:latin typeface="Times New Roman" pitchFamily="18" charset="0"/>
                <a:cs typeface="Times New Roman" pitchFamily="18" charset="0"/>
              </a:rPr>
              <a:t>je dalej!</a:t>
            </a:r>
            <a:endParaRPr lang="pl-PL" sz="25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258</TotalTime>
  <Words>293</Words>
  <Application>Microsoft Office PowerPoint</Application>
  <PresentationFormat>Pokaz na ekranie (4:3)</PresentationFormat>
  <Paragraphs>81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Hol</vt:lpstr>
      <vt:lpstr>WOJNA W UKRANIE</vt:lpstr>
      <vt:lpstr>  </vt:lpstr>
      <vt:lpstr>Co wydarzyło się  24 lutego                 w Ukrainie?</vt:lpstr>
      <vt:lpstr>    Dlaczego jest wojna w Ukrainie?</vt:lpstr>
      <vt:lpstr>Dezinformacja – co to takiego?</vt:lpstr>
      <vt:lpstr>Slajd 6</vt:lpstr>
      <vt:lpstr>Slajd 7</vt:lpstr>
      <vt:lpstr>Jak  sprawdzić, że informacje są  prawdziwe?</vt:lpstr>
      <vt:lpstr>Slajd 9</vt:lpstr>
      <vt:lpstr>Jak mogę pomóc Ukraińcom?</vt:lpstr>
      <vt:lpstr> Jak zadbać o siebie i o swoje zdrowie psychiczne w czasie kryzysu? </vt:lpstr>
      <vt:lpstr>Slajd 12</vt:lpstr>
      <vt:lpstr>   ŹRÓDŁA</vt:lpstr>
      <vt:lpstr>Slajd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TOSIU</dc:creator>
  <cp:lastModifiedBy>TOSIU</cp:lastModifiedBy>
  <cp:revision>41</cp:revision>
  <dcterms:created xsi:type="dcterms:W3CDTF">2022-03-08T09:09:34Z</dcterms:created>
  <dcterms:modified xsi:type="dcterms:W3CDTF">2022-03-21T12:49:35Z</dcterms:modified>
</cp:coreProperties>
</file>