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-524" y="-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0FD8-AD00-41DB-AD65-DB60C3682068}" type="datetimeFigureOut">
              <a:rPr lang="pl-PL" smtClean="0"/>
              <a:pPr/>
              <a:t>2020-05-28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834D-9D9A-448A-B239-A6165E0927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62355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0FD8-AD00-41DB-AD65-DB60C3682068}" type="datetimeFigureOut">
              <a:rPr lang="pl-PL" smtClean="0"/>
              <a:pPr/>
              <a:t>2020-05-28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834D-9D9A-448A-B239-A6165E0927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196702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0FD8-AD00-41DB-AD65-DB60C3682068}" type="datetimeFigureOut">
              <a:rPr lang="pl-PL" smtClean="0"/>
              <a:pPr/>
              <a:t>2020-05-28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834D-9D9A-448A-B239-A6165E0927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2549665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0FD8-AD00-41DB-AD65-DB60C3682068}" type="datetimeFigureOut">
              <a:rPr lang="pl-PL" smtClean="0"/>
              <a:pPr/>
              <a:t>2020-05-28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834D-9D9A-448A-B239-A6165E09277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0918001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0FD8-AD00-41DB-AD65-DB60C3682068}" type="datetimeFigureOut">
              <a:rPr lang="pl-PL" smtClean="0"/>
              <a:pPr/>
              <a:t>2020-05-28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834D-9D9A-448A-B239-A6165E0927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0021717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0FD8-AD00-41DB-AD65-DB60C3682068}" type="datetimeFigureOut">
              <a:rPr lang="pl-PL" smtClean="0"/>
              <a:pPr/>
              <a:t>2020-05-28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834D-9D9A-448A-B239-A6165E0927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356496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0FD8-AD00-41DB-AD65-DB60C3682068}" type="datetimeFigureOut">
              <a:rPr lang="pl-PL" smtClean="0"/>
              <a:pPr/>
              <a:t>2020-05-28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834D-9D9A-448A-B239-A6165E0927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42619010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0FD8-AD00-41DB-AD65-DB60C3682068}" type="datetimeFigureOut">
              <a:rPr lang="pl-PL" smtClean="0"/>
              <a:pPr/>
              <a:t>2020-05-28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834D-9D9A-448A-B239-A6165E0927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2559457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0FD8-AD00-41DB-AD65-DB60C3682068}" type="datetimeFigureOut">
              <a:rPr lang="pl-PL" smtClean="0"/>
              <a:pPr/>
              <a:t>2020-05-28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834D-9D9A-448A-B239-A6165E0927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501093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0FD8-AD00-41DB-AD65-DB60C3682068}" type="datetimeFigureOut">
              <a:rPr lang="pl-PL" smtClean="0"/>
              <a:pPr/>
              <a:t>2020-05-28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834D-9D9A-448A-B239-A6165E0927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777023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0FD8-AD00-41DB-AD65-DB60C3682068}" type="datetimeFigureOut">
              <a:rPr lang="pl-PL" smtClean="0"/>
              <a:pPr/>
              <a:t>2020-05-28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834D-9D9A-448A-B239-A6165E0927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661197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0FD8-AD00-41DB-AD65-DB60C3682068}" type="datetimeFigureOut">
              <a:rPr lang="pl-PL" smtClean="0"/>
              <a:pPr/>
              <a:t>2020-05-28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834D-9D9A-448A-B239-A6165E0927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801132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0FD8-AD00-41DB-AD65-DB60C3682068}" type="datetimeFigureOut">
              <a:rPr lang="pl-PL" smtClean="0"/>
              <a:pPr/>
              <a:t>2020-05-28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834D-9D9A-448A-B239-A6165E0927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8737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0FD8-AD00-41DB-AD65-DB60C3682068}" type="datetimeFigureOut">
              <a:rPr lang="pl-PL" smtClean="0"/>
              <a:pPr/>
              <a:t>2020-05-28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834D-9D9A-448A-B239-A6165E0927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68156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0FD8-AD00-41DB-AD65-DB60C3682068}" type="datetimeFigureOut">
              <a:rPr lang="pl-PL" smtClean="0"/>
              <a:pPr/>
              <a:t>2020-05-28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834D-9D9A-448A-B239-A6165E0927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211371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0FD8-AD00-41DB-AD65-DB60C3682068}" type="datetimeFigureOut">
              <a:rPr lang="pl-PL" smtClean="0"/>
              <a:pPr/>
              <a:t>2020-05-28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834D-9D9A-448A-B239-A6165E0927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546635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0FD8-AD00-41DB-AD65-DB60C3682068}" type="datetimeFigureOut">
              <a:rPr lang="pl-PL" smtClean="0"/>
              <a:pPr/>
              <a:t>2020-05-28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834D-9D9A-448A-B239-A6165E0927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672598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50FD8-AD00-41DB-AD65-DB60C3682068}" type="datetimeFigureOut">
              <a:rPr lang="pl-PL" smtClean="0"/>
              <a:pPr/>
              <a:t>2020-05-28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8834D-9D9A-448A-B239-A6165E0927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2595129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l.wikipedia.org/w/index.php?title=J%C3%B3zef_Pilecki&amp;action=edit&amp;redlink=1" TargetMode="External"/><Relationship Id="rId2" Type="http://schemas.openxmlformats.org/officeDocument/2006/relationships/hyperlink" Target="https://pl.wikipedia.org/wiki/Rosj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7E569F82-2E47-490B-AA0B-1999BFD0E65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Witold </a:t>
            </a:r>
            <a:r>
              <a:rPr lang="pl-PL" dirty="0" err="1"/>
              <a:t>pilecki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F0F39CCB-ED38-4D47-92A8-AB1D325358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Życie i śmierć</a:t>
            </a:r>
          </a:p>
        </p:txBody>
      </p:sp>
    </p:spTree>
    <p:extLst>
      <p:ext uri="{BB962C8B-B14F-4D97-AF65-F5344CB8AC3E}">
        <p14:creationId xmlns:p14="http://schemas.microsoft.com/office/powerpoint/2010/main" xmlns="" val="181592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5D86BEA7-A0CC-41C7-8064-AAB952F9E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UR.</a:t>
            </a:r>
            <a:r>
              <a:rPr lang="pl-PL" dirty="0">
                <a:effectLst/>
              </a:rPr>
              <a:t>13 maja 1901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255AC522-1685-4360-88C6-2BF08102AF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dirty="0">
                <a:effectLst/>
              </a:rPr>
              <a:t>Urodził się w </a:t>
            </a:r>
            <a:r>
              <a:rPr lang="pl-PL" dirty="0" err="1">
                <a:effectLst/>
              </a:rPr>
              <a:t>Ołońcu</a:t>
            </a:r>
            <a:r>
              <a:rPr lang="pl-PL" dirty="0">
                <a:effectLst/>
              </a:rPr>
              <a:t> – mieście w północno-zachodniej </a:t>
            </a:r>
            <a:r>
              <a:rPr lang="pl-PL" dirty="0">
                <a:effectLst/>
                <a:hlinkClick r:id="rId2" tooltip="Rosja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Rosji</a:t>
            </a:r>
            <a:r>
              <a:rPr lang="pl-PL" dirty="0">
                <a:effectLst/>
              </a:rPr>
              <a:t>, na terenie wchodzącej w skład tego państwa Karelii. Pochodził z polskiej rodziny szlacheckiej pieczętującej się herbem Leliwa. Jego dziadek, </a:t>
            </a:r>
            <a:r>
              <a:rPr lang="pl-PL" dirty="0">
                <a:effectLst/>
                <a:hlinkClick r:id="rId3" tooltip="Józef Pilecki (strona nie istnieje)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Józef Pilecki</a:t>
            </a:r>
            <a:r>
              <a:rPr lang="pl-PL" dirty="0">
                <a:effectLst/>
              </a:rPr>
              <a:t>, siedem lat spędził na zesłaniu na Syberii za udział w powstaniu styczniowym. Ojciec Witolda, Julian Pilecki po ukończeniu studiów w Instytucie Leśnym w Petersburgu, przyjął posadę leśnika w Karelii, co było spowodowane represjami wobec Polaków na terenach wcielonych do Imperium Rosyjskiego. Nie mogli oni obejmować posad odpowiadających ich wykształceniu. Po wstąpieniu w związek małżeński z Ludwiką Osiecimską zamieszkali w </a:t>
            </a:r>
            <a:r>
              <a:rPr lang="pl-PL" dirty="0" err="1">
                <a:effectLst/>
              </a:rPr>
              <a:t>Ołońcu</a:t>
            </a:r>
            <a:r>
              <a:rPr lang="pl-PL" dirty="0">
                <a:effectLst/>
              </a:rPr>
              <a:t>. Tam urodziło im się pięcioro dzieci: Maria, Józef (zmarł w wieku 5 lat), Witold, Wanda i Jerzy. Jego siostra Maria  Pilecka (1899–1991) została nauczycielką i bibliotekarką.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611709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4F023005-E853-4979-86BC-A9C319BD9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effectLst/>
              </a:rPr>
              <a:t>zm. 25 maja 1948 w Warszawie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BD5BF7BE-D4FA-4EEB-8389-260FA8905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effectLst/>
              </a:rPr>
              <a:t>15 marca 1948 rotmistrz został skazany na karę śmierci. W drugiej instancji, 3 maja 1948, Najwyższy Sąd Wojskowy wyrok ten utrzymał w mocy. W składzie sędziowskim NSW zasiadali pułkownik Kazimierz Drohomirecki, podpułkownik Roman </a:t>
            </a:r>
            <a:r>
              <a:rPr lang="pl-PL" dirty="0" err="1">
                <a:effectLst/>
              </a:rPr>
              <a:t>Kryże</a:t>
            </a:r>
            <a:r>
              <a:rPr lang="pl-PL" dirty="0">
                <a:effectLst/>
              </a:rPr>
              <a:t>, major Leo </a:t>
            </a:r>
            <a:r>
              <a:rPr lang="pl-PL" dirty="0" err="1">
                <a:effectLst/>
              </a:rPr>
              <a:t>Hochberg</a:t>
            </a:r>
            <a:r>
              <a:rPr lang="pl-PL" dirty="0">
                <a:effectLst/>
              </a:rPr>
              <a:t>, porucznik Jerzy Kwiatkowski i major Rubin </a:t>
            </a:r>
            <a:r>
              <a:rPr lang="pl-PL" dirty="0" err="1">
                <a:effectLst/>
              </a:rPr>
              <a:t>Szwajg</a:t>
            </a:r>
            <a:r>
              <a:rPr lang="pl-PL" dirty="0">
                <a:effectLst/>
              </a:rPr>
              <a:t>. Wyrok wykonano dnia 25 maja w więzieniu mokotowskim na Rakowieckiej, poprzez strzał w tył głowy. Wykonawcą wyroku był Piotr Śmietański zwany „Katem z Mokotowa”.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659602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5BB1BC4-BDC4-4A61-A9C5-B2325C07B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Rodzina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A81F2FEA-3B04-4137-B941-F428707396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effectLst/>
              </a:rPr>
              <a:t>Witold Pilecki pozostawił żonę, córkę i syna. Po przeprowadzonych w 2012 ekshumacjach i badaniach nie ustalono miejsca pochówku, choć podejrzewa się, iż jest nim kwatera na Łączce, gdzie potajemnie chowano ofiary UB, by pamięć w Polsce po nich zginęła. Alternatywnym miejscem ukrycia zwłok może być teren więzienia przy ul. Rakowieckiej w Warszawie. Oprócz zbiorowej mogiły w kwaterze na Łączce istnieje rodzinny grób symboliczny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695719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6ED4A2A4-717F-4881-A3B3-A90ED3B20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Upamiętnienie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64F51938-690E-4BD8-A227-5C6315A80A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effectLst/>
              </a:rPr>
              <a:t>Po 1989 w starania celem rehabilitacji i upamiętnienia rtm. Witolda Pileckiego zaangażowali się jego syn Andrzej i córka Zofia. 19 września 2019 r. Parlament Europejski, realizując trzeci z celów zainicjowanej przez Fundację </a:t>
            </a:r>
            <a:r>
              <a:rPr lang="pl-PL" dirty="0" err="1">
                <a:effectLst/>
              </a:rPr>
              <a:t>Paradis</a:t>
            </a:r>
            <a:r>
              <a:rPr lang="pl-PL" dirty="0">
                <a:effectLst/>
              </a:rPr>
              <a:t> </a:t>
            </a:r>
            <a:r>
              <a:rPr lang="pl-PL" dirty="0" err="1">
                <a:effectLst/>
              </a:rPr>
              <a:t>Judaeorum</a:t>
            </a:r>
            <a:r>
              <a:rPr lang="pl-PL" dirty="0">
                <a:effectLst/>
              </a:rPr>
              <a:t> w styczniu 2008 r. akcji społecznej "Przypomnijmy o Rotmistrzu" , opowiedział się za ustanowieniem 25 maja - rocznicy zamordowania rtm. Pileckiego - Europejskim Dniem Bohaterów Walki z Totalitaryzmem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169082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3822F46-7243-493D-9FD2-9D36A57F6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516" y="2096064"/>
            <a:ext cx="10353761" cy="1326321"/>
          </a:xfrm>
        </p:spPr>
        <p:txBody>
          <a:bodyPr>
            <a:noAutofit/>
          </a:bodyPr>
          <a:lstStyle/>
          <a:p>
            <a:r>
              <a:rPr lang="pl-PL" sz="9600" dirty="0"/>
              <a:t>koniec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0014874A-EA84-41C7-99FD-EE09C49E98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35027" y="5649984"/>
            <a:ext cx="2556973" cy="1208016"/>
          </a:xfrm>
        </p:spPr>
        <p:txBody>
          <a:bodyPr/>
          <a:lstStyle/>
          <a:p>
            <a:r>
              <a:rPr lang="pl-PL" dirty="0"/>
              <a:t>Wykonał:</a:t>
            </a:r>
          </a:p>
          <a:p>
            <a:r>
              <a:rPr lang="pl-PL" dirty="0"/>
              <a:t>Sebastian Rożek</a:t>
            </a:r>
          </a:p>
        </p:txBody>
      </p:sp>
    </p:spTree>
    <p:extLst>
      <p:ext uri="{BB962C8B-B14F-4D97-AF65-F5344CB8AC3E}">
        <p14:creationId xmlns:p14="http://schemas.microsoft.com/office/powerpoint/2010/main" xmlns="" val="21357334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TM04033921[[fn=Damaszek]]</Template>
  <TotalTime>23</TotalTime>
  <Words>151</Words>
  <Application>Microsoft Office PowerPoint</Application>
  <PresentationFormat>Niestandardowy</PresentationFormat>
  <Paragraphs>13</Paragraphs>
  <Slides>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7" baseType="lpstr">
      <vt:lpstr>Damask</vt:lpstr>
      <vt:lpstr>Witold pilecki</vt:lpstr>
      <vt:lpstr>UR.13 maja 1901</vt:lpstr>
      <vt:lpstr>zm. 25 maja 1948 w Warszawie</vt:lpstr>
      <vt:lpstr>Rodzina</vt:lpstr>
      <vt:lpstr>Upamiętnienie</vt:lpstr>
      <vt:lpstr>koniec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Sebastian</dc:creator>
  <cp:lastModifiedBy>ADMIN</cp:lastModifiedBy>
  <cp:revision>3</cp:revision>
  <dcterms:created xsi:type="dcterms:W3CDTF">2020-05-25T10:56:32Z</dcterms:created>
  <dcterms:modified xsi:type="dcterms:W3CDTF">2020-05-28T19:56:08Z</dcterms:modified>
</cp:coreProperties>
</file>