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11540-1FE7-439A-B32E-0CEC965B66EA}" type="datetimeFigureOut">
              <a:rPr lang="pl-PL" smtClean="0"/>
              <a:t>2021-06-10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99C13-DA9B-4AD2-8531-477537CA9315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11540-1FE7-439A-B32E-0CEC965B66EA}" type="datetimeFigureOut">
              <a:rPr lang="pl-PL" smtClean="0"/>
              <a:t>2021-06-10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99C13-DA9B-4AD2-8531-477537CA9315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11540-1FE7-439A-B32E-0CEC965B66EA}" type="datetimeFigureOut">
              <a:rPr lang="pl-PL" smtClean="0"/>
              <a:t>2021-06-10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99C13-DA9B-4AD2-8531-477537CA9315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11540-1FE7-439A-B32E-0CEC965B66EA}" type="datetimeFigureOut">
              <a:rPr lang="pl-PL" smtClean="0"/>
              <a:t>2021-06-10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99C13-DA9B-4AD2-8531-477537CA9315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11540-1FE7-439A-B32E-0CEC965B66EA}" type="datetimeFigureOut">
              <a:rPr lang="pl-PL" smtClean="0"/>
              <a:t>2021-06-10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99C13-DA9B-4AD2-8531-477537CA9315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11540-1FE7-439A-B32E-0CEC965B66EA}" type="datetimeFigureOut">
              <a:rPr lang="pl-PL" smtClean="0"/>
              <a:t>2021-06-10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99C13-DA9B-4AD2-8531-477537CA9315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11540-1FE7-439A-B32E-0CEC965B66EA}" type="datetimeFigureOut">
              <a:rPr lang="pl-PL" smtClean="0"/>
              <a:t>2021-06-10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99C13-DA9B-4AD2-8531-477537CA9315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11540-1FE7-439A-B32E-0CEC965B66EA}" type="datetimeFigureOut">
              <a:rPr lang="pl-PL" smtClean="0"/>
              <a:t>2021-06-10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99C13-DA9B-4AD2-8531-477537CA9315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11540-1FE7-439A-B32E-0CEC965B66EA}" type="datetimeFigureOut">
              <a:rPr lang="pl-PL" smtClean="0"/>
              <a:t>2021-06-10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99C13-DA9B-4AD2-8531-477537CA9315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11540-1FE7-439A-B32E-0CEC965B66EA}" type="datetimeFigureOut">
              <a:rPr lang="pl-PL" smtClean="0"/>
              <a:t>2021-06-10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99C13-DA9B-4AD2-8531-477537CA9315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11540-1FE7-439A-B32E-0CEC965B66EA}" type="datetimeFigureOut">
              <a:rPr lang="pl-PL" smtClean="0"/>
              <a:t>2021-06-10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99C13-DA9B-4AD2-8531-477537CA9315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F411540-1FE7-439A-B32E-0CEC965B66EA}" type="datetimeFigureOut">
              <a:rPr lang="pl-PL" smtClean="0"/>
              <a:t>2021-06-10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DE99C13-DA9B-4AD2-8531-477537CA9315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275856" y="5589240"/>
            <a:ext cx="5637010" cy="882119"/>
          </a:xfrm>
        </p:spPr>
        <p:txBody>
          <a:bodyPr>
            <a:normAutofit fontScale="70000" lnSpcReduction="20000"/>
          </a:bodyPr>
          <a:lstStyle/>
          <a:p>
            <a:r>
              <a:rPr lang="pl-PL" dirty="0" smtClean="0"/>
              <a:t>Uczniowie klas 1-3</a:t>
            </a:r>
          </a:p>
          <a:p>
            <a:endParaRPr lang="pl-PL" dirty="0"/>
          </a:p>
          <a:p>
            <a:r>
              <a:rPr lang="pl-PL" dirty="0" smtClean="0"/>
              <a:t>Szkoła </a:t>
            </a:r>
            <a:r>
              <a:rPr lang="pl-PL" dirty="0" smtClean="0"/>
              <a:t>Podstawowa w Łubnie</a:t>
            </a: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619672" y="908720"/>
            <a:ext cx="6190456" cy="2622153"/>
          </a:xfrm>
        </p:spPr>
        <p:txBody>
          <a:bodyPr>
            <a:normAutofit fontScale="90000"/>
          </a:bodyPr>
          <a:lstStyle/>
          <a:p>
            <a:r>
              <a:rPr lang="pl-PL" b="1" dirty="0" err="1" smtClean="0">
                <a:solidFill>
                  <a:srgbClr val="FF0000"/>
                </a:solidFill>
              </a:rPr>
              <a:t>MegaMisja</a:t>
            </a:r>
            <a:r>
              <a:rPr lang="pl-PL" dirty="0" smtClean="0"/>
              <a:t> </a:t>
            </a:r>
            <a:r>
              <a:rPr lang="pl-PL" dirty="0" smtClean="0"/>
              <a:t>2020/2021</a:t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b="1" dirty="0" smtClean="0">
                <a:solidFill>
                  <a:srgbClr val="0070C0"/>
                </a:solidFill>
              </a:rPr>
              <a:t>Zapraszamy na relację z naszych zajęć</a:t>
            </a:r>
            <a:endParaRPr lang="pl-PL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044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489848"/>
            <a:ext cx="6512511" cy="1143000"/>
          </a:xfrm>
        </p:spPr>
        <p:txBody>
          <a:bodyPr/>
          <a:lstStyle/>
          <a:p>
            <a:r>
              <a:rPr lang="pl-PL" dirty="0" smtClean="0"/>
              <a:t>Robimy zielnik</a:t>
            </a:r>
            <a:endParaRPr lang="pl-PL" dirty="0"/>
          </a:p>
        </p:txBody>
      </p:sp>
      <p:pic>
        <p:nvPicPr>
          <p:cNvPr id="9" name="Symbol zastępczy zawartości 8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3318520" cy="2488890"/>
          </a:xfrm>
        </p:spPr>
      </p:pic>
      <p:pic>
        <p:nvPicPr>
          <p:cNvPr id="10" name="Symbol zastępczy zawartości 9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60648"/>
            <a:ext cx="3462536" cy="2596902"/>
          </a:xfr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996952"/>
            <a:ext cx="3323861" cy="2492896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996952"/>
            <a:ext cx="3456384" cy="245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389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4077072"/>
            <a:ext cx="6512511" cy="1143000"/>
          </a:xfrm>
        </p:spPr>
        <p:txBody>
          <a:bodyPr/>
          <a:lstStyle/>
          <a:p>
            <a:r>
              <a:rPr lang="pl-PL" dirty="0" smtClean="0"/>
              <a:t>Tworzymy swojego awatara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12776"/>
            <a:ext cx="3346450" cy="2509837"/>
          </a:xfrm>
        </p:spPr>
      </p:pic>
      <p:pic>
        <p:nvPicPr>
          <p:cNvPr id="8" name="Symbol zastępczy zawartości 7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76672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159444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78698"/>
            <a:ext cx="2555776" cy="191683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16632"/>
            <a:ext cx="2195736" cy="164680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876155"/>
            <a:ext cx="2843808" cy="213285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0648"/>
            <a:ext cx="3059832" cy="229487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356992"/>
            <a:ext cx="4572000" cy="342900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" y="3969060"/>
            <a:ext cx="3851920" cy="288894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616" y="1628800"/>
            <a:ext cx="2651787" cy="198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88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32656"/>
            <a:ext cx="2651787" cy="1988840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267" y="1032198"/>
            <a:ext cx="3438128" cy="2578596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2780928"/>
            <a:ext cx="2195736" cy="1646802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84" y="3717032"/>
            <a:ext cx="3803915" cy="2852936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264" y="4509120"/>
            <a:ext cx="2747797" cy="2060848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2363755" cy="177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409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dirty="0" smtClean="0"/>
              <a:t>Komunikujemy się w </a:t>
            </a:r>
            <a:r>
              <a:rPr lang="pl-PL" sz="3600" dirty="0"/>
              <a:t>kulturalny</a:t>
            </a:r>
            <a:br>
              <a:rPr lang="pl-PL" sz="3600" dirty="0"/>
            </a:br>
            <a:r>
              <a:rPr lang="pl-PL" sz="3600" dirty="0" smtClean="0"/>
              <a:t>sposób</a:t>
            </a:r>
            <a:endParaRPr lang="pl-PL" sz="36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0688"/>
            <a:ext cx="4038600" cy="3676848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692696"/>
            <a:ext cx="3346450" cy="2688865"/>
          </a:xfrm>
        </p:spPr>
      </p:pic>
    </p:spTree>
    <p:extLst>
      <p:ext uri="{BB962C8B-B14F-4D97-AF65-F5344CB8AC3E}">
        <p14:creationId xmlns:p14="http://schemas.microsoft.com/office/powerpoint/2010/main" val="1682412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03648" y="4941168"/>
            <a:ext cx="6512511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Rozróżniamy programy i audycje</a:t>
            </a:r>
            <a:endParaRPr lang="pl-PL" dirty="0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78" y="404664"/>
            <a:ext cx="3346450" cy="2265395"/>
          </a:xfrm>
        </p:spPr>
      </p:pic>
      <p:pic>
        <p:nvPicPr>
          <p:cNvPr id="8" name="Symbol zastępczy zawartości 7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04664"/>
            <a:ext cx="3346450" cy="1883239"/>
          </a:xfr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652904"/>
            <a:ext cx="3851920" cy="2166705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855426"/>
            <a:ext cx="3491880" cy="19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881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67744" y="332656"/>
            <a:ext cx="6512511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Nadajemy się do „Mam talent”?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40768"/>
            <a:ext cx="4038600" cy="2271712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339" y="2204864"/>
            <a:ext cx="3346450" cy="1883239"/>
          </a:xfr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861048"/>
            <a:ext cx="4414236" cy="2796775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437112"/>
            <a:ext cx="3845032" cy="201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723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Kalambury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94432"/>
            <a:ext cx="4038600" cy="2271712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861048"/>
            <a:ext cx="4038600" cy="2271712"/>
          </a:xfr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764704"/>
            <a:ext cx="4283968" cy="240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73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43808" y="764704"/>
            <a:ext cx="6059016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Razem czy osobno?</a:t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Prawo czy lewo?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16833"/>
            <a:ext cx="4038600" cy="2952328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140968"/>
            <a:ext cx="4038600" cy="2703760"/>
          </a:xfrm>
        </p:spPr>
      </p:pic>
    </p:spTree>
    <p:extLst>
      <p:ext uri="{BB962C8B-B14F-4D97-AF65-F5344CB8AC3E}">
        <p14:creationId xmlns:p14="http://schemas.microsoft.com/office/powerpoint/2010/main" val="948389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869160"/>
            <a:ext cx="6512511" cy="1143000"/>
          </a:xfrm>
        </p:spPr>
        <p:txBody>
          <a:bodyPr/>
          <a:lstStyle/>
          <a:p>
            <a:r>
              <a:rPr lang="pl-PL" dirty="0" smtClean="0"/>
              <a:t>A to ci zagadka!!! Skarby Misji!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92696"/>
            <a:ext cx="4038600" cy="2952328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772816"/>
            <a:ext cx="4038600" cy="2847776"/>
          </a:xfrm>
        </p:spPr>
      </p:pic>
    </p:spTree>
    <p:extLst>
      <p:ext uri="{BB962C8B-B14F-4D97-AF65-F5344CB8AC3E}">
        <p14:creationId xmlns:p14="http://schemas.microsoft.com/office/powerpoint/2010/main" val="1792727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715200" cy="994122"/>
          </a:xfrm>
        </p:spPr>
        <p:txBody>
          <a:bodyPr>
            <a:noAutofit/>
          </a:bodyPr>
          <a:lstStyle/>
          <a:p>
            <a:r>
              <a:rPr lang="pl-PL" sz="3600" dirty="0" smtClean="0"/>
              <a:t>Poznajemy </a:t>
            </a:r>
            <a:r>
              <a:rPr lang="pl-PL" sz="3600" dirty="0" smtClean="0"/>
              <a:t>aplikacje komputerowe</a:t>
            </a:r>
            <a:endParaRPr lang="pl-PL" sz="36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56792"/>
            <a:ext cx="4038600" cy="2271712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56792"/>
            <a:ext cx="4038600" cy="2271712"/>
          </a:xfrm>
        </p:spPr>
      </p:pic>
      <p:pic>
        <p:nvPicPr>
          <p:cNvPr id="1026" name="Picture 2" descr="C:\Users\joanp\Desktop\megamisja foto\apka\IMG_20210507_0754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005064"/>
            <a:ext cx="4552506" cy="256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544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87624" y="260648"/>
            <a:ext cx="6512511" cy="1143000"/>
          </a:xfrm>
        </p:spPr>
        <p:txBody>
          <a:bodyPr/>
          <a:lstStyle/>
          <a:p>
            <a:r>
              <a:rPr lang="pl-PL" dirty="0" smtClean="0"/>
              <a:t>Który zmysł mam lepszy?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988840"/>
            <a:ext cx="3346450" cy="1883239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293096"/>
            <a:ext cx="4038600" cy="2271712"/>
          </a:xfr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832" y="1844824"/>
            <a:ext cx="4067944" cy="2288219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293096"/>
            <a:ext cx="3563888" cy="200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7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Pamiątki od </a:t>
            </a:r>
            <a:r>
              <a:rPr lang="pl-PL" dirty="0" err="1" smtClean="0"/>
              <a:t>MegaMisji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76672"/>
            <a:ext cx="4038600" cy="3028950"/>
          </a:xfrm>
        </p:spPr>
      </p:pic>
      <p:pic>
        <p:nvPicPr>
          <p:cNvPr id="8" name="Symbol zastępczy zawartości 7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124744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29558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499992" y="4365104"/>
            <a:ext cx="4309864" cy="1143000"/>
          </a:xfrm>
        </p:spPr>
        <p:txBody>
          <a:bodyPr/>
          <a:lstStyle/>
          <a:p>
            <a:r>
              <a:rPr lang="pl-PL" dirty="0" smtClean="0"/>
              <a:t>Źródła wiedzy i informacji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82" y="548680"/>
            <a:ext cx="4501762" cy="3024336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836712"/>
            <a:ext cx="2959331" cy="2219498"/>
          </a:xfr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005064"/>
            <a:ext cx="4104975" cy="230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191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3356992"/>
            <a:ext cx="4104456" cy="1143000"/>
          </a:xfrm>
        </p:spPr>
        <p:txBody>
          <a:bodyPr/>
          <a:lstStyle/>
          <a:p>
            <a:r>
              <a:rPr lang="pl-PL" dirty="0" smtClean="0"/>
              <a:t>A tak uczyliśmy się zdalnie…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4664"/>
            <a:ext cx="3346450" cy="2098854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776" y="404664"/>
            <a:ext cx="4038600" cy="2578636"/>
          </a:xfr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429000"/>
            <a:ext cx="4191376" cy="267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89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908720"/>
            <a:ext cx="2389424" cy="173560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912" y="3429000"/>
            <a:ext cx="5796136" cy="309127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20688"/>
            <a:ext cx="4716016" cy="250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305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6632"/>
            <a:ext cx="4211960" cy="252481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132856"/>
            <a:ext cx="7093591" cy="440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297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88" y="548680"/>
            <a:ext cx="4176464" cy="3064282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16632"/>
            <a:ext cx="3171446" cy="2730274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694" y="548680"/>
            <a:ext cx="3664929" cy="2448272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411" y="3284984"/>
            <a:ext cx="4660174" cy="3071584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4" y="3443381"/>
            <a:ext cx="2584156" cy="2322741"/>
          </a:xfrm>
          <a:prstGeom prst="rect">
            <a:avLst/>
          </a:prstGeom>
        </p:spPr>
      </p:pic>
      <p:sp>
        <p:nvSpPr>
          <p:cNvPr id="14" name="Prostokąt 13"/>
          <p:cNvSpPr/>
          <p:nvPr/>
        </p:nvSpPr>
        <p:spPr>
          <a:xfrm>
            <a:off x="5148063" y="3163313"/>
            <a:ext cx="389924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0040" lvl="0" indent="-320040" algn="r">
              <a:spcBef>
                <a:spcPct val="0"/>
              </a:spcBef>
              <a:buClr>
                <a:srgbClr val="F14124">
                  <a:lumMod val="75000"/>
                </a:srgbClr>
              </a:buClr>
              <a:buSzPct val="128000"/>
              <a:buFont typeface="Georgia" pitchFamily="18" charset="0"/>
              <a:buChar char="*"/>
            </a:pPr>
            <a:r>
              <a:rPr lang="pl-PL" sz="32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ea typeface="+mj-ea"/>
                <a:cs typeface="+mj-cs"/>
              </a:rPr>
              <a:t>Fotografia w różnych perspektywach- nasze zdjęcia</a:t>
            </a:r>
            <a:endParaRPr lang="pl-PL" sz="3200" b="1" dirty="0">
              <a:gradFill>
                <a:gsLst>
                  <a:gs pos="0">
                    <a:prstClr val="black"/>
                  </a:gs>
                  <a:gs pos="40000">
                    <a:prstClr val="black">
                      <a:lumMod val="75000"/>
                      <a:lumOff val="25000"/>
                    </a:prstClr>
                  </a:gs>
                  <a:gs pos="100000">
                    <a:srgbClr val="212745">
                      <a:alpha val="65000"/>
                    </a:srgb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57494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566223" y="1700808"/>
            <a:ext cx="3445768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Zmiana wyglądu Psotnika zawsze była burzliwa</a:t>
            </a:r>
            <a:r>
              <a:rPr lang="pl-PL" dirty="0" smtClean="0">
                <a:sym typeface="Wingdings" panose="05000000000000000000" pitchFamily="2" charset="2"/>
              </a:rPr>
              <a:t>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3789040"/>
            <a:ext cx="5228669" cy="280831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08495"/>
            <a:ext cx="5314703" cy="333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392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99792" y="342200"/>
            <a:ext cx="6347048" cy="1143000"/>
          </a:xfrm>
        </p:spPr>
        <p:txBody>
          <a:bodyPr/>
          <a:lstStyle/>
          <a:p>
            <a:r>
              <a:rPr lang="pl-PL" dirty="0" smtClean="0"/>
              <a:t>Nasz zdalny KOMIKS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04864"/>
            <a:ext cx="8783960" cy="433622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3059832" cy="18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914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44008" y="1124744"/>
            <a:ext cx="3970784" cy="2511152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To była bardzo ciekawa podróż…</a:t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prawdziwa</a:t>
            </a:r>
            <a:br>
              <a:rPr lang="pl-PL" dirty="0" smtClean="0"/>
            </a:br>
            <a:r>
              <a:rPr lang="pl-PL" dirty="0" smtClean="0"/>
              <a:t> </a:t>
            </a:r>
            <a:r>
              <a:rPr lang="pl-PL" b="1" dirty="0" smtClean="0">
                <a:solidFill>
                  <a:srgbClr val="FF0000"/>
                </a:solidFill>
              </a:rPr>
              <a:t>MEGAMISJA!!!</a:t>
            </a:r>
            <a:endParaRPr lang="pl-PL" b="1" dirty="0">
              <a:solidFill>
                <a:srgbClr val="FF0000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0728"/>
            <a:ext cx="3934761" cy="549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447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39752" y="4945732"/>
            <a:ext cx="6512511" cy="1143000"/>
          </a:xfrm>
        </p:spPr>
        <p:txBody>
          <a:bodyPr/>
          <a:lstStyle/>
          <a:p>
            <a:r>
              <a:rPr lang="pl-PL" dirty="0" smtClean="0"/>
              <a:t>Co to są emocje?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84" y="260648"/>
            <a:ext cx="4038600" cy="2271712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60648"/>
            <a:ext cx="4038600" cy="2271712"/>
          </a:xfr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708920"/>
            <a:ext cx="3803915" cy="2139702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725144"/>
            <a:ext cx="2816313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685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03278" y="5292207"/>
            <a:ext cx="6512511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Przygotowujemy kampanię społeczną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4038600" cy="2271712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88640"/>
            <a:ext cx="4038600" cy="2271712"/>
          </a:xfr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780928"/>
            <a:ext cx="4464496" cy="2511279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534" y="2564904"/>
            <a:ext cx="3968441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580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762128" y="4797152"/>
            <a:ext cx="4381872" cy="1143000"/>
          </a:xfrm>
        </p:spPr>
        <p:txBody>
          <a:bodyPr>
            <a:noAutofit/>
          </a:bodyPr>
          <a:lstStyle/>
          <a:p>
            <a:r>
              <a:rPr lang="pl-PL" sz="3200" dirty="0" smtClean="0"/>
              <a:t>Rozróżniamy pojęcia: </a:t>
            </a:r>
            <a:r>
              <a:rPr lang="pl-PL" sz="3200" dirty="0"/>
              <a:t>k</a:t>
            </a:r>
            <a:r>
              <a:rPr lang="pl-PL" sz="3200" dirty="0" smtClean="0"/>
              <a:t>omunikat</a:t>
            </a:r>
            <a:r>
              <a:rPr lang="pl-PL" sz="3200" dirty="0" smtClean="0"/>
              <a:t>, nadawca, odbiorca</a:t>
            </a:r>
            <a:endParaRPr lang="pl-PL" sz="32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4038600" cy="2271712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60648"/>
            <a:ext cx="3346450" cy="1883239"/>
          </a:xfr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431" y="2348880"/>
            <a:ext cx="3816424" cy="2146739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996952"/>
            <a:ext cx="4608511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83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35696" y="5474521"/>
            <a:ext cx="6512511" cy="1143000"/>
          </a:xfrm>
        </p:spPr>
        <p:txBody>
          <a:bodyPr/>
          <a:lstStyle/>
          <a:p>
            <a:r>
              <a:rPr lang="pl-PL" dirty="0" smtClean="0"/>
              <a:t>Nie będę </a:t>
            </a:r>
            <a:r>
              <a:rPr lang="pl-PL" dirty="0" err="1" smtClean="0"/>
              <a:t>hejterem</a:t>
            </a:r>
            <a:r>
              <a:rPr lang="pl-PL" dirty="0" smtClean="0"/>
              <a:t>!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4038600" cy="2271712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775" y="260648"/>
            <a:ext cx="4038600" cy="2271712"/>
          </a:xfr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59744"/>
            <a:ext cx="5004048" cy="281477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636912"/>
            <a:ext cx="3491879" cy="228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26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508104" y="3861048"/>
            <a:ext cx="3122240" cy="1143000"/>
          </a:xfrm>
        </p:spPr>
        <p:txBody>
          <a:bodyPr/>
          <a:lstStyle/>
          <a:p>
            <a:r>
              <a:rPr lang="pl-PL" dirty="0" smtClean="0"/>
              <a:t>Przyjaźń i zaufanie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16284" y="888988"/>
            <a:ext cx="3672408" cy="2271712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6659" y="1280286"/>
            <a:ext cx="3346450" cy="1883239"/>
          </a:xfr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656" y="1052736"/>
            <a:ext cx="3995936" cy="224771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135578"/>
            <a:ext cx="4355976" cy="245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923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59632" y="5445224"/>
            <a:ext cx="6512511" cy="1143000"/>
          </a:xfrm>
        </p:spPr>
        <p:txBody>
          <a:bodyPr/>
          <a:lstStyle/>
          <a:p>
            <a:r>
              <a:rPr lang="pl-PL" dirty="0" smtClean="0"/>
              <a:t>Zabawa w teatr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88" y="404664"/>
            <a:ext cx="4038600" cy="2271712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60648"/>
            <a:ext cx="4038600" cy="2271712"/>
          </a:xfr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52936"/>
            <a:ext cx="4347975" cy="2445736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913669"/>
            <a:ext cx="3995936" cy="224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211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35696" y="5445224"/>
            <a:ext cx="6512511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Poznajemy w</a:t>
            </a:r>
            <a:r>
              <a:rPr lang="pl-PL" dirty="0" smtClean="0"/>
              <a:t>irtualny </a:t>
            </a:r>
            <a:r>
              <a:rPr lang="pl-PL" dirty="0" smtClean="0"/>
              <a:t>dysk </a:t>
            </a:r>
            <a:r>
              <a:rPr lang="pl-PL" dirty="0" smtClean="0"/>
              <a:t>w chmurze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16" y="260648"/>
            <a:ext cx="4038600" cy="2271712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88640"/>
            <a:ext cx="4038600" cy="2271712"/>
          </a:xfr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80928"/>
            <a:ext cx="4572000" cy="257175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621546"/>
            <a:ext cx="4211960" cy="236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466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erodynamiczny">
  <a:themeElements>
    <a:clrScheme name="Aerodynamiczny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erodynamiczny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czny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106</TotalTime>
  <Words>116</Words>
  <Application>Microsoft Office PowerPoint</Application>
  <PresentationFormat>Pokaz na ekranie (4:3)</PresentationFormat>
  <Paragraphs>28</Paragraphs>
  <Slides>29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29</vt:i4>
      </vt:variant>
    </vt:vector>
  </HeadingPairs>
  <TitlesOfParts>
    <vt:vector size="30" baseType="lpstr">
      <vt:lpstr>Aerodynamiczny</vt:lpstr>
      <vt:lpstr>MegaMisja 2020/2021  Zapraszamy na relację z naszych zajęć</vt:lpstr>
      <vt:lpstr>Poznajemy aplikacje komputerowe</vt:lpstr>
      <vt:lpstr>Co to są emocje?</vt:lpstr>
      <vt:lpstr>Przygotowujemy kampanię społeczną</vt:lpstr>
      <vt:lpstr>Rozróżniamy pojęcia: komunikat, nadawca, odbiorca</vt:lpstr>
      <vt:lpstr>Nie będę hejterem!</vt:lpstr>
      <vt:lpstr>Przyjaźń i zaufanie</vt:lpstr>
      <vt:lpstr>Zabawa w teatr</vt:lpstr>
      <vt:lpstr>Poznajemy wirtualny dysk w chmurze</vt:lpstr>
      <vt:lpstr>Robimy zielnik</vt:lpstr>
      <vt:lpstr>Tworzymy swojego awatara</vt:lpstr>
      <vt:lpstr>Prezentacja programu PowerPoint</vt:lpstr>
      <vt:lpstr>Prezentacja programu PowerPoint</vt:lpstr>
      <vt:lpstr>Komunikujemy się w kulturalny sposób</vt:lpstr>
      <vt:lpstr>Rozróżniamy programy i audycje</vt:lpstr>
      <vt:lpstr>Nadajemy się do „Mam talent”?</vt:lpstr>
      <vt:lpstr>Kalambury</vt:lpstr>
      <vt:lpstr>Razem czy osobno?  Prawo czy lewo?</vt:lpstr>
      <vt:lpstr>A to ci zagadka!!! Skarby Misji!</vt:lpstr>
      <vt:lpstr>Który zmysł mam lepszy?</vt:lpstr>
      <vt:lpstr>Pamiątki od MegaMisji</vt:lpstr>
      <vt:lpstr>Źródła wiedzy i informacji</vt:lpstr>
      <vt:lpstr>A tak uczyliśmy się zdalnie…</vt:lpstr>
      <vt:lpstr>Prezentacja programu PowerPoint</vt:lpstr>
      <vt:lpstr>Prezentacja programu PowerPoint</vt:lpstr>
      <vt:lpstr>Prezentacja programu PowerPoint</vt:lpstr>
      <vt:lpstr>Zmiana wyglądu Psotnika zawsze była burzliwa</vt:lpstr>
      <vt:lpstr>Nasz zdalny KOMIKS</vt:lpstr>
      <vt:lpstr>To była bardzo ciekawa podróż…  prawdziwa  MEGAMISJA!!!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MegaMisja 2020/2021</dc:title>
  <dc:creator>Asia Jester</dc:creator>
  <cp:lastModifiedBy>Asia Jester</cp:lastModifiedBy>
  <cp:revision>11</cp:revision>
  <dcterms:created xsi:type="dcterms:W3CDTF">2021-05-20T16:25:06Z</dcterms:created>
  <dcterms:modified xsi:type="dcterms:W3CDTF">2021-06-10T16:40:37Z</dcterms:modified>
</cp:coreProperties>
</file>