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  <p:sldId id="262" r:id="rId11"/>
    <p:sldId id="263" r:id="rId12"/>
    <p:sldId id="264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286" r:id="rId29"/>
    <p:sldId id="287" r:id="rId30"/>
    <p:sldId id="290" r:id="rId31"/>
    <p:sldId id="295" r:id="rId32"/>
    <p:sldId id="291" r:id="rId33"/>
    <p:sldId id="293" r:id="rId34"/>
    <p:sldId id="288" r:id="rId35"/>
    <p:sldId id="296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767" autoAdjust="0"/>
  </p:normalViewPr>
  <p:slideViewPr>
    <p:cSldViewPr>
      <p:cViewPr varScale="1">
        <p:scale>
          <a:sx n="41" d="100"/>
          <a:sy n="41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8B71B-4AA0-4EF5-A60A-11054A09666C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29BDB-0343-48D1-B69A-07E8D5AC2FF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29BDB-0343-48D1-B69A-07E8D5AC2FF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2014-10-02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Szkoły Podstawowej w Uhowie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Biblioteka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„Para buch,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koła </a:t>
            </a:r>
            <a:r>
              <a:rPr lang="pl-PL" dirty="0" smtClean="0"/>
              <a:t>w ruch”</a:t>
            </a:r>
            <a:br>
              <a:rPr lang="pl-PL" dirty="0" smtClean="0"/>
            </a:br>
            <a:r>
              <a:rPr lang="pl-PL" dirty="0" smtClean="0"/>
              <a:t> - parada</a:t>
            </a:r>
            <a:endParaRPr lang="pl-PL" dirty="0"/>
          </a:p>
        </p:txBody>
      </p:sp>
      <p:pic>
        <p:nvPicPr>
          <p:cNvPr id="7" name="Symbol zastępczy obrazu 6" descr="mmbs2013_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Uczniowie </a:t>
            </a:r>
            <a:r>
              <a:rPr lang="pl-PL" dirty="0" smtClean="0"/>
              <a:t>klasy III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LENOVO3\Desktop\mmbs2013_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Klasa </a:t>
            </a:r>
            <a:r>
              <a:rPr lang="pl-PL" dirty="0" smtClean="0"/>
              <a:t>II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3\Desktop\mmbs2013_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700808"/>
            <a:ext cx="7200800" cy="374441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Muzykalni szóstoklasiści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LENOVO3\Desktop\mmbs2013_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Prezentuje </a:t>
            </a:r>
            <a:r>
              <a:rPr lang="pl-PL" dirty="0" smtClean="0"/>
              <a:t>się </a:t>
            </a:r>
            <a:endParaRPr lang="pl-PL" dirty="0" smtClean="0"/>
          </a:p>
          <a:p>
            <a:r>
              <a:rPr lang="pl-PL" dirty="0" smtClean="0"/>
              <a:t>klasa </a:t>
            </a:r>
            <a:r>
              <a:rPr lang="pl-PL" dirty="0" smtClean="0"/>
              <a:t>IV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3\Desktop\4asia_piotrowska_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680" y="713740"/>
            <a:ext cx="3901440" cy="5201920"/>
          </a:xfrm>
          <a:prstGeom prst="rect">
            <a:avLst/>
          </a:prstGeom>
          <a:noFill/>
        </p:spPr>
      </p:pic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6781800" y="620688"/>
            <a:ext cx="1984248" cy="47133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3115816"/>
          </a:xfrm>
        </p:spPr>
        <p:txBody>
          <a:bodyPr>
            <a:normAutofit/>
          </a:bodyPr>
          <a:lstStyle/>
          <a:p>
            <a:r>
              <a:rPr lang="pl-PL" dirty="0" smtClean="0"/>
              <a:t>Zwyciężczyni międzyszkolnego konkursu czytelniczego </a:t>
            </a:r>
            <a:r>
              <a:rPr lang="pl-PL" dirty="0" smtClean="0"/>
              <a:t>    „Czy znasz twórczość Grzegorza </a:t>
            </a:r>
            <a:r>
              <a:rPr lang="pl-PL" dirty="0" err="1" smtClean="0"/>
              <a:t>Kasdepke</a:t>
            </a:r>
            <a:r>
              <a:rPr lang="pl-PL" dirty="0" smtClean="0"/>
              <a:t>?”– </a:t>
            </a:r>
            <a:r>
              <a:rPr lang="pl-PL" dirty="0" smtClean="0"/>
              <a:t>Joanna Piotrowska z kl. V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Zdobywcy nagród i wyróżnień w konkursie </a:t>
            </a:r>
            <a:r>
              <a:rPr lang="pl-PL" dirty="0" smtClean="0"/>
              <a:t>   „</a:t>
            </a:r>
            <a:r>
              <a:rPr lang="pl-PL" dirty="0" smtClean="0"/>
              <a:t>Dziękuję Ci…”</a:t>
            </a:r>
            <a:endParaRPr lang="pl-PL" dirty="0"/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Wręczenie nagród</a:t>
            </a:r>
            <a:endParaRPr lang="pl-PL" dirty="0"/>
          </a:p>
        </p:txBody>
      </p:sp>
      <p:pic>
        <p:nvPicPr>
          <p:cNvPr id="11266" name="Picture 2" descr="C:\Users\LENOVO3\Desktop\mmbs2013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120679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Nagrodzone prace</a:t>
            </a:r>
            <a:endParaRPr lang="pl-PL" dirty="0"/>
          </a:p>
        </p:txBody>
      </p:sp>
      <p:pic>
        <p:nvPicPr>
          <p:cNvPr id="9" name="Symbol zastępczy obrazu 8" descr="mmbs2013_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Nagrodzone prace</a:t>
            </a:r>
            <a:endParaRPr lang="pl-PL" dirty="0"/>
          </a:p>
        </p:txBody>
      </p:sp>
      <p:pic>
        <p:nvPicPr>
          <p:cNvPr id="5" name="Symbol zastępczy obrazu 4" descr="5mmbs2013_0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48" b="1534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Poranek literacki z …</a:t>
            </a:r>
            <a:endParaRPr lang="pl-PL" dirty="0"/>
          </a:p>
        </p:txBody>
      </p:sp>
      <p:pic>
        <p:nvPicPr>
          <p:cNvPr id="5" name="Symbol zastępczy obrazu 4" descr="poranek_literacki_z_kubusiem_puchatkiem_006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Kubusiem </a:t>
            </a:r>
            <a:r>
              <a:rPr lang="pl-PL" dirty="0" smtClean="0"/>
              <a:t>Puchatkiem                </a:t>
            </a:r>
            <a:r>
              <a:rPr lang="pl-PL" dirty="0" smtClean="0"/>
              <a:t>i nie tylko</a:t>
            </a:r>
            <a:r>
              <a:rPr lang="pl-PL" dirty="0" smtClean="0"/>
              <a:t>!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Uczniowie klasy 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Bawimy się…</a:t>
            </a:r>
            <a:endParaRPr lang="pl-PL" dirty="0"/>
          </a:p>
        </p:txBody>
      </p:sp>
      <p:pic>
        <p:nvPicPr>
          <p:cNvPr id="1026" name="Picture 2" descr="C:\Users\LENOVO3\Desktop\poranek_literacki_z_kubusiem_puchatkiem_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3528392" cy="4248472"/>
          </a:xfrm>
          <a:prstGeom prst="rect">
            <a:avLst/>
          </a:prstGeom>
          <a:noFill/>
        </p:spPr>
      </p:pic>
      <p:pic>
        <p:nvPicPr>
          <p:cNvPr id="1027" name="Picture 3" descr="C:\Users\LENOVO3\Desktop\poranek_literacki_z_kubusiem_puchatkiem_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4" y="1556792"/>
            <a:ext cx="338775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/>
              <a:t> I. Międzynarodowy Miesiąc Bibliotek Szkolnych: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r>
              <a:rPr lang="pl-PL" b="1" dirty="0" smtClean="0"/>
              <a:t>Biblioteki szkolne- bramy do życia</a:t>
            </a:r>
            <a:endParaRPr lang="pl-PL" dirty="0" smtClean="0"/>
          </a:p>
          <a:p>
            <a:r>
              <a:rPr lang="pl-PL" dirty="0" smtClean="0"/>
              <a:t>1. Wykonanie z sentencji, myśli, aforyzmów o książce i bibliotece bibliotecznej bramy do życia.</a:t>
            </a:r>
          </a:p>
          <a:p>
            <a:r>
              <a:rPr lang="pl-PL" dirty="0" smtClean="0"/>
              <a:t>2. „Para buch, koła w ruch” – wywozimy z biblioteki wagony z … - parada. </a:t>
            </a:r>
          </a:p>
          <a:p>
            <a:r>
              <a:rPr lang="pl-PL" dirty="0" smtClean="0"/>
              <a:t>3.  „Dziękuję Ci …” – wykonanie kartki z podziękowaniami skierowanymi </a:t>
            </a:r>
            <a:r>
              <a:rPr lang="pl-PL" dirty="0" smtClean="0"/>
              <a:t>       do </a:t>
            </a:r>
            <a:r>
              <a:rPr lang="pl-PL" dirty="0" smtClean="0"/>
              <a:t>ulubionego bohatera literackiego, autora, książki lub szkolnej biblioteki – kartki wykonane techniką kolażu, z wykorzystaniem gazet, czasopism – konkurs dla klas I –VI.</a:t>
            </a:r>
          </a:p>
          <a:p>
            <a:r>
              <a:rPr lang="pl-PL" dirty="0" smtClean="0"/>
              <a:t>4. Książko-krążenie – zorganizowanie kącika tzw. wolnej książki.</a:t>
            </a:r>
          </a:p>
          <a:p>
            <a:r>
              <a:rPr lang="pl-PL" dirty="0" smtClean="0"/>
              <a:t>Przekazanie </a:t>
            </a:r>
            <a:r>
              <a:rPr lang="pl-PL" dirty="0" smtClean="0"/>
              <a:t>informacji </a:t>
            </a:r>
            <a:r>
              <a:rPr lang="pl-PL" dirty="0" smtClean="0"/>
              <a:t>na czym polega </a:t>
            </a:r>
            <a:r>
              <a:rPr lang="pl-PL" dirty="0" err="1" smtClean="0"/>
              <a:t>bookcrossing</a:t>
            </a:r>
            <a:r>
              <a:rPr lang="pl-PL" dirty="0" smtClean="0"/>
              <a:t>.</a:t>
            </a:r>
          </a:p>
          <a:p>
            <a:r>
              <a:rPr lang="pl-PL" dirty="0" smtClean="0"/>
              <a:t> 5. Konkurs czytelniczy „Czy znasz twórczość Grzegorza </a:t>
            </a:r>
            <a:r>
              <a:rPr lang="pl-PL" dirty="0" err="1" smtClean="0"/>
              <a:t>Kasdepke</a:t>
            </a:r>
            <a:r>
              <a:rPr lang="pl-PL" dirty="0" smtClean="0"/>
              <a:t>?” (kl. IV-VI).</a:t>
            </a:r>
          </a:p>
          <a:p>
            <a:r>
              <a:rPr lang="pl-PL" dirty="0" smtClean="0"/>
              <a:t>6. Konkurs plastyczny – ilustracja do książki G. </a:t>
            </a:r>
            <a:r>
              <a:rPr lang="pl-PL" dirty="0" err="1" smtClean="0"/>
              <a:t>Kasdepke</a:t>
            </a:r>
            <a:r>
              <a:rPr lang="pl-PL" dirty="0" smtClean="0"/>
              <a:t>  </a:t>
            </a:r>
            <a:r>
              <a:rPr lang="pl-PL" dirty="0" smtClean="0"/>
              <a:t>„Z </a:t>
            </a:r>
            <a:r>
              <a:rPr lang="pl-PL" dirty="0" smtClean="0"/>
              <a:t>piaskownicy w świat” (kl. I – III)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 planu pracy – rok szkolny 2013/2014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Pasowanie uczniów klasy I </a:t>
            </a:r>
            <a:endParaRPr lang="pl-PL" dirty="0"/>
          </a:p>
        </p:txBody>
      </p:sp>
      <p:pic>
        <p:nvPicPr>
          <p:cNvPr id="8" name="Symbol zastępczy obrazu 7" descr="pasowanie_klasy_i_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na czytelników biblioteki szkolnej – zabawa wg scenariusza „Piraci                 na </a:t>
            </a:r>
            <a:r>
              <a:rPr lang="pl-PL" dirty="0" err="1" smtClean="0"/>
              <a:t>Książkolandii</a:t>
            </a:r>
            <a:r>
              <a:rPr lang="pl-PL" dirty="0" smtClean="0"/>
              <a:t>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3\Desktop\pasowanie_klasy_i_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412776"/>
            <a:ext cx="5201920" cy="3901440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Sekcja czytelnicza świetnie poprowadziła uroczystość</a:t>
            </a:r>
            <a:endParaRPr lang="pl-PL" dirty="0"/>
          </a:p>
        </p:txBody>
      </p:sp>
      <p:pic>
        <p:nvPicPr>
          <p:cNvPr id="2051" name="Picture 3" descr="C:\Users\LENOVO3\Desktop\pasowanie_klasy_i_0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425" y="3427413"/>
            <a:ext cx="5616575" cy="301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„Baje, Bajki, Bajeczki…” </a:t>
            </a:r>
            <a:br>
              <a:rPr lang="pl-PL" dirty="0" smtClean="0"/>
            </a:br>
            <a:r>
              <a:rPr lang="pl-PL" dirty="0" smtClean="0"/>
              <a:t>– szkolne eliminacje</a:t>
            </a:r>
            <a:endParaRPr lang="pl-PL" dirty="0"/>
          </a:p>
        </p:txBody>
      </p:sp>
      <p:pic>
        <p:nvPicPr>
          <p:cNvPr id="3074" name="Picture 2" descr="C:\Users\LENOVO3\AppData\Local\Microsoft\Windows\Temporary Internet Files\Content.IE5\ZO4932K0\MC90043577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4819" y="2259012"/>
            <a:ext cx="1524000" cy="3101975"/>
          </a:xfrm>
          <a:prstGeom prst="rect">
            <a:avLst/>
          </a:prstGeom>
          <a:noFill/>
        </p:spPr>
      </p:pic>
      <p:pic>
        <p:nvPicPr>
          <p:cNvPr id="3076" name="Picture 4" descr="C:\Users\LENOVO3\Desktop\p108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23928" y="1340769"/>
            <a:ext cx="4783510" cy="3991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Czcimy pamięć </a:t>
            </a:r>
            <a:r>
              <a:rPr lang="pl-PL" dirty="0" smtClean="0"/>
              <a:t>    bł</a:t>
            </a:r>
            <a:r>
              <a:rPr lang="pl-PL" dirty="0" smtClean="0"/>
              <a:t>. Jana Pawła II</a:t>
            </a:r>
            <a:endParaRPr lang="pl-PL" dirty="0"/>
          </a:p>
        </p:txBody>
      </p:sp>
      <p:pic>
        <p:nvPicPr>
          <p:cNvPr id="10" name="Symbol zastępczy obrazu 9" descr="p10709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tle wystawa</a:t>
            </a:r>
            <a:endParaRPr lang="pl-PL" dirty="0"/>
          </a:p>
        </p:txBody>
      </p:sp>
      <p:pic>
        <p:nvPicPr>
          <p:cNvPr id="5" name="Symbol zastępczy obrazu 4" descr="p10709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pt. „Każdego dnia staraj się być o krok bliżej świętości”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„Czytanie – mądra rzecz”</a:t>
            </a:r>
          </a:p>
          <a:p>
            <a:r>
              <a:rPr lang="pl-PL" dirty="0" smtClean="0"/>
              <a:t>W akcję czynnie włączyła się p. Marta </a:t>
            </a:r>
            <a:r>
              <a:rPr lang="pl-PL" dirty="0" smtClean="0"/>
              <a:t>Kozłowska                    </a:t>
            </a:r>
            <a:r>
              <a:rPr lang="pl-PL" dirty="0" smtClean="0"/>
              <a:t>z Filii Bibliotecznej w Uhowie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Ogólnopolski Tydzień Czytania Dzieciom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Czytamy przedszkolakom</a:t>
            </a:r>
            <a:endParaRPr lang="pl-PL" dirty="0"/>
          </a:p>
        </p:txBody>
      </p:sp>
      <p:pic>
        <p:nvPicPr>
          <p:cNvPr id="7" name="Symbol zastępczy obrazu 6" descr="img_0011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Uczniowie </a:t>
            </a:r>
            <a:r>
              <a:rPr lang="pl-PL" dirty="0" smtClean="0"/>
              <a:t>       klasy </a:t>
            </a:r>
            <a:r>
              <a:rPr lang="pl-PL" dirty="0" smtClean="0"/>
              <a:t>III </a:t>
            </a:r>
            <a:endParaRPr lang="pl-PL" dirty="0"/>
          </a:p>
        </p:txBody>
      </p:sp>
      <p:pic>
        <p:nvPicPr>
          <p:cNvPr id="5" name="Symbol zastępczy obrazu 4" descr="img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także chętnie słuchają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Koniec roku – czas </a:t>
            </a:r>
            <a:br>
              <a:rPr lang="pl-PL" dirty="0" smtClean="0"/>
            </a:br>
            <a:r>
              <a:rPr lang="pl-PL" dirty="0" smtClean="0"/>
              <a:t>na podsumowanie i nagrody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Wzorowi czytelnicy</a:t>
            </a:r>
            <a:endParaRPr lang="pl-PL" dirty="0"/>
          </a:p>
        </p:txBody>
      </p:sp>
      <p:pic>
        <p:nvPicPr>
          <p:cNvPr id="7" name="Symbol zastępczy obrazu 6" descr="img_02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II. Międzynarodowy Dzień Pluszowego Misia:</a:t>
            </a:r>
          </a:p>
          <a:p>
            <a:pPr>
              <a:buNone/>
            </a:pPr>
            <a:r>
              <a:rPr lang="pl-PL" dirty="0" smtClean="0"/>
              <a:t>Poranek literacki z Kubusiem Puchatkiem w kl. I.</a:t>
            </a:r>
          </a:p>
          <a:p>
            <a:r>
              <a:rPr lang="pl-PL" dirty="0" smtClean="0"/>
              <a:t>III. Przyjęcie nowych czytelników:</a:t>
            </a:r>
          </a:p>
          <a:p>
            <a:pPr>
              <a:buNone/>
            </a:pPr>
            <a:r>
              <a:rPr lang="pl-PL" dirty="0" smtClean="0"/>
              <a:t>Uroczyste pasowanie uczniów klasy I na czytelników biblioteki szkolnej.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Zwycięzcy „Potyczek </a:t>
            </a:r>
            <a:r>
              <a:rPr lang="pl-PL" dirty="0" smtClean="0"/>
              <a:t>                z  bykiem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5" name="Symbol zastępczy obrazu 4" descr="img_02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Szkolnego Konkursu Ortograficznego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</a:t>
            </a:r>
            <a:r>
              <a:rPr lang="pl-PL" dirty="0" smtClean="0"/>
              <a:t>czestnicy</a:t>
            </a:r>
            <a:endParaRPr lang="pl-PL" dirty="0"/>
          </a:p>
        </p:txBody>
      </p:sp>
      <p:pic>
        <p:nvPicPr>
          <p:cNvPr id="5" name="Symbol zastępczy obrazu 4" descr="img_02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„Potyczek z bykiem”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„Pełen czarów dzienniczek lektur”</a:t>
            </a:r>
            <a:endParaRPr lang="pl-PL" dirty="0"/>
          </a:p>
        </p:txBody>
      </p:sp>
      <p:pic>
        <p:nvPicPr>
          <p:cNvPr id="5" name="Symbol zastępczy obrazu 4" descr="img_02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Konkurs dla klas I-III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„Czytam, </a:t>
            </a:r>
            <a:r>
              <a:rPr lang="pl-PL" dirty="0" smtClean="0"/>
              <a:t>           więc </a:t>
            </a:r>
            <a:r>
              <a:rPr lang="pl-PL" dirty="0" smtClean="0"/>
              <a:t>wiem”</a:t>
            </a:r>
            <a:endParaRPr lang="pl-PL" dirty="0"/>
          </a:p>
        </p:txBody>
      </p:sp>
      <p:pic>
        <p:nvPicPr>
          <p:cNvPr id="5" name="Symbol zastępczy obrazu 4" descr="img_02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Uczniowie </a:t>
            </a:r>
            <a:r>
              <a:rPr lang="pl-PL" dirty="0" smtClean="0"/>
              <a:t>otrzymują </a:t>
            </a:r>
            <a:r>
              <a:rPr lang="pl-PL" dirty="0" smtClean="0"/>
              <a:t>nagrody za zredagowanie recenzji wybranej książki – Fundator Media Regionalne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Sekcja czytelnicza i </a:t>
            </a:r>
            <a:r>
              <a:rPr lang="pl-PL" dirty="0" smtClean="0"/>
              <a:t>SU</a:t>
            </a:r>
            <a:endParaRPr lang="pl-PL" dirty="0"/>
          </a:p>
        </p:txBody>
      </p:sp>
      <p:pic>
        <p:nvPicPr>
          <p:cNvPr id="5" name="Symbol zastępczy obrazu 4" descr="img_02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Dziękuję</a:t>
            </a:r>
            <a:r>
              <a:rPr lang="pl-PL" dirty="0" smtClean="0"/>
              <a:t>!</a:t>
            </a:r>
            <a:br>
              <a:rPr lang="pl-PL" dirty="0" smtClean="0"/>
            </a:br>
            <a:r>
              <a:rPr lang="pl-PL" dirty="0" smtClean="0"/>
              <a:t>i</a:t>
            </a:r>
            <a:r>
              <a:rPr lang="pl-PL" dirty="0" smtClean="0"/>
              <a:t> zapraszam do biblioteki…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Małgorzata </a:t>
            </a:r>
            <a:r>
              <a:rPr lang="pl-PL" dirty="0" err="1" smtClean="0"/>
              <a:t>Koszczuk-Petrych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dirty="0" smtClean="0"/>
          </a:p>
          <a:p>
            <a:r>
              <a:rPr lang="pl-PL" b="1" dirty="0" smtClean="0"/>
              <a:t>IV. Dzień Patrona: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Zapoznanie z postacią Hugona Kołłątaja  </a:t>
            </a:r>
            <a:r>
              <a:rPr lang="pl-PL" dirty="0" smtClean="0"/>
              <a:t>i </a:t>
            </a:r>
            <a:r>
              <a:rPr lang="pl-PL" dirty="0" smtClean="0"/>
              <a:t>historią Szkoły Podstawowej w Uhowie- wystawa. </a:t>
            </a:r>
          </a:p>
          <a:p>
            <a:r>
              <a:rPr lang="pl-PL" b="1" dirty="0" smtClean="0"/>
              <a:t>V. Światowy Dzień Poezji(21.03):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Konkurs recytatorski – „Baje, Bajki, Bajeczki” </a:t>
            </a:r>
            <a:r>
              <a:rPr lang="pl-PL" dirty="0" smtClean="0"/>
              <a:t>                       </a:t>
            </a:r>
            <a:r>
              <a:rPr lang="pl-PL" dirty="0" smtClean="0"/>
              <a:t>– eliminacje szkolne dla klas I – VI.</a:t>
            </a:r>
          </a:p>
          <a:p>
            <a:r>
              <a:rPr lang="pl-PL" b="1" dirty="0" smtClean="0"/>
              <a:t> VI. Międzynarodowy Dzień Książki dla Dzieci (02.04) i Światowy Dzień Książki i Praw Autorskich(21.04):</a:t>
            </a:r>
            <a:endParaRPr lang="pl-PL" dirty="0" smtClean="0"/>
          </a:p>
          <a:p>
            <a:pPr lvl="0"/>
            <a:r>
              <a:rPr lang="pl-PL" dirty="0" smtClean="0"/>
              <a:t>Konkurs „Pełen czarów dzienniczek lektur”      </a:t>
            </a:r>
            <a:r>
              <a:rPr lang="pl-PL" dirty="0" smtClean="0"/>
              <a:t>                   </a:t>
            </a:r>
            <a:r>
              <a:rPr lang="pl-PL" dirty="0" smtClean="0"/>
              <a:t>– kl. I – III.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VII.  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err="1" smtClean="0"/>
              <a:t>Superczytelnik</a:t>
            </a:r>
            <a:r>
              <a:rPr lang="pl-PL" dirty="0" smtClean="0"/>
              <a:t> roku – wybór najlepszych czytelników          (kl. I- III, kl. IV- VI).</a:t>
            </a:r>
          </a:p>
          <a:p>
            <a:pPr lvl="0">
              <a:buNone/>
            </a:pPr>
            <a:r>
              <a:rPr lang="pl-PL" dirty="0" smtClean="0"/>
              <a:t>Wybór czytelników miesiąca   </a:t>
            </a:r>
            <a:r>
              <a:rPr lang="pl-PL" dirty="0" smtClean="0"/>
              <a:t>– </a:t>
            </a:r>
            <a:r>
              <a:rPr lang="pl-PL" dirty="0" smtClean="0"/>
              <a:t>w poszczególnych klasach</a:t>
            </a:r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r>
              <a:rPr lang="pl-PL" b="1" dirty="0" smtClean="0"/>
              <a:t>VIII. Pamiętamy – wystawa poświęcona postaci </a:t>
            </a:r>
            <a:r>
              <a:rPr lang="pl-PL" b="1" dirty="0" smtClean="0"/>
              <a:t> bł</a:t>
            </a:r>
            <a:r>
              <a:rPr lang="pl-PL" b="1" dirty="0" smtClean="0"/>
              <a:t>. Jana Pawła II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IX. </a:t>
            </a:r>
            <a:r>
              <a:rPr lang="pl-PL" dirty="0" smtClean="0"/>
              <a:t>Udział w akcji „Ogólnopolski Tydzień Czytania Dzieciom”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3\Desktop\6mmbs2013_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268760"/>
            <a:ext cx="6624736" cy="46805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2"/>
                </a:solidFill>
              </a:rPr>
              <a:t>Międzynarodowy Miesiąc Bibliotek Szkolnych</a:t>
            </a:r>
            <a:endParaRPr lang="pl-P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3\Desktop\marsz_bookcrossing_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7200" y="1676400"/>
            <a:ext cx="5689600" cy="42672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Uwalniamy książki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3\Desktop\marsz_bookcrossing_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7200" y="1676400"/>
            <a:ext cx="5689600" cy="42672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 idei </a:t>
            </a:r>
            <a:r>
              <a:rPr lang="pl-PL" dirty="0" err="1" smtClean="0"/>
              <a:t>bookcrossingu</a:t>
            </a:r>
            <a:r>
              <a:rPr lang="pl-PL" dirty="0" smtClean="0"/>
              <a:t> mówi  </a:t>
            </a:r>
            <a:r>
              <a:rPr lang="pl-PL" dirty="0" smtClean="0"/>
              <a:t>p. </a:t>
            </a:r>
            <a:r>
              <a:rPr lang="pl-PL" dirty="0" smtClean="0"/>
              <a:t>Marta Kozłowska z Filii Bibliotecznej w Uhowie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obrazu 9" descr="3marsz_bookcrossing_0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48" b="15348"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381</Words>
  <Application>Microsoft Office PowerPoint</Application>
  <PresentationFormat>Pokaz na ekranie (4:3)</PresentationFormat>
  <Paragraphs>105</Paragraphs>
  <Slides>35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Papier</vt:lpstr>
      <vt:lpstr>Biblioteka</vt:lpstr>
      <vt:lpstr>Z planu pracy – rok szkolny 2013/2014</vt:lpstr>
      <vt:lpstr>Slajd 3</vt:lpstr>
      <vt:lpstr>Slajd 4</vt:lpstr>
      <vt:lpstr>Slajd 5</vt:lpstr>
      <vt:lpstr>Międzynarodowy Miesiąc Bibliotek Szkolnych</vt:lpstr>
      <vt:lpstr>Uwalniamy książki</vt:lpstr>
      <vt:lpstr>O idei bookcrossingu mówi  p. Marta Kozłowska z Filii Bibliotecznej w Uhowie</vt:lpstr>
      <vt:lpstr>Slajd 9</vt:lpstr>
      <vt:lpstr>„Para buch,  koła w ruch”  - parada</vt:lpstr>
      <vt:lpstr>Slajd 11</vt:lpstr>
      <vt:lpstr>Muzykalni szóstoklasiści </vt:lpstr>
      <vt:lpstr>Slajd 13</vt:lpstr>
      <vt:lpstr>Zwyciężczyni międzyszkolnego konkursu czytelniczego     „Czy znasz twórczość Grzegorza Kasdepke?”– Joanna Piotrowska z kl. V</vt:lpstr>
      <vt:lpstr>Wręczenie nagród</vt:lpstr>
      <vt:lpstr>Nagrodzone prace</vt:lpstr>
      <vt:lpstr>Nagrodzone prace</vt:lpstr>
      <vt:lpstr>Poranek literacki z …</vt:lpstr>
      <vt:lpstr>Bawimy się…</vt:lpstr>
      <vt:lpstr>Pasowanie uczniów klasy I </vt:lpstr>
      <vt:lpstr>Sekcja czytelnicza świetnie poprowadziła uroczystość</vt:lpstr>
      <vt:lpstr>„Baje, Bajki, Bajeczki…”  – szkolne eliminacje</vt:lpstr>
      <vt:lpstr>Czcimy pamięć     bł. Jana Pawła II</vt:lpstr>
      <vt:lpstr>W tle wystawa</vt:lpstr>
      <vt:lpstr>Ogólnopolski Tydzień Czytania Dzieciom</vt:lpstr>
      <vt:lpstr>Czytamy przedszkolakom</vt:lpstr>
      <vt:lpstr>Uczniowie        klasy III </vt:lpstr>
      <vt:lpstr>Koniec roku – czas  na podsumowanie i nagrody </vt:lpstr>
      <vt:lpstr>Wzorowi czytelnicy</vt:lpstr>
      <vt:lpstr>Zwycięzcy „Potyczek                 z  bykiem”</vt:lpstr>
      <vt:lpstr>Uczestnicy</vt:lpstr>
      <vt:lpstr>„Pełen czarów dzienniczek lektur”</vt:lpstr>
      <vt:lpstr>„Czytam,            więc wiem”</vt:lpstr>
      <vt:lpstr>Sekcja czytelnicza i SU</vt:lpstr>
      <vt:lpstr>Dziękuję! i zapraszam do biblioteki…  Małgorzata Koszczuk-Petrych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Biblioteka</dc:title>
  <dc:creator>LENOVO3</dc:creator>
  <cp:lastModifiedBy>LENOVO3</cp:lastModifiedBy>
  <cp:revision>26</cp:revision>
  <dcterms:created xsi:type="dcterms:W3CDTF">2014-09-29T11:26:20Z</dcterms:created>
  <dcterms:modified xsi:type="dcterms:W3CDTF">2014-10-02T12:14:41Z</dcterms:modified>
</cp:coreProperties>
</file>