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8" name="Symbol zastępczy numeru slajd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9" name="Symbol zastępczy stopki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dirty="0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wolny kształt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Dowolny kształt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9E38DD4-D942-4557-8D33-A27BB7DBBA7B}" type="datetimeFigureOut">
              <a:rPr lang="pl-PL" smtClean="0"/>
              <a:pPr/>
              <a:t>2011-06-14</a:t>
            </a:fld>
            <a:endParaRPr lang="pl-PL" dirty="0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E650C15-160F-475D-9B76-387EFFEEE890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padnetatry.com/ciele/tatralandia/tatralandia08v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7772400" cy="1470025"/>
          </a:xfrm>
        </p:spPr>
        <p:txBody>
          <a:bodyPr/>
          <a:lstStyle/>
          <a:p>
            <a:r>
              <a:rPr lang="pl-PL" dirty="0" smtClean="0">
                <a:solidFill>
                  <a:srgbClr val="00B050"/>
                </a:solidFill>
              </a:rPr>
              <a:t>zielona lekcja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 flipH="1">
            <a:off x="1979712" y="5661248"/>
            <a:ext cx="144016" cy="49560"/>
          </a:xfrm>
        </p:spPr>
        <p:txBody>
          <a:bodyPr>
            <a:normAutofit fontScale="25000" lnSpcReduction="20000"/>
          </a:bodyPr>
          <a:lstStyle/>
          <a:p>
            <a:endParaRPr lang="pl-PL" dirty="0" smtClean="0"/>
          </a:p>
          <a:p>
            <a:endParaRPr lang="pl-PL" dirty="0"/>
          </a:p>
        </p:txBody>
      </p:sp>
      <p:pic>
        <p:nvPicPr>
          <p:cNvPr id="1026" name="Picture 2" descr="C:\Users\zuzia\Desktop\P1010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492896"/>
            <a:ext cx="3312369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zuzia\Desktop\P10103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772816"/>
            <a:ext cx="3074894" cy="2306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zuzia\Desktop\P10103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589748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          </a:t>
            </a:r>
            <a:r>
              <a:rPr lang="pl-PL" dirty="0" smtClean="0">
                <a:solidFill>
                  <a:srgbClr val="00B050"/>
                </a:solidFill>
              </a:rPr>
              <a:t>08.06.2011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1520" y="1412776"/>
            <a:ext cx="51125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Pierwszego dnia zwiedzaliśmy wnętrza dawnej rezydencji magnackiej w Pszczynie na Górnym Śląsku oraz zabytkowy park krajobrazowy w stylu angielskim. W Zamku podziwialiśmy oryginalne wyposażenie i meble głównie z przełomu XIX i XX wieku oraz Zbrojownię w gotyckich podziemiach zamku. Szczególny zachwyt wzbudziła Sala Lustrzana – jedno z najbardziej reprezentacyjnych pomieszczeń w muzeum.</a:t>
            </a:r>
          </a:p>
          <a:p>
            <a:r>
              <a:rPr lang="pl-PL" dirty="0" smtClean="0"/>
              <a:t>,,Zwiedzaliśmy </a:t>
            </a:r>
            <a:r>
              <a:rPr lang="pl-PL" sz="2400" dirty="0" smtClean="0"/>
              <a:t>’’</a:t>
            </a:r>
            <a:r>
              <a:rPr lang="pl-PL" dirty="0" smtClean="0"/>
              <a:t> także McDonald’s ,który dla niektórych był największą atrakcją.</a:t>
            </a:r>
          </a:p>
          <a:p>
            <a:endParaRPr lang="pl-PL" dirty="0" smtClean="0"/>
          </a:p>
          <a:p>
            <a:endParaRPr lang="pl-PL" dirty="0"/>
          </a:p>
        </p:txBody>
      </p:sp>
      <p:pic>
        <p:nvPicPr>
          <p:cNvPr id="2050" name="Picture 2" descr="C:\Users\zuzia\Desktop\201106085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762" y="5156902"/>
            <a:ext cx="1392960" cy="1044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C:\Users\zuzia\Desktop\201106095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229200"/>
            <a:ext cx="1392960" cy="1044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470648" cy="1143000"/>
          </a:xfrm>
        </p:spPr>
        <p:txBody>
          <a:bodyPr/>
          <a:lstStyle/>
          <a:p>
            <a:pPr algn="ctr"/>
            <a:r>
              <a:rPr lang="pl-PL" dirty="0" smtClean="0"/>
              <a:t> </a:t>
            </a:r>
            <a:r>
              <a:rPr lang="pl-PL" dirty="0" smtClean="0">
                <a:solidFill>
                  <a:srgbClr val="00B050"/>
                </a:solidFill>
              </a:rPr>
              <a:t>Basen…czy…spacer?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23528" y="2060848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smtClean="0"/>
              <a:t>Po zakwaterowaniu w Domu Wczasowym „Pod Weską” grupa chętnych udała się na spacer po Korbielowie, pozostali z radością korzystali z kąpieli w basenie znajdującym się w ośrodku.</a:t>
            </a:r>
            <a:endParaRPr lang="pl-PL" dirty="0"/>
          </a:p>
        </p:txBody>
      </p:sp>
      <p:pic>
        <p:nvPicPr>
          <p:cNvPr id="4" name="Picture 3" descr="C:\Users\zuzia\Desktop\201106095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7631">
            <a:off x="5775656" y="2030756"/>
            <a:ext cx="2808312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pole tekstowe 5"/>
          <p:cNvSpPr txBox="1"/>
          <p:nvPr/>
        </p:nvSpPr>
        <p:spPr>
          <a:xfrm>
            <a:off x="4572000" y="50131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/>
              <a:t>A pozostali na BASEN</a:t>
            </a:r>
            <a:endParaRPr lang="pl-PL" i="1" dirty="0"/>
          </a:p>
        </p:txBody>
      </p:sp>
      <p:cxnSp>
        <p:nvCxnSpPr>
          <p:cNvPr id="8" name="Łącznik prosty ze strzałką 7"/>
          <p:cNvCxnSpPr/>
          <p:nvPr/>
        </p:nvCxnSpPr>
        <p:spPr>
          <a:xfrm flipV="1">
            <a:off x="6444208" y="4437112"/>
            <a:ext cx="648866" cy="504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zuzia\Desktop\zdjęcia z wycieczki\P1010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49107">
            <a:off x="365890" y="3875927"/>
            <a:ext cx="2555776" cy="1916832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pole tekstowe 13"/>
          <p:cNvSpPr txBox="1"/>
          <p:nvPr/>
        </p:nvSpPr>
        <p:spPr>
          <a:xfrm>
            <a:off x="2483768" y="573325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8 osób poszło na spacer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          </a:t>
            </a:r>
            <a:r>
              <a:rPr lang="pl-PL" dirty="0" smtClean="0">
                <a:solidFill>
                  <a:srgbClr val="00B050"/>
                </a:solidFill>
              </a:rPr>
              <a:t>09.06.2011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755576" y="1628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Drugi dzień wycieczki to wyjazd na Słowację. Większość </a:t>
            </a:r>
            <a:r>
              <a:rPr lang="pl-PL" dirty="0" smtClean="0"/>
              <a:t>z nas po </a:t>
            </a:r>
            <a:r>
              <a:rPr lang="pl-PL" dirty="0"/>
              <a:t>raz pierwszy miała okazję podziwiać panoramę tonących w chmurach i mgle Niżnych Tatr. </a:t>
            </a:r>
          </a:p>
        </p:txBody>
      </p:sp>
      <p:sp>
        <p:nvSpPr>
          <p:cNvPr id="4" name="Prostokąt 3"/>
          <p:cNvSpPr/>
          <p:nvPr/>
        </p:nvSpPr>
        <p:spPr>
          <a:xfrm>
            <a:off x="4067944" y="30689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Następnie po pokonaniu 870 m wysokości </a:t>
            </a:r>
            <a:r>
              <a:rPr lang="pl-PL" dirty="0" smtClean="0"/>
              <a:t>modliśmy zwiedzać  </a:t>
            </a:r>
            <a:r>
              <a:rPr lang="pl-PL" dirty="0"/>
              <a:t>Demianowską Jaskinię Wolności.</a:t>
            </a:r>
          </a:p>
        </p:txBody>
      </p:sp>
      <p:sp>
        <p:nvSpPr>
          <p:cNvPr id="5" name="Prostokąt 4"/>
          <p:cNvSpPr/>
          <p:nvPr/>
        </p:nvSpPr>
        <p:spPr>
          <a:xfrm>
            <a:off x="467544" y="42930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Jaskinia jest bogata w różne formy krasowe prawie każdego rodzaju, wytworzone w ciemnych wapieniach na skutek działalności podziemnych wód potoku Demianówki.</a:t>
            </a:r>
          </a:p>
        </p:txBody>
      </p:sp>
      <p:pic>
        <p:nvPicPr>
          <p:cNvPr id="4098" name="Picture 2" descr="C:\Users\zuzia\Desktop\P1010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24944"/>
            <a:ext cx="1691680" cy="1268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C:\Users\zuzia\Desktop\P10104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365104"/>
            <a:ext cx="1763688" cy="13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Users\zuzia\Desktop\P1010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268760"/>
            <a:ext cx="2147348" cy="1610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 </a:t>
            </a:r>
            <a:r>
              <a:rPr lang="pl-PL" dirty="0" smtClean="0">
                <a:solidFill>
                  <a:srgbClr val="00B050"/>
                </a:solidFill>
              </a:rPr>
              <a:t>Pamiątki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467544" y="20608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W leżącym nieopodal </a:t>
            </a:r>
            <a:r>
              <a:rPr lang="pl-PL" dirty="0" smtClean="0"/>
              <a:t>Liptowskim Miku lasu  mogliśmy </a:t>
            </a:r>
            <a:r>
              <a:rPr lang="pl-PL" dirty="0"/>
              <a:t>zakupić na pamiątkę wyjazdu na Słowację tradycyjne wyroby z owczego mleka: bryndzę, korbacziki, wędzone (podobnie, jak polskie oscypki) gomółki sera</a:t>
            </a:r>
            <a:r>
              <a:rPr lang="pl-PL" dirty="0" smtClean="0"/>
              <a:t>.</a:t>
            </a:r>
          </a:p>
          <a:p>
            <a:endParaRPr lang="pl-PL" dirty="0"/>
          </a:p>
          <a:p>
            <a:r>
              <a:rPr lang="pl-PL" dirty="0" smtClean="0"/>
              <a:t> </a:t>
            </a:r>
            <a:r>
              <a:rPr lang="pl-PL" dirty="0"/>
              <a:t>Niestety, nie wszystkim udało się pokonać łakomstwo… i dowieść zakupy do domu. Po powrocie do ośrodka większość dzieci zakończyła dzień tradycyjną kąpielą w basenie.</a:t>
            </a:r>
          </a:p>
        </p:txBody>
      </p:sp>
      <p:pic>
        <p:nvPicPr>
          <p:cNvPr id="5124" name="Picture 4" descr="http://www.seromaniacy.pl/uploaded/wiki/648a/648a64f6c73d47a72364005c4976a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55439">
            <a:off x="6117648" y="2439304"/>
            <a:ext cx="1196343" cy="7492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5" name="Picture 5" descr="C:\Users\zuzia\Desktop\zdjęcia z wycieczki\P1010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2204864"/>
            <a:ext cx="3024336" cy="226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bjaśnienie owalne 7"/>
          <p:cNvSpPr/>
          <p:nvPr/>
        </p:nvSpPr>
        <p:spPr>
          <a:xfrm rot="1887769">
            <a:off x="5823574" y="2758506"/>
            <a:ext cx="1222067" cy="7252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012160" y="285293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 smtClean="0"/>
              <a:t>Mmm Bryndza</a:t>
            </a:r>
            <a:endParaRPr lang="pl-PL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>
                <a:solidFill>
                  <a:srgbClr val="00B050"/>
                </a:solidFill>
              </a:rPr>
              <a:t>10.06.2011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611560" y="1268760"/>
            <a:ext cx="5400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Trzeci dzień wycieczki to wyprawa do Tatralandii – aquaparku, położonego w </a:t>
            </a:r>
            <a:r>
              <a:rPr lang="pl-PL" dirty="0" smtClean="0"/>
              <a:t>północnej Słowacji, </a:t>
            </a:r>
            <a:r>
              <a:rPr lang="pl-PL" dirty="0"/>
              <a:t>na obszarze Tatr. Liczne zjeżdżalnie, baseny z termalną wodą, sztuczne fontanny były miejscem, gdzie wszyscy wspaniale się bawili. Chętni mogli spróbować swoich sił na wodnym torze przeszkód, ścianie wspinaczkowej czy „Tornadzie” – ekstremalnej zjeżdżalni. Dla osób bardziej leniwych czy mniej wymagających pozostały „bąbelki” w gorącej (38,5</a:t>
            </a:r>
            <a:r>
              <a:rPr lang="pl-PL" baseline="30000" dirty="0"/>
              <a:t>o</a:t>
            </a:r>
            <a:r>
              <a:rPr lang="pl-PL" dirty="0"/>
              <a:t>C) wodzie, gra „Bodziem” w basenie czy masaże na bulgoczących matach. Żal było opuszczać takie miejsce… </a:t>
            </a:r>
          </a:p>
        </p:txBody>
      </p:sp>
      <p:pic>
        <p:nvPicPr>
          <p:cNvPr id="18434" name="Picture 2" descr="http://www.zapadnetatry.com/ciele/tatralandia/tatralandi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25144"/>
            <a:ext cx="3567021" cy="1367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://www.zapadnetatry.com/ciele/tatralandia/tatralandia08m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908720"/>
            <a:ext cx="2314575" cy="1361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://www.zapadnetatry.com/ciele/tatralandia/tatralandia27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941168"/>
            <a:ext cx="193779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9" name="Picture 7" descr="C:\Users\zuzia\Desktop\zdjęcia z wycieczki\P10104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708920"/>
            <a:ext cx="2043953" cy="153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/>
          <a:p>
            <a:r>
              <a:rPr lang="pl-PL" dirty="0" smtClean="0">
                <a:solidFill>
                  <a:srgbClr val="00B050"/>
                </a:solidFill>
              </a:rPr>
              <a:t>Prawdziwy słowacki obiad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39552" y="16288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W pamięci pozostanie pewnie również  smak smażonego sera – „vyprážaný syr” z frytkami, jedzony w góralskiej „kolibie”  był jedną z wielu atrakcji wyjazdu. Nie dla wszystkich równie atrakcyjna okazały się piosenki, które towarzyszyły nam w drodze (ale za to w jaki wspaniały sposób dyscyplinowały znudzonych podróżnych)… W pamięci (i na zdjęciach) wyjazd pozostanie w naszej pamięci, jako wyjazd w góry, podczas którego najwięcej czasu spędzaliśmy w wodzie (i przy stole).</a:t>
            </a:r>
          </a:p>
        </p:txBody>
      </p:sp>
      <p:pic>
        <p:nvPicPr>
          <p:cNvPr id="19459" name="Picture 3" descr="C:\Users\zuzia\Desktop\zdjęcia z wycieczki\20110610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301208"/>
            <a:ext cx="1368957" cy="10267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461" name="Picture 5" descr="C:\Users\zuzia\Desktop\zdjęcia z wycieczki\20110610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12776"/>
            <a:ext cx="2545088" cy="19088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462" name="Picture 6" descr="C:\Users\zuzia\Desktop\zdjęcia z wycieczki\201106095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293096"/>
            <a:ext cx="2568285" cy="19262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chniczny">
  <a:themeElements>
    <a:clrScheme name="Techniczny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zny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zn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96</TotalTime>
  <Words>428</Words>
  <Application>Microsoft Office PowerPoint</Application>
  <PresentationFormat>Pokaz na ekranie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Techniczny</vt:lpstr>
      <vt:lpstr>zielona lekcja</vt:lpstr>
      <vt:lpstr>           08.06.2011</vt:lpstr>
      <vt:lpstr> Basen…czy…spacer?</vt:lpstr>
      <vt:lpstr>           09.06.2011</vt:lpstr>
      <vt:lpstr> Pamiątki </vt:lpstr>
      <vt:lpstr>10.06.2011</vt:lpstr>
      <vt:lpstr>Prawdziwy słowacki obiad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Zielona Lekcja</dc:title>
  <dc:creator>zuzia</dc:creator>
  <cp:lastModifiedBy>zuzia</cp:lastModifiedBy>
  <cp:revision>10</cp:revision>
  <dcterms:created xsi:type="dcterms:W3CDTF">2011-06-14T15:25:08Z</dcterms:created>
  <dcterms:modified xsi:type="dcterms:W3CDTF">2011-06-14T17:30:38Z</dcterms:modified>
</cp:coreProperties>
</file>